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xml" ContentType="application/vnd.openxmlformats-officedocument.theme+xml"/>
  <Override PartName="/ppt/theme/theme20.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theme/theme23.xml" ContentType="application/vnd.openxmlformats-officedocument.theme+xml"/>
  <Override PartName="/ppt/theme/theme24.xml" ContentType="application/vnd.openxmlformats-officedocument.theme+xml"/>
  <Override PartName="/ppt/theme/theme25.xml" ContentType="application/vnd.openxmlformats-officedocument.theme+xml"/>
  <Override PartName="/ppt/theme/theme26.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 id="2147483696" r:id="rId6"/>
    <p:sldMasterId id="2147483708" r:id="rId7"/>
    <p:sldMasterId id="2147483720" r:id="rId8"/>
    <p:sldMasterId id="2147483732" r:id="rId9"/>
    <p:sldMasterId id="2147483744" r:id="rId10"/>
    <p:sldMasterId id="2147483756" r:id="rId11"/>
    <p:sldMasterId id="2147483768" r:id="rId12"/>
    <p:sldMasterId id="2147483780" r:id="rId13"/>
    <p:sldMasterId id="2147483792" r:id="rId14"/>
    <p:sldMasterId id="2147483804" r:id="rId15"/>
    <p:sldMasterId id="2147483816" r:id="rId16"/>
    <p:sldMasterId id="2147483828" r:id="rId17"/>
    <p:sldMasterId id="2147483840" r:id="rId18"/>
    <p:sldMasterId id="2147483852" r:id="rId19"/>
    <p:sldMasterId id="2147483864" r:id="rId20"/>
    <p:sldMasterId id="2147483876" r:id="rId21"/>
    <p:sldMasterId id="2147483888" r:id="rId22"/>
    <p:sldMasterId id="2147483900" r:id="rId23"/>
    <p:sldMasterId id="2147483912" r:id="rId24"/>
    <p:sldMasterId id="2147483924" r:id="rId25"/>
  </p:sldMasterIdLst>
  <p:notesMasterIdLst>
    <p:notesMasterId r:id="rId70"/>
  </p:notesMasterIdLst>
  <p:handoutMasterIdLst>
    <p:handoutMasterId r:id="rId167"/>
  </p:handoutMasterIdLst>
  <p:sldIdLst>
    <p:sldId id="328" r:id="rId26"/>
    <p:sldId id="387" r:id="rId27"/>
    <p:sldId id="259" r:id="rId28"/>
    <p:sldId id="260" r:id="rId29"/>
    <p:sldId id="257" r:id="rId30"/>
    <p:sldId id="462" r:id="rId31"/>
    <p:sldId id="603" r:id="rId32"/>
    <p:sldId id="604" r:id="rId33"/>
    <p:sldId id="605" r:id="rId34"/>
    <p:sldId id="620" r:id="rId35"/>
    <p:sldId id="621" r:id="rId36"/>
    <p:sldId id="622" r:id="rId37"/>
    <p:sldId id="623" r:id="rId38"/>
    <p:sldId id="624" r:id="rId39"/>
    <p:sldId id="607" r:id="rId40"/>
    <p:sldId id="608" r:id="rId41"/>
    <p:sldId id="609" r:id="rId42"/>
    <p:sldId id="610" r:id="rId43"/>
    <p:sldId id="611" r:id="rId44"/>
    <p:sldId id="612" r:id="rId45"/>
    <p:sldId id="613" r:id="rId46"/>
    <p:sldId id="615" r:id="rId47"/>
    <p:sldId id="616" r:id="rId48"/>
    <p:sldId id="632" r:id="rId49"/>
    <p:sldId id="633" r:id="rId50"/>
    <p:sldId id="634" r:id="rId51"/>
    <p:sldId id="377" r:id="rId52"/>
    <p:sldId id="451" r:id="rId53"/>
    <p:sldId id="327" r:id="rId54"/>
    <p:sldId id="268" r:id="rId55"/>
    <p:sldId id="449" r:id="rId56"/>
    <p:sldId id="602" r:id="rId57"/>
    <p:sldId id="269" r:id="rId58"/>
    <p:sldId id="450" r:id="rId59"/>
    <p:sldId id="360" r:id="rId60"/>
    <p:sldId id="270" r:id="rId61"/>
    <p:sldId id="453" r:id="rId62"/>
    <p:sldId id="454" r:id="rId63"/>
    <p:sldId id="455" r:id="rId64"/>
    <p:sldId id="456" r:id="rId65"/>
    <p:sldId id="452" r:id="rId66"/>
    <p:sldId id="361" r:id="rId67"/>
    <p:sldId id="362" r:id="rId68"/>
    <p:sldId id="631" r:id="rId69"/>
    <p:sldId id="363" r:id="rId71"/>
    <p:sldId id="364" r:id="rId72"/>
    <p:sldId id="374" r:id="rId73"/>
    <p:sldId id="366" r:id="rId74"/>
    <p:sldId id="458" r:id="rId75"/>
    <p:sldId id="459" r:id="rId76"/>
    <p:sldId id="367" r:id="rId77"/>
    <p:sldId id="273" r:id="rId78"/>
    <p:sldId id="368" r:id="rId79"/>
    <p:sldId id="274" r:id="rId80"/>
    <p:sldId id="617" r:id="rId81"/>
    <p:sldId id="618" r:id="rId82"/>
    <p:sldId id="370" r:id="rId83"/>
    <p:sldId id="619" r:id="rId84"/>
    <p:sldId id="275" r:id="rId85"/>
    <p:sldId id="378" r:id="rId86"/>
    <p:sldId id="371" r:id="rId87"/>
    <p:sldId id="389" r:id="rId88"/>
    <p:sldId id="390" r:id="rId89"/>
    <p:sldId id="391" r:id="rId90"/>
    <p:sldId id="629" r:id="rId91"/>
    <p:sldId id="630" r:id="rId92"/>
    <p:sldId id="277" r:id="rId93"/>
    <p:sldId id="635" r:id="rId94"/>
    <p:sldId id="332" r:id="rId95"/>
    <p:sldId id="625" r:id="rId96"/>
    <p:sldId id="627" r:id="rId97"/>
    <p:sldId id="392" r:id="rId98"/>
    <p:sldId id="546" r:id="rId99"/>
    <p:sldId id="337" r:id="rId100"/>
    <p:sldId id="339" r:id="rId101"/>
    <p:sldId id="282" r:id="rId102"/>
    <p:sldId id="547" r:id="rId103"/>
    <p:sldId id="340" r:id="rId104"/>
    <p:sldId id="626" r:id="rId105"/>
    <p:sldId id="628" r:id="rId106"/>
    <p:sldId id="287" r:id="rId107"/>
    <p:sldId id="341" r:id="rId108"/>
    <p:sldId id="548" r:id="rId109"/>
    <p:sldId id="549" r:id="rId110"/>
    <p:sldId id="379" r:id="rId111"/>
    <p:sldId id="636" r:id="rId112"/>
    <p:sldId id="637" r:id="rId113"/>
    <p:sldId id="345" r:id="rId114"/>
    <p:sldId id="348" r:id="rId115"/>
    <p:sldId id="574" r:id="rId116"/>
    <p:sldId id="380" r:id="rId117"/>
    <p:sldId id="575" r:id="rId118"/>
    <p:sldId id="576" r:id="rId119"/>
    <p:sldId id="343" r:id="rId120"/>
    <p:sldId id="577" r:id="rId121"/>
    <p:sldId id="954" r:id="rId122"/>
    <p:sldId id="639" r:id="rId123"/>
    <p:sldId id="870" r:id="rId124"/>
    <p:sldId id="912" r:id="rId125"/>
    <p:sldId id="913" r:id="rId126"/>
    <p:sldId id="914" r:id="rId127"/>
    <p:sldId id="915" r:id="rId128"/>
    <p:sldId id="916" r:id="rId129"/>
    <p:sldId id="917" r:id="rId130"/>
    <p:sldId id="918" r:id="rId131"/>
    <p:sldId id="919" r:id="rId132"/>
    <p:sldId id="920" r:id="rId133"/>
    <p:sldId id="921" r:id="rId134"/>
    <p:sldId id="922" r:id="rId135"/>
    <p:sldId id="923" r:id="rId136"/>
    <p:sldId id="924" r:id="rId137"/>
    <p:sldId id="925" r:id="rId138"/>
    <p:sldId id="926" r:id="rId139"/>
    <p:sldId id="927" r:id="rId140"/>
    <p:sldId id="928" r:id="rId141"/>
    <p:sldId id="929" r:id="rId142"/>
    <p:sldId id="930" r:id="rId143"/>
    <p:sldId id="931" r:id="rId144"/>
    <p:sldId id="932" r:id="rId145"/>
    <p:sldId id="933" r:id="rId146"/>
    <p:sldId id="934" r:id="rId147"/>
    <p:sldId id="935" r:id="rId148"/>
    <p:sldId id="936" r:id="rId149"/>
    <p:sldId id="937" r:id="rId150"/>
    <p:sldId id="938" r:id="rId151"/>
    <p:sldId id="939" r:id="rId152"/>
    <p:sldId id="940" r:id="rId153"/>
    <p:sldId id="941" r:id="rId154"/>
    <p:sldId id="942" r:id="rId155"/>
    <p:sldId id="943" r:id="rId156"/>
    <p:sldId id="944" r:id="rId157"/>
    <p:sldId id="945" r:id="rId158"/>
    <p:sldId id="946" r:id="rId159"/>
    <p:sldId id="947" r:id="rId160"/>
    <p:sldId id="948" r:id="rId161"/>
    <p:sldId id="949" r:id="rId162"/>
    <p:sldId id="950" r:id="rId163"/>
    <p:sldId id="951" r:id="rId164"/>
    <p:sldId id="952" r:id="rId165"/>
    <p:sldId id="953" r:id="rId166"/>
  </p:sldIdLst>
  <p:sldSz cx="9144000" cy="6858000" type="screen4x3"/>
  <p:notesSz cx="6858000" cy="9144000"/>
  <p:custDataLst>
    <p:tags r:id="rId171"/>
  </p:custDataLst>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2C34"/>
    <a:srgbClr val="0000FF"/>
    <a:srgbClr val="7990D1"/>
    <a:srgbClr val="3333FF"/>
    <a:srgbClr val="3366CC"/>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0328" autoAdjust="0"/>
  </p:normalViewPr>
  <p:slideViewPr>
    <p:cSldViewPr snapToGrid="0">
      <p:cViewPr varScale="1">
        <p:scale>
          <a:sx n="103" d="100"/>
          <a:sy n="103" d="100"/>
        </p:scale>
        <p:origin x="1854" y="114"/>
      </p:cViewPr>
      <p:guideLst>
        <p:guide orient="horz" pos="2278"/>
        <p:guide pos="289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4514"/>
    </p:cViewPr>
  </p:sorterViewPr>
  <p:gridSpacing cx="76200" cy="76200"/>
</p:viewPr>
</file>

<file path=ppt/_rels/presentation.xml.rels><?xml version="1.0" encoding="UTF-8" standalone="yes"?>
<Relationships xmlns="http://schemas.openxmlformats.org/package/2006/relationships"><Relationship Id="rId99" Type="http://schemas.openxmlformats.org/officeDocument/2006/relationships/slide" Target="slides/slide73.xml"/><Relationship Id="rId98" Type="http://schemas.openxmlformats.org/officeDocument/2006/relationships/slide" Target="slides/slide72.xml"/><Relationship Id="rId97" Type="http://schemas.openxmlformats.org/officeDocument/2006/relationships/slide" Target="slides/slide71.xml"/><Relationship Id="rId96" Type="http://schemas.openxmlformats.org/officeDocument/2006/relationships/slide" Target="slides/slide70.xml"/><Relationship Id="rId95" Type="http://schemas.openxmlformats.org/officeDocument/2006/relationships/slide" Target="slides/slide69.xml"/><Relationship Id="rId94" Type="http://schemas.openxmlformats.org/officeDocument/2006/relationships/slide" Target="slides/slide68.xml"/><Relationship Id="rId93" Type="http://schemas.openxmlformats.org/officeDocument/2006/relationships/slide" Target="slides/slide67.xml"/><Relationship Id="rId92" Type="http://schemas.openxmlformats.org/officeDocument/2006/relationships/slide" Target="slides/slide66.xml"/><Relationship Id="rId91" Type="http://schemas.openxmlformats.org/officeDocument/2006/relationships/slide" Target="slides/slide65.xml"/><Relationship Id="rId90" Type="http://schemas.openxmlformats.org/officeDocument/2006/relationships/slide" Target="slides/slide64.xml"/><Relationship Id="rId9" Type="http://schemas.openxmlformats.org/officeDocument/2006/relationships/slideMaster" Target="slideMasters/slideMaster8.xml"/><Relationship Id="rId89" Type="http://schemas.openxmlformats.org/officeDocument/2006/relationships/slide" Target="slides/slide63.xml"/><Relationship Id="rId88" Type="http://schemas.openxmlformats.org/officeDocument/2006/relationships/slide" Target="slides/slide62.xml"/><Relationship Id="rId87" Type="http://schemas.openxmlformats.org/officeDocument/2006/relationships/slide" Target="slides/slide61.xml"/><Relationship Id="rId86" Type="http://schemas.openxmlformats.org/officeDocument/2006/relationships/slide" Target="slides/slide60.xml"/><Relationship Id="rId85" Type="http://schemas.openxmlformats.org/officeDocument/2006/relationships/slide" Target="slides/slide59.xml"/><Relationship Id="rId84" Type="http://schemas.openxmlformats.org/officeDocument/2006/relationships/slide" Target="slides/slide58.xml"/><Relationship Id="rId83" Type="http://schemas.openxmlformats.org/officeDocument/2006/relationships/slide" Target="slides/slide57.xml"/><Relationship Id="rId82" Type="http://schemas.openxmlformats.org/officeDocument/2006/relationships/slide" Target="slides/slide56.xml"/><Relationship Id="rId81" Type="http://schemas.openxmlformats.org/officeDocument/2006/relationships/slide" Target="slides/slide55.xml"/><Relationship Id="rId80" Type="http://schemas.openxmlformats.org/officeDocument/2006/relationships/slide" Target="slides/slide54.xml"/><Relationship Id="rId8" Type="http://schemas.openxmlformats.org/officeDocument/2006/relationships/slideMaster" Target="slideMasters/slideMaster7.xml"/><Relationship Id="rId79" Type="http://schemas.openxmlformats.org/officeDocument/2006/relationships/slide" Target="slides/slide53.xml"/><Relationship Id="rId78" Type="http://schemas.openxmlformats.org/officeDocument/2006/relationships/slide" Target="slides/slide52.xml"/><Relationship Id="rId77" Type="http://schemas.openxmlformats.org/officeDocument/2006/relationships/slide" Target="slides/slide51.xml"/><Relationship Id="rId76" Type="http://schemas.openxmlformats.org/officeDocument/2006/relationships/slide" Target="slides/slide50.xml"/><Relationship Id="rId75" Type="http://schemas.openxmlformats.org/officeDocument/2006/relationships/slide" Target="slides/slide49.xml"/><Relationship Id="rId74" Type="http://schemas.openxmlformats.org/officeDocument/2006/relationships/slide" Target="slides/slide48.xml"/><Relationship Id="rId73" Type="http://schemas.openxmlformats.org/officeDocument/2006/relationships/slide" Target="slides/slide47.xml"/><Relationship Id="rId72" Type="http://schemas.openxmlformats.org/officeDocument/2006/relationships/slide" Target="slides/slide46.xml"/><Relationship Id="rId71" Type="http://schemas.openxmlformats.org/officeDocument/2006/relationships/slide" Target="slides/slide45.xml"/><Relationship Id="rId70" Type="http://schemas.openxmlformats.org/officeDocument/2006/relationships/notesMaster" Target="notesMasters/notesMaster1.xml"/><Relationship Id="rId7" Type="http://schemas.openxmlformats.org/officeDocument/2006/relationships/slideMaster" Target="slideMasters/slideMaster6.xml"/><Relationship Id="rId69" Type="http://schemas.openxmlformats.org/officeDocument/2006/relationships/slide" Target="slides/slide44.xml"/><Relationship Id="rId68" Type="http://schemas.openxmlformats.org/officeDocument/2006/relationships/slide" Target="slides/slide43.xml"/><Relationship Id="rId67" Type="http://schemas.openxmlformats.org/officeDocument/2006/relationships/slide" Target="slides/slide42.xml"/><Relationship Id="rId66" Type="http://schemas.openxmlformats.org/officeDocument/2006/relationships/slide" Target="slides/slide41.xml"/><Relationship Id="rId65" Type="http://schemas.openxmlformats.org/officeDocument/2006/relationships/slide" Target="slides/slide40.xml"/><Relationship Id="rId64" Type="http://schemas.openxmlformats.org/officeDocument/2006/relationships/slide" Target="slides/slide39.xml"/><Relationship Id="rId63" Type="http://schemas.openxmlformats.org/officeDocument/2006/relationships/slide" Target="slides/slide38.xml"/><Relationship Id="rId62" Type="http://schemas.openxmlformats.org/officeDocument/2006/relationships/slide" Target="slides/slide37.xml"/><Relationship Id="rId61" Type="http://schemas.openxmlformats.org/officeDocument/2006/relationships/slide" Target="slides/slide36.xml"/><Relationship Id="rId60" Type="http://schemas.openxmlformats.org/officeDocument/2006/relationships/slide" Target="slides/slide35.xml"/><Relationship Id="rId6" Type="http://schemas.openxmlformats.org/officeDocument/2006/relationships/slideMaster" Target="slideMasters/slideMaster5.xml"/><Relationship Id="rId59" Type="http://schemas.openxmlformats.org/officeDocument/2006/relationships/slide" Target="slides/slide34.xml"/><Relationship Id="rId58" Type="http://schemas.openxmlformats.org/officeDocument/2006/relationships/slide" Target="slides/slide33.xml"/><Relationship Id="rId57" Type="http://schemas.openxmlformats.org/officeDocument/2006/relationships/slide" Target="slides/slide32.xml"/><Relationship Id="rId56" Type="http://schemas.openxmlformats.org/officeDocument/2006/relationships/slide" Target="slides/slide31.xml"/><Relationship Id="rId55" Type="http://schemas.openxmlformats.org/officeDocument/2006/relationships/slide" Target="slides/slide30.xml"/><Relationship Id="rId54" Type="http://schemas.openxmlformats.org/officeDocument/2006/relationships/slide" Target="slides/slide29.xml"/><Relationship Id="rId53" Type="http://schemas.openxmlformats.org/officeDocument/2006/relationships/slide" Target="slides/slide28.xml"/><Relationship Id="rId52" Type="http://schemas.openxmlformats.org/officeDocument/2006/relationships/slide" Target="slides/slide27.xml"/><Relationship Id="rId51" Type="http://schemas.openxmlformats.org/officeDocument/2006/relationships/slide" Target="slides/slide26.xml"/><Relationship Id="rId50" Type="http://schemas.openxmlformats.org/officeDocument/2006/relationships/slide" Target="slides/slide25.xml"/><Relationship Id="rId5" Type="http://schemas.openxmlformats.org/officeDocument/2006/relationships/slideMaster" Target="slideMasters/slideMaster4.xml"/><Relationship Id="rId49" Type="http://schemas.openxmlformats.org/officeDocument/2006/relationships/slide" Target="slides/slide24.xml"/><Relationship Id="rId48" Type="http://schemas.openxmlformats.org/officeDocument/2006/relationships/slide" Target="slides/slide23.xml"/><Relationship Id="rId47" Type="http://schemas.openxmlformats.org/officeDocument/2006/relationships/slide" Target="slides/slide22.xml"/><Relationship Id="rId46" Type="http://schemas.openxmlformats.org/officeDocument/2006/relationships/slide" Target="slides/slide21.xml"/><Relationship Id="rId45" Type="http://schemas.openxmlformats.org/officeDocument/2006/relationships/slide" Target="slides/slide20.xml"/><Relationship Id="rId44" Type="http://schemas.openxmlformats.org/officeDocument/2006/relationships/slide" Target="slides/slide19.xml"/><Relationship Id="rId43" Type="http://schemas.openxmlformats.org/officeDocument/2006/relationships/slide" Target="slides/slide18.xml"/><Relationship Id="rId42" Type="http://schemas.openxmlformats.org/officeDocument/2006/relationships/slide" Target="slides/slide17.xml"/><Relationship Id="rId41" Type="http://schemas.openxmlformats.org/officeDocument/2006/relationships/slide" Target="slides/slide16.xml"/><Relationship Id="rId40" Type="http://schemas.openxmlformats.org/officeDocument/2006/relationships/slide" Target="slides/slide15.xml"/><Relationship Id="rId4" Type="http://schemas.openxmlformats.org/officeDocument/2006/relationships/slideMaster" Target="slideMasters/slideMaster3.xml"/><Relationship Id="rId39" Type="http://schemas.openxmlformats.org/officeDocument/2006/relationships/slide" Target="slides/slide14.xml"/><Relationship Id="rId38" Type="http://schemas.openxmlformats.org/officeDocument/2006/relationships/slide" Target="slides/slide13.xml"/><Relationship Id="rId37" Type="http://schemas.openxmlformats.org/officeDocument/2006/relationships/slide" Target="slides/slide12.xml"/><Relationship Id="rId36" Type="http://schemas.openxmlformats.org/officeDocument/2006/relationships/slide" Target="slides/slide11.xml"/><Relationship Id="rId35" Type="http://schemas.openxmlformats.org/officeDocument/2006/relationships/slide" Target="slides/slide10.xml"/><Relationship Id="rId34" Type="http://schemas.openxmlformats.org/officeDocument/2006/relationships/slide" Target="slides/slide9.xml"/><Relationship Id="rId33" Type="http://schemas.openxmlformats.org/officeDocument/2006/relationships/slide" Target="slides/slide8.xml"/><Relationship Id="rId32" Type="http://schemas.openxmlformats.org/officeDocument/2006/relationships/slide" Target="slides/slide7.xml"/><Relationship Id="rId31" Type="http://schemas.openxmlformats.org/officeDocument/2006/relationships/slide" Target="slides/slide6.xml"/><Relationship Id="rId30" Type="http://schemas.openxmlformats.org/officeDocument/2006/relationships/slide" Target="slides/slide5.xml"/><Relationship Id="rId3" Type="http://schemas.openxmlformats.org/officeDocument/2006/relationships/slideMaster" Target="slideMasters/slideMaster2.xml"/><Relationship Id="rId29" Type="http://schemas.openxmlformats.org/officeDocument/2006/relationships/slide" Target="slides/slide4.xml"/><Relationship Id="rId28" Type="http://schemas.openxmlformats.org/officeDocument/2006/relationships/slide" Target="slides/slide3.xml"/><Relationship Id="rId27" Type="http://schemas.openxmlformats.org/officeDocument/2006/relationships/slide" Target="slides/slide2.xml"/><Relationship Id="rId26" Type="http://schemas.openxmlformats.org/officeDocument/2006/relationships/slide" Target="slides/slide1.xml"/><Relationship Id="rId25" Type="http://schemas.openxmlformats.org/officeDocument/2006/relationships/slideMaster" Target="slideMasters/slideMaster24.xml"/><Relationship Id="rId24" Type="http://schemas.openxmlformats.org/officeDocument/2006/relationships/slideMaster" Target="slideMasters/slideMaster23.xml"/><Relationship Id="rId23" Type="http://schemas.openxmlformats.org/officeDocument/2006/relationships/slideMaster" Target="slideMasters/slideMaster22.xml"/><Relationship Id="rId22" Type="http://schemas.openxmlformats.org/officeDocument/2006/relationships/slideMaster" Target="slideMasters/slideMaster21.xml"/><Relationship Id="rId21" Type="http://schemas.openxmlformats.org/officeDocument/2006/relationships/slideMaster" Target="slideMasters/slideMaster20.xml"/><Relationship Id="rId20" Type="http://schemas.openxmlformats.org/officeDocument/2006/relationships/slideMaster" Target="slideMasters/slideMaster19.xml"/><Relationship Id="rId2" Type="http://schemas.openxmlformats.org/officeDocument/2006/relationships/theme" Target="theme/theme1.xml"/><Relationship Id="rId19" Type="http://schemas.openxmlformats.org/officeDocument/2006/relationships/slideMaster" Target="slideMasters/slideMaster18.xml"/><Relationship Id="rId18" Type="http://schemas.openxmlformats.org/officeDocument/2006/relationships/slideMaster" Target="slideMasters/slideMaster17.xml"/><Relationship Id="rId171" Type="http://schemas.openxmlformats.org/officeDocument/2006/relationships/tags" Target="tags/tag25.xml"/><Relationship Id="rId170" Type="http://schemas.openxmlformats.org/officeDocument/2006/relationships/tableStyles" Target="tableStyles.xml"/><Relationship Id="rId17" Type="http://schemas.openxmlformats.org/officeDocument/2006/relationships/slideMaster" Target="slideMasters/slideMaster16.xml"/><Relationship Id="rId169" Type="http://schemas.openxmlformats.org/officeDocument/2006/relationships/viewProps" Target="viewProps.xml"/><Relationship Id="rId168" Type="http://schemas.openxmlformats.org/officeDocument/2006/relationships/presProps" Target="presProps.xml"/><Relationship Id="rId167" Type="http://schemas.openxmlformats.org/officeDocument/2006/relationships/handoutMaster" Target="handoutMasters/handoutMaster1.xml"/><Relationship Id="rId166" Type="http://schemas.openxmlformats.org/officeDocument/2006/relationships/slide" Target="slides/slide140.xml"/><Relationship Id="rId165" Type="http://schemas.openxmlformats.org/officeDocument/2006/relationships/slide" Target="slides/slide139.xml"/><Relationship Id="rId164" Type="http://schemas.openxmlformats.org/officeDocument/2006/relationships/slide" Target="slides/slide138.xml"/><Relationship Id="rId163" Type="http://schemas.openxmlformats.org/officeDocument/2006/relationships/slide" Target="slides/slide137.xml"/><Relationship Id="rId162" Type="http://schemas.openxmlformats.org/officeDocument/2006/relationships/slide" Target="slides/slide136.xml"/><Relationship Id="rId161" Type="http://schemas.openxmlformats.org/officeDocument/2006/relationships/slide" Target="slides/slide135.xml"/><Relationship Id="rId160" Type="http://schemas.openxmlformats.org/officeDocument/2006/relationships/slide" Target="slides/slide134.xml"/><Relationship Id="rId16" Type="http://schemas.openxmlformats.org/officeDocument/2006/relationships/slideMaster" Target="slideMasters/slideMaster15.xml"/><Relationship Id="rId159" Type="http://schemas.openxmlformats.org/officeDocument/2006/relationships/slide" Target="slides/slide133.xml"/><Relationship Id="rId158" Type="http://schemas.openxmlformats.org/officeDocument/2006/relationships/slide" Target="slides/slide132.xml"/><Relationship Id="rId157" Type="http://schemas.openxmlformats.org/officeDocument/2006/relationships/slide" Target="slides/slide131.xml"/><Relationship Id="rId156" Type="http://schemas.openxmlformats.org/officeDocument/2006/relationships/slide" Target="slides/slide130.xml"/><Relationship Id="rId155" Type="http://schemas.openxmlformats.org/officeDocument/2006/relationships/slide" Target="slides/slide129.xml"/><Relationship Id="rId154" Type="http://schemas.openxmlformats.org/officeDocument/2006/relationships/slide" Target="slides/slide128.xml"/><Relationship Id="rId153" Type="http://schemas.openxmlformats.org/officeDocument/2006/relationships/slide" Target="slides/slide127.xml"/><Relationship Id="rId152" Type="http://schemas.openxmlformats.org/officeDocument/2006/relationships/slide" Target="slides/slide126.xml"/><Relationship Id="rId151" Type="http://schemas.openxmlformats.org/officeDocument/2006/relationships/slide" Target="slides/slide125.xml"/><Relationship Id="rId150" Type="http://schemas.openxmlformats.org/officeDocument/2006/relationships/slide" Target="slides/slide124.xml"/><Relationship Id="rId15" Type="http://schemas.openxmlformats.org/officeDocument/2006/relationships/slideMaster" Target="slideMasters/slideMaster14.xml"/><Relationship Id="rId149" Type="http://schemas.openxmlformats.org/officeDocument/2006/relationships/slide" Target="slides/slide123.xml"/><Relationship Id="rId148" Type="http://schemas.openxmlformats.org/officeDocument/2006/relationships/slide" Target="slides/slide122.xml"/><Relationship Id="rId147" Type="http://schemas.openxmlformats.org/officeDocument/2006/relationships/slide" Target="slides/slide121.xml"/><Relationship Id="rId146" Type="http://schemas.openxmlformats.org/officeDocument/2006/relationships/slide" Target="slides/slide120.xml"/><Relationship Id="rId145" Type="http://schemas.openxmlformats.org/officeDocument/2006/relationships/slide" Target="slides/slide119.xml"/><Relationship Id="rId144" Type="http://schemas.openxmlformats.org/officeDocument/2006/relationships/slide" Target="slides/slide118.xml"/><Relationship Id="rId143" Type="http://schemas.openxmlformats.org/officeDocument/2006/relationships/slide" Target="slides/slide117.xml"/><Relationship Id="rId142" Type="http://schemas.openxmlformats.org/officeDocument/2006/relationships/slide" Target="slides/slide116.xml"/><Relationship Id="rId141" Type="http://schemas.openxmlformats.org/officeDocument/2006/relationships/slide" Target="slides/slide115.xml"/><Relationship Id="rId140" Type="http://schemas.openxmlformats.org/officeDocument/2006/relationships/slide" Target="slides/slide114.xml"/><Relationship Id="rId14" Type="http://schemas.openxmlformats.org/officeDocument/2006/relationships/slideMaster" Target="slideMasters/slideMaster13.xml"/><Relationship Id="rId139" Type="http://schemas.openxmlformats.org/officeDocument/2006/relationships/slide" Target="slides/slide113.xml"/><Relationship Id="rId138" Type="http://schemas.openxmlformats.org/officeDocument/2006/relationships/slide" Target="slides/slide112.xml"/><Relationship Id="rId137" Type="http://schemas.openxmlformats.org/officeDocument/2006/relationships/slide" Target="slides/slide111.xml"/><Relationship Id="rId136" Type="http://schemas.openxmlformats.org/officeDocument/2006/relationships/slide" Target="slides/slide110.xml"/><Relationship Id="rId135" Type="http://schemas.openxmlformats.org/officeDocument/2006/relationships/slide" Target="slides/slide109.xml"/><Relationship Id="rId134" Type="http://schemas.openxmlformats.org/officeDocument/2006/relationships/slide" Target="slides/slide108.xml"/><Relationship Id="rId133" Type="http://schemas.openxmlformats.org/officeDocument/2006/relationships/slide" Target="slides/slide107.xml"/><Relationship Id="rId132" Type="http://schemas.openxmlformats.org/officeDocument/2006/relationships/slide" Target="slides/slide106.xml"/><Relationship Id="rId131" Type="http://schemas.openxmlformats.org/officeDocument/2006/relationships/slide" Target="slides/slide105.xml"/><Relationship Id="rId130" Type="http://schemas.openxmlformats.org/officeDocument/2006/relationships/slide" Target="slides/slide104.xml"/><Relationship Id="rId13" Type="http://schemas.openxmlformats.org/officeDocument/2006/relationships/slideMaster" Target="slideMasters/slideMaster12.xml"/><Relationship Id="rId129" Type="http://schemas.openxmlformats.org/officeDocument/2006/relationships/slide" Target="slides/slide103.xml"/><Relationship Id="rId128" Type="http://schemas.openxmlformats.org/officeDocument/2006/relationships/slide" Target="slides/slide102.xml"/><Relationship Id="rId127" Type="http://schemas.openxmlformats.org/officeDocument/2006/relationships/slide" Target="slides/slide101.xml"/><Relationship Id="rId126" Type="http://schemas.openxmlformats.org/officeDocument/2006/relationships/slide" Target="slides/slide100.xml"/><Relationship Id="rId125" Type="http://schemas.openxmlformats.org/officeDocument/2006/relationships/slide" Target="slides/slide99.xml"/><Relationship Id="rId124" Type="http://schemas.openxmlformats.org/officeDocument/2006/relationships/slide" Target="slides/slide98.xml"/><Relationship Id="rId123" Type="http://schemas.openxmlformats.org/officeDocument/2006/relationships/slide" Target="slides/slide97.xml"/><Relationship Id="rId122" Type="http://schemas.openxmlformats.org/officeDocument/2006/relationships/slide" Target="slides/slide96.xml"/><Relationship Id="rId121" Type="http://schemas.openxmlformats.org/officeDocument/2006/relationships/slide" Target="slides/slide95.xml"/><Relationship Id="rId120" Type="http://schemas.openxmlformats.org/officeDocument/2006/relationships/slide" Target="slides/slide94.xml"/><Relationship Id="rId12" Type="http://schemas.openxmlformats.org/officeDocument/2006/relationships/slideMaster" Target="slideMasters/slideMaster11.xml"/><Relationship Id="rId119" Type="http://schemas.openxmlformats.org/officeDocument/2006/relationships/slide" Target="slides/slide93.xml"/><Relationship Id="rId118" Type="http://schemas.openxmlformats.org/officeDocument/2006/relationships/slide" Target="slides/slide92.xml"/><Relationship Id="rId117" Type="http://schemas.openxmlformats.org/officeDocument/2006/relationships/slide" Target="slides/slide91.xml"/><Relationship Id="rId116" Type="http://schemas.openxmlformats.org/officeDocument/2006/relationships/slide" Target="slides/slide90.xml"/><Relationship Id="rId115" Type="http://schemas.openxmlformats.org/officeDocument/2006/relationships/slide" Target="slides/slide89.xml"/><Relationship Id="rId114" Type="http://schemas.openxmlformats.org/officeDocument/2006/relationships/slide" Target="slides/slide88.xml"/><Relationship Id="rId113" Type="http://schemas.openxmlformats.org/officeDocument/2006/relationships/slide" Target="slides/slide87.xml"/><Relationship Id="rId112" Type="http://schemas.openxmlformats.org/officeDocument/2006/relationships/slide" Target="slides/slide86.xml"/><Relationship Id="rId111" Type="http://schemas.openxmlformats.org/officeDocument/2006/relationships/slide" Target="slides/slide85.xml"/><Relationship Id="rId110" Type="http://schemas.openxmlformats.org/officeDocument/2006/relationships/slide" Target="slides/slide84.xml"/><Relationship Id="rId11" Type="http://schemas.openxmlformats.org/officeDocument/2006/relationships/slideMaster" Target="slideMasters/slideMaster10.xml"/><Relationship Id="rId109" Type="http://schemas.openxmlformats.org/officeDocument/2006/relationships/slide" Target="slides/slide83.xml"/><Relationship Id="rId108" Type="http://schemas.openxmlformats.org/officeDocument/2006/relationships/slide" Target="slides/slide82.xml"/><Relationship Id="rId107" Type="http://schemas.openxmlformats.org/officeDocument/2006/relationships/slide" Target="slides/slide81.xml"/><Relationship Id="rId106" Type="http://schemas.openxmlformats.org/officeDocument/2006/relationships/slide" Target="slides/slide80.xml"/><Relationship Id="rId105" Type="http://schemas.openxmlformats.org/officeDocument/2006/relationships/slide" Target="slides/slide79.xml"/><Relationship Id="rId104" Type="http://schemas.openxmlformats.org/officeDocument/2006/relationships/slide" Target="slides/slide78.xml"/><Relationship Id="rId103" Type="http://schemas.openxmlformats.org/officeDocument/2006/relationships/slide" Target="slides/slide77.xml"/><Relationship Id="rId102" Type="http://schemas.openxmlformats.org/officeDocument/2006/relationships/slide" Target="slides/slide76.xml"/><Relationship Id="rId101" Type="http://schemas.openxmlformats.org/officeDocument/2006/relationships/slide" Target="slides/slide75.xml"/><Relationship Id="rId100" Type="http://schemas.openxmlformats.org/officeDocument/2006/relationships/slide" Target="slides/slide74.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9.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15.vml.rels><?xml version="1.0" encoding="UTF-8" standalone="yes"?>
<Relationships xmlns="http://schemas.openxmlformats.org/package/2006/relationships"><Relationship Id="rId7" Type="http://schemas.openxmlformats.org/officeDocument/2006/relationships/image" Target="../media/image31.wmf"/><Relationship Id="rId6" Type="http://schemas.openxmlformats.org/officeDocument/2006/relationships/image" Target="../media/image30.wmf"/><Relationship Id="rId5" Type="http://schemas.openxmlformats.org/officeDocument/2006/relationships/image" Target="../media/image29.wmf"/><Relationship Id="rId4" Type="http://schemas.openxmlformats.org/officeDocument/2006/relationships/image" Target="../media/image28.wmf"/><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6018"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smtClean="0"/>
            </a:lvl1pPr>
          </a:lstStyle>
          <a:p>
            <a:pPr>
              <a:defRPr/>
            </a:pPr>
            <a:endParaRPr lang="en-US" altLang="zh-CN"/>
          </a:p>
        </p:txBody>
      </p:sp>
      <p:sp>
        <p:nvSpPr>
          <p:cNvPr id="86019"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smtClean="0"/>
            </a:lvl1pPr>
          </a:lstStyle>
          <a:p>
            <a:pPr>
              <a:defRPr/>
            </a:pPr>
            <a:endParaRPr lang="en-US" altLang="zh-CN"/>
          </a:p>
        </p:txBody>
      </p:sp>
      <p:sp>
        <p:nvSpPr>
          <p:cNvPr id="86020"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smtClean="0"/>
            </a:lvl1pPr>
          </a:lstStyle>
          <a:p>
            <a:pPr>
              <a:defRPr/>
            </a:pPr>
            <a:endParaRPr lang="en-US" altLang="zh-CN"/>
          </a:p>
        </p:txBody>
      </p:sp>
      <p:sp>
        <p:nvSpPr>
          <p:cNvPr id="86021"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smtClean="0"/>
            </a:lvl1pPr>
          </a:lstStyle>
          <a:p>
            <a:pPr>
              <a:defRPr/>
            </a:pPr>
            <a:fld id="{BD24E570-D19A-4DDB-8016-AB2D1EFDF7D4}"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smtClean="0"/>
            </a:lvl1pPr>
          </a:lstStyle>
          <a:p>
            <a:pPr>
              <a:defRPr/>
            </a:pPr>
            <a:endParaRPr lang="en-US" altLang="zh-CN"/>
          </a:p>
        </p:txBody>
      </p:sp>
      <p:sp>
        <p:nvSpPr>
          <p:cNvPr id="83971"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smtClean="0"/>
            </a:lvl1pPr>
          </a:lstStyle>
          <a:p>
            <a:pPr>
              <a:defRPr/>
            </a:pPr>
            <a:endParaRPr lang="en-US" altLang="zh-CN"/>
          </a:p>
        </p:txBody>
      </p:sp>
      <p:sp>
        <p:nvSpPr>
          <p:cNvPr id="655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p:spPr>
      </p:sp>
      <p:sp>
        <p:nvSpPr>
          <p:cNvPr id="83973"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83974"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smtClean="0"/>
            </a:lvl1pPr>
          </a:lstStyle>
          <a:p>
            <a:pPr>
              <a:defRPr/>
            </a:pPr>
            <a:endParaRPr lang="en-US" altLang="zh-CN"/>
          </a:p>
        </p:txBody>
      </p:sp>
      <p:sp>
        <p:nvSpPr>
          <p:cNvPr id="83975"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smtClean="0"/>
            </a:lvl1pPr>
          </a:lstStyle>
          <a:p>
            <a:pPr>
              <a:defRPr/>
            </a:pPr>
            <a:fld id="{245402AE-3CD1-4B49-829D-678383B5C68D}"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45402AE-3CD1-4B49-829D-678383B5C68D}" type="slidenum">
              <a:rPr lang="en-US" altLang="zh-CN"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245402AE-3CD1-4B49-829D-678383B5C68D}" type="slidenum">
              <a:rPr lang="en-US" altLang="zh-CN"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C0FA620E-D63F-4A10-A136-BCECF2228160}" type="slidenum">
              <a:rPr lang="en-US" altLang="zh-CN"/>
            </a:fld>
            <a:endParaRPr lang="en-US" altLang="zh-CN"/>
          </a:p>
        </p:txBody>
      </p:sp>
      <p:sp>
        <p:nvSpPr>
          <p:cNvPr id="66563" name="Rectangle 2"/>
          <p:cNvSpPr>
            <a:spLocks noGrp="1" noRot="1" noChangeAspect="1" noChangeArrowheads="1" noTextEdit="1"/>
          </p:cNvSpPr>
          <p:nvPr>
            <p:ph type="sldImg"/>
          </p:nvPr>
        </p:nvSpPr>
        <p:spPr>
          <a:solidFill>
            <a:srgbClr val="FFFFFF"/>
          </a:solidFill>
        </p:spPr>
      </p:sp>
      <p:sp>
        <p:nvSpPr>
          <p:cNvPr id="66564" name="Rectangle 3"/>
          <p:cNvSpPr>
            <a:spLocks noGrp="1" noChangeArrowheads="1"/>
          </p:cNvSpPr>
          <p:nvPr>
            <p:ph type="body" idx="1"/>
          </p:nvPr>
        </p:nvSpPr>
        <p:spPr>
          <a:xfrm>
            <a:off x="914400" y="4343400"/>
            <a:ext cx="5029200" cy="4114800"/>
          </a:xfrm>
          <a:solidFill>
            <a:srgbClr val="FFFFFF"/>
          </a:solidFill>
          <a:ln>
            <a:solidFill>
              <a:srgbClr val="000000"/>
            </a:solidFill>
          </a:ln>
        </p:spPr>
        <p:txBody>
          <a:bodyPr/>
          <a:lstStyle/>
          <a:p>
            <a:pPr eaLnBrk="1" hangingPunct="1"/>
            <a:endParaRPr lang="zh-CN"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幻灯片图像占位符 1"/>
          <p:cNvSpPr>
            <a:spLocks noGrp="1" noRot="1" noChangeAspect="1" noChangeArrowheads="1"/>
          </p:cNvSpPr>
          <p:nvPr>
            <p:ph type="sldImg" idx="4294967295"/>
          </p:nvPr>
        </p:nvSpPr>
        <p:spPr bwMode="auto">
          <a:ln>
            <a:solidFill>
              <a:srgbClr val="000000"/>
            </a:solidFill>
            <a:miter lim="800000"/>
          </a:ln>
        </p:spPr>
      </p:sp>
      <p:sp>
        <p:nvSpPr>
          <p:cNvPr id="41986" name="文本占位符 2"/>
          <p:cNvSpPr>
            <a:spLocks noGrp="1" noChangeArrowheads="1"/>
          </p:cNvSpPr>
          <p:nvPr>
            <p:ph type="body" idx="4294967295"/>
          </p:nvPr>
        </p:nvSpPr>
        <p:spPr bwMode="auto"/>
        <p:txBody>
          <a:bodyPr wrap="square" numCol="1" anchor="t" anchorCtr="0" compatLnSpc="1"/>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幻灯片图像占位符 1"/>
          <p:cNvSpPr>
            <a:spLocks noGrp="1" noRot="1" noChangeAspect="1" noChangeArrowheads="1"/>
          </p:cNvSpPr>
          <p:nvPr>
            <p:ph type="sldImg" idx="4294967295"/>
          </p:nvPr>
        </p:nvSpPr>
        <p:spPr bwMode="auto">
          <a:ln>
            <a:solidFill>
              <a:srgbClr val="000000"/>
            </a:solidFill>
            <a:miter lim="800000"/>
          </a:ln>
        </p:spPr>
      </p:sp>
      <p:sp>
        <p:nvSpPr>
          <p:cNvPr id="41986" name="文本占位符 2"/>
          <p:cNvSpPr>
            <a:spLocks noGrp="1" noChangeArrowheads="1"/>
          </p:cNvSpPr>
          <p:nvPr>
            <p:ph type="body" idx="4294967295"/>
          </p:nvPr>
        </p:nvSpPr>
        <p:spPr bwMode="auto"/>
        <p:txBody>
          <a:bodyPr wrap="square" numCol="1" anchor="t" anchorCtr="0" compatLnSpc="1"/>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C0FA620E-D63F-4A10-A136-BCECF2228160}" type="slidenum">
              <a:rPr lang="en-US" altLang="zh-CN"/>
            </a:fld>
            <a:endParaRPr lang="en-US" altLang="zh-CN"/>
          </a:p>
        </p:txBody>
      </p:sp>
      <p:sp>
        <p:nvSpPr>
          <p:cNvPr id="66563" name="Rectangle 2"/>
          <p:cNvSpPr>
            <a:spLocks noGrp="1" noRot="1" noChangeAspect="1" noChangeArrowheads="1" noTextEdit="1"/>
          </p:cNvSpPr>
          <p:nvPr>
            <p:ph type="sldImg"/>
          </p:nvPr>
        </p:nvSpPr>
        <p:spPr>
          <a:solidFill>
            <a:srgbClr val="FFFFFF"/>
          </a:solidFill>
        </p:spPr>
      </p:sp>
      <p:sp>
        <p:nvSpPr>
          <p:cNvPr id="66564" name="Rectangle 3"/>
          <p:cNvSpPr>
            <a:spLocks noGrp="1" noChangeArrowheads="1"/>
          </p:cNvSpPr>
          <p:nvPr>
            <p:ph type="body" idx="1"/>
          </p:nvPr>
        </p:nvSpPr>
        <p:spPr>
          <a:xfrm>
            <a:off x="914400" y="4343400"/>
            <a:ext cx="5029200" cy="4114800"/>
          </a:xfrm>
          <a:solidFill>
            <a:srgbClr val="FFFFFF"/>
          </a:solidFill>
          <a:ln>
            <a:solidFill>
              <a:srgbClr val="000000"/>
            </a:solidFill>
          </a:ln>
        </p:spPr>
        <p:txBody>
          <a:bodyPr/>
          <a:lstStyle/>
          <a:p>
            <a:pPr eaLnBrk="1" hangingPunct="1"/>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6.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7.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8.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20.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21.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22.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Picture 2" descr="waseda_mark"/>
          <p:cNvPicPr>
            <a:picLocks noChangeAspect="1" noChangeArrowheads="1"/>
          </p:cNvPicPr>
          <p:nvPr/>
        </p:nvPicPr>
        <p:blipFill>
          <a:blip r:embed="rId2" cstate="print">
            <a:grayscl/>
            <a:lum bright="80000" contrast="-90000"/>
          </a:blip>
          <a:srcRect/>
          <a:stretch>
            <a:fillRect/>
          </a:stretch>
        </p:blipFill>
        <p:spPr bwMode="auto">
          <a:xfrm>
            <a:off x="1116013" y="930275"/>
            <a:ext cx="6840537" cy="5307013"/>
          </a:xfrm>
          <a:prstGeom prst="rect">
            <a:avLst/>
          </a:prstGeom>
          <a:noFill/>
          <a:ln w="9525">
            <a:noFill/>
            <a:miter lim="800000"/>
            <a:headEnd/>
            <a:tailEnd/>
          </a:ln>
        </p:spPr>
      </p:pic>
      <p:pic>
        <p:nvPicPr>
          <p:cNvPr id="5" name="Picture 3" descr="wsd1"/>
          <p:cNvPicPr>
            <a:picLocks noChangeAspect="1" noChangeArrowheads="1"/>
          </p:cNvPicPr>
          <p:nvPr/>
        </p:nvPicPr>
        <p:blipFill>
          <a:blip r:embed="rId3" cstate="print"/>
          <a:srcRect/>
          <a:stretch>
            <a:fillRect/>
          </a:stretch>
        </p:blipFill>
        <p:spPr bwMode="auto">
          <a:xfrm>
            <a:off x="0" y="5661025"/>
            <a:ext cx="9144000" cy="1196975"/>
          </a:xfrm>
          <a:prstGeom prst="rect">
            <a:avLst/>
          </a:prstGeom>
          <a:noFill/>
          <a:ln w="9525">
            <a:noFill/>
            <a:miter lim="800000"/>
            <a:headEnd/>
            <a:tailEnd/>
          </a:ln>
        </p:spPr>
      </p:pic>
      <p:sp>
        <p:nvSpPr>
          <p:cNvPr id="6" name="AutoShape 7"/>
          <p:cNvSpPr>
            <a:spLocks noChangeArrowheads="1"/>
          </p:cNvSpPr>
          <p:nvPr/>
        </p:nvSpPr>
        <p:spPr bwMode="auto">
          <a:xfrm>
            <a:off x="685800" y="3408363"/>
            <a:ext cx="7772400" cy="109537"/>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rgbClr val="A50021"/>
          </a:solidFill>
          <a:ln w="9525">
            <a:solidFill>
              <a:schemeClr val="accent2"/>
            </a:solidFill>
            <a:round/>
          </a:ln>
        </p:spPr>
        <p:txBody>
          <a:bodyPr/>
          <a:lstStyle/>
          <a:p>
            <a:pPr>
              <a:defRPr/>
            </a:pPr>
            <a:endParaRPr lang="zh-CN" altLang="zh-CN" sz="2400">
              <a:latin typeface="Times New Roman" panose="02020603050405020304" pitchFamily="18" charset="0"/>
              <a:ea typeface="MS PGothic" panose="020B0600070205080204" pitchFamily="34" charset="-128"/>
            </a:endParaRPr>
          </a:p>
        </p:txBody>
      </p:sp>
      <p:sp>
        <p:nvSpPr>
          <p:cNvPr id="7" name="Text Box 8"/>
          <p:cNvSpPr txBox="1">
            <a:spLocks noChangeArrowheads="1"/>
          </p:cNvSpPr>
          <p:nvPr userDrawn="1"/>
        </p:nvSpPr>
        <p:spPr bwMode="auto">
          <a:xfrm>
            <a:off x="0" y="76200"/>
            <a:ext cx="9144000" cy="396875"/>
          </a:xfrm>
          <a:prstGeom prst="rect">
            <a:avLst/>
          </a:prstGeom>
          <a:noFill/>
          <a:ln w="38100" cmpd="dbl">
            <a:noFill/>
            <a:miter lim="800000"/>
          </a:ln>
          <a:effectLst/>
        </p:spPr>
        <p:txBody>
          <a:bodyPr>
            <a:spAutoFit/>
          </a:bodyPr>
          <a:lstStyle/>
          <a:p>
            <a:pPr algn="ctr">
              <a:spcBef>
                <a:spcPct val="50000"/>
              </a:spcBef>
              <a:defRPr/>
            </a:pPr>
            <a:r>
              <a:rPr lang="en-US" altLang="zh-CN" sz="2000">
                <a:solidFill>
                  <a:schemeClr val="accent2"/>
                </a:solidFill>
              </a:rPr>
              <a:t>Introduction of Artificial Intelligence</a:t>
            </a:r>
            <a:endParaRPr lang="en-US" altLang="zh-CN" sz="2000">
              <a:solidFill>
                <a:schemeClr val="accent2"/>
              </a:solidFill>
            </a:endParaRPr>
          </a:p>
        </p:txBody>
      </p:sp>
      <p:sp>
        <p:nvSpPr>
          <p:cNvPr id="8" name="Line 9"/>
          <p:cNvSpPr>
            <a:spLocks noChangeShapeType="1"/>
          </p:cNvSpPr>
          <p:nvPr userDrawn="1"/>
        </p:nvSpPr>
        <p:spPr bwMode="auto">
          <a:xfrm>
            <a:off x="225425" y="457200"/>
            <a:ext cx="8680450" cy="0"/>
          </a:xfrm>
          <a:prstGeom prst="line">
            <a:avLst/>
          </a:prstGeom>
          <a:noFill/>
          <a:ln w="57150" cmpd="thinThick">
            <a:solidFill>
              <a:schemeClr val="accent2"/>
            </a:solidFill>
            <a:round/>
          </a:ln>
          <a:effectLst/>
        </p:spPr>
        <p:txBody>
          <a:bodyPr/>
          <a:lstStyle/>
          <a:p>
            <a:pPr>
              <a:defRPr/>
            </a:pPr>
            <a:endParaRPr lang="zh-CN" altLang="en-US"/>
          </a:p>
        </p:txBody>
      </p:sp>
      <p:sp>
        <p:nvSpPr>
          <p:cNvPr id="10244" name="Rectangle 4"/>
          <p:cNvSpPr>
            <a:spLocks noGrp="1" noChangeArrowheads="1"/>
          </p:cNvSpPr>
          <p:nvPr>
            <p:ph type="ctrTitle"/>
          </p:nvPr>
        </p:nvSpPr>
        <p:spPr>
          <a:xfrm>
            <a:off x="685800" y="836613"/>
            <a:ext cx="7772400" cy="2019300"/>
          </a:xfrm>
          <a:noFill/>
        </p:spPr>
        <p:txBody>
          <a:bodyPr/>
          <a:lstStyle>
            <a:lvl1pPr>
              <a:defRPr/>
            </a:lvl1pPr>
          </a:lstStyle>
          <a:p>
            <a:r>
              <a:rPr lang="ja-JP" altLang="en-US"/>
              <a:t>マスタ タイトルの書式設定</a:t>
            </a:r>
            <a:endParaRPr lang="ja-JP" altLang="en-US"/>
          </a:p>
        </p:txBody>
      </p:sp>
      <p:sp>
        <p:nvSpPr>
          <p:cNvPr id="10245" name="Rectangle 5"/>
          <p:cNvSpPr>
            <a:spLocks noGrp="1" noChangeArrowheads="1"/>
          </p:cNvSpPr>
          <p:nvPr>
            <p:ph type="subTitle" idx="1"/>
          </p:nvPr>
        </p:nvSpPr>
        <p:spPr>
          <a:xfrm>
            <a:off x="1447800" y="3213100"/>
            <a:ext cx="7010400" cy="1816100"/>
          </a:xfrm>
        </p:spPr>
        <p:txBody>
          <a:bodyPr/>
          <a:lstStyle>
            <a:lvl1pPr marL="0" indent="0" algn="ctr">
              <a:buFont typeface="Wingdings" panose="05000000000000000000" pitchFamily="2" charset="2"/>
              <a:buNone/>
              <a:defRPr/>
            </a:lvl1pPr>
          </a:lstStyle>
          <a:p>
            <a:r>
              <a:rPr lang="ja-JP" altLang="en-US"/>
              <a:t>マスタ サブタイトルの書式設定</a:t>
            </a:r>
            <a:endParaRPr lang="ja-JP" altLang="en-US"/>
          </a:p>
        </p:txBody>
      </p:sp>
      <p:sp>
        <p:nvSpPr>
          <p:cNvPr id="9" name="Rectangle 6"/>
          <p:cNvSpPr>
            <a:spLocks noGrp="1" noChangeArrowheads="1"/>
          </p:cNvSpPr>
          <p:nvPr>
            <p:ph type="ftr" sz="quarter" idx="10"/>
          </p:nvPr>
        </p:nvSpPr>
        <p:spPr bwMode="auto">
          <a:xfrm>
            <a:off x="733425" y="138113"/>
            <a:ext cx="7737475" cy="323850"/>
          </a:xfrm>
          <a:prstGeom prst="rect">
            <a:avLst/>
          </a:prstGeom>
          <a:ln>
            <a:miter lim="800000"/>
          </a:ln>
        </p:spPr>
        <p:txBody>
          <a:bodyPr vert="horz" wrap="square" lIns="91440" tIns="45720" rIns="91440" bIns="45720" numCol="1" anchor="t" anchorCtr="0" compatLnSpc="1"/>
          <a:lstStyle>
            <a:lvl1pPr>
              <a:defRPr sz="1600" smtClean="0">
                <a:solidFill>
                  <a:srgbClr val="A50021"/>
                </a:solidFill>
                <a:ea typeface="MS PGothic" panose="020B0600070205080204" pitchFamily="34" charset="-128"/>
              </a:defRPr>
            </a:lvl1pPr>
          </a:lstStyle>
          <a:p>
            <a:pPr>
              <a:defRPr/>
            </a:pPr>
            <a:endParaRPr lang="en-US" altLang="zh-CN"/>
          </a:p>
        </p:txBody>
      </p:sp>
    </p:spTree>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0"/>
          <p:cNvSpPr>
            <a:spLocks noGrp="1" noChangeArrowheads="1"/>
          </p:cNvSpPr>
          <p:nvPr>
            <p:ph type="sldNum" sz="quarter" idx="10"/>
          </p:nvPr>
        </p:nvSpPr>
        <p:spPr/>
        <p:txBody>
          <a:bodyPr/>
          <a:lstStyle>
            <a:lvl1pPr>
              <a:defRPr/>
            </a:lvl1pPr>
          </a:lstStyle>
          <a:p>
            <a:pPr>
              <a:defRPr/>
            </a:pPr>
            <a:fld id="{1F4C87F8-1A60-4C1C-AA18-C4F801F51407}" type="slidenum">
              <a:rPr lang="ja-JP" altLang="en-US"/>
            </a:fld>
            <a:endParaRPr lang="en-US" altLang="ja-JP"/>
          </a:p>
        </p:txBody>
      </p:sp>
    </p:spTree>
  </p:cSld>
  <p:clrMapOvr>
    <a:masterClrMapping/>
  </p:clrMapOvr>
  <p:transition>
    <p:random/>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Picture 2" descr="waseda_mark"/>
          <p:cNvPicPr>
            <a:picLocks noChangeAspect="1" noChangeArrowheads="1"/>
          </p:cNvPicPr>
          <p:nvPr/>
        </p:nvPicPr>
        <p:blipFill>
          <a:blip r:embed="rId2" cstate="print">
            <a:grayscl/>
            <a:lum bright="80000" contrast="-90000"/>
          </a:blip>
          <a:srcRect/>
          <a:stretch>
            <a:fillRect/>
          </a:stretch>
        </p:blipFill>
        <p:spPr bwMode="auto">
          <a:xfrm>
            <a:off x="1116013" y="930275"/>
            <a:ext cx="6840537" cy="5307013"/>
          </a:xfrm>
          <a:prstGeom prst="rect">
            <a:avLst/>
          </a:prstGeom>
          <a:noFill/>
          <a:ln w="9525">
            <a:noFill/>
            <a:miter lim="800000"/>
            <a:headEnd/>
            <a:tailEnd/>
          </a:ln>
        </p:spPr>
      </p:pic>
      <p:pic>
        <p:nvPicPr>
          <p:cNvPr id="5" name="Picture 3" descr="wsd1"/>
          <p:cNvPicPr>
            <a:picLocks noChangeAspect="1" noChangeArrowheads="1"/>
          </p:cNvPicPr>
          <p:nvPr/>
        </p:nvPicPr>
        <p:blipFill>
          <a:blip r:embed="rId3" cstate="print"/>
          <a:srcRect/>
          <a:stretch>
            <a:fillRect/>
          </a:stretch>
        </p:blipFill>
        <p:spPr bwMode="auto">
          <a:xfrm>
            <a:off x="0" y="5661025"/>
            <a:ext cx="9144000" cy="1196975"/>
          </a:xfrm>
          <a:prstGeom prst="rect">
            <a:avLst/>
          </a:prstGeom>
          <a:noFill/>
          <a:ln w="9525">
            <a:noFill/>
            <a:miter lim="800000"/>
            <a:headEnd/>
            <a:tailEnd/>
          </a:ln>
        </p:spPr>
      </p:pic>
      <p:sp>
        <p:nvSpPr>
          <p:cNvPr id="6" name="AutoShape 7"/>
          <p:cNvSpPr>
            <a:spLocks noChangeArrowheads="1"/>
          </p:cNvSpPr>
          <p:nvPr/>
        </p:nvSpPr>
        <p:spPr bwMode="auto">
          <a:xfrm>
            <a:off x="685800" y="3408363"/>
            <a:ext cx="7772400" cy="109537"/>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rgbClr val="A50021"/>
          </a:solidFill>
          <a:ln w="9525">
            <a:solidFill>
              <a:schemeClr val="accent2"/>
            </a:solidFill>
            <a:round/>
          </a:ln>
        </p:spPr>
        <p:txBody>
          <a:bodyPr/>
          <a:lstStyle/>
          <a:p>
            <a:pPr>
              <a:defRPr/>
            </a:pPr>
            <a:endParaRPr lang="zh-CN" altLang="zh-CN" sz="2400">
              <a:latin typeface="Times New Roman" panose="02020603050405020304" pitchFamily="18" charset="0"/>
              <a:ea typeface="MS PGothic" panose="020B0600070205080204" pitchFamily="34" charset="-128"/>
            </a:endParaRPr>
          </a:p>
        </p:txBody>
      </p:sp>
      <p:sp>
        <p:nvSpPr>
          <p:cNvPr id="7" name="Text Box 8"/>
          <p:cNvSpPr txBox="1">
            <a:spLocks noChangeArrowheads="1"/>
          </p:cNvSpPr>
          <p:nvPr userDrawn="1"/>
        </p:nvSpPr>
        <p:spPr bwMode="auto">
          <a:xfrm>
            <a:off x="0" y="76200"/>
            <a:ext cx="9144000" cy="396875"/>
          </a:xfrm>
          <a:prstGeom prst="rect">
            <a:avLst/>
          </a:prstGeom>
          <a:noFill/>
          <a:ln w="38100" cmpd="dbl">
            <a:noFill/>
            <a:miter lim="800000"/>
          </a:ln>
          <a:effectLst/>
        </p:spPr>
        <p:txBody>
          <a:bodyPr>
            <a:spAutoFit/>
          </a:bodyPr>
          <a:lstStyle/>
          <a:p>
            <a:pPr algn="ctr">
              <a:spcBef>
                <a:spcPct val="50000"/>
              </a:spcBef>
              <a:defRPr/>
            </a:pPr>
            <a:r>
              <a:rPr lang="en-US" altLang="zh-CN" sz="2000">
                <a:solidFill>
                  <a:schemeClr val="accent2"/>
                </a:solidFill>
              </a:rPr>
              <a:t>Introduction of Artificial Intelligence</a:t>
            </a:r>
            <a:endParaRPr lang="en-US" altLang="zh-CN" sz="2000">
              <a:solidFill>
                <a:schemeClr val="accent2"/>
              </a:solidFill>
            </a:endParaRPr>
          </a:p>
        </p:txBody>
      </p:sp>
      <p:sp>
        <p:nvSpPr>
          <p:cNvPr id="8" name="Line 9"/>
          <p:cNvSpPr>
            <a:spLocks noChangeShapeType="1"/>
          </p:cNvSpPr>
          <p:nvPr userDrawn="1"/>
        </p:nvSpPr>
        <p:spPr bwMode="auto">
          <a:xfrm>
            <a:off x="225425" y="457200"/>
            <a:ext cx="8680450" cy="0"/>
          </a:xfrm>
          <a:prstGeom prst="line">
            <a:avLst/>
          </a:prstGeom>
          <a:noFill/>
          <a:ln w="57150" cmpd="thinThick">
            <a:solidFill>
              <a:schemeClr val="accent2"/>
            </a:solidFill>
            <a:round/>
          </a:ln>
          <a:effectLst/>
        </p:spPr>
        <p:txBody>
          <a:bodyPr/>
          <a:lstStyle/>
          <a:p>
            <a:pPr>
              <a:defRPr/>
            </a:pPr>
            <a:endParaRPr lang="zh-CN" altLang="en-US"/>
          </a:p>
        </p:txBody>
      </p:sp>
      <p:sp>
        <p:nvSpPr>
          <p:cNvPr id="10244" name="Rectangle 4"/>
          <p:cNvSpPr>
            <a:spLocks noGrp="1" noChangeArrowheads="1"/>
          </p:cNvSpPr>
          <p:nvPr>
            <p:ph type="ctrTitle"/>
          </p:nvPr>
        </p:nvSpPr>
        <p:spPr>
          <a:xfrm>
            <a:off x="685800" y="836613"/>
            <a:ext cx="7772400" cy="2019300"/>
          </a:xfrm>
          <a:noFill/>
        </p:spPr>
        <p:txBody>
          <a:bodyPr/>
          <a:lstStyle>
            <a:lvl1pPr>
              <a:defRPr/>
            </a:lvl1pPr>
          </a:lstStyle>
          <a:p>
            <a:r>
              <a:rPr lang="ja-JP" altLang="en-US"/>
              <a:t>マスタ タイトルの書式設定</a:t>
            </a:r>
            <a:endParaRPr lang="ja-JP" altLang="en-US"/>
          </a:p>
        </p:txBody>
      </p:sp>
      <p:sp>
        <p:nvSpPr>
          <p:cNvPr id="10245" name="Rectangle 5"/>
          <p:cNvSpPr>
            <a:spLocks noGrp="1" noChangeArrowheads="1"/>
          </p:cNvSpPr>
          <p:nvPr>
            <p:ph type="subTitle" idx="1"/>
          </p:nvPr>
        </p:nvSpPr>
        <p:spPr>
          <a:xfrm>
            <a:off x="1447800" y="3213100"/>
            <a:ext cx="7010400" cy="1816100"/>
          </a:xfrm>
        </p:spPr>
        <p:txBody>
          <a:bodyPr/>
          <a:lstStyle>
            <a:lvl1pPr marL="0" indent="0" algn="ctr">
              <a:buFont typeface="Wingdings" panose="05000000000000000000" pitchFamily="2" charset="2"/>
              <a:buNone/>
              <a:defRPr/>
            </a:lvl1pPr>
          </a:lstStyle>
          <a:p>
            <a:r>
              <a:rPr lang="ja-JP" altLang="en-US"/>
              <a:t>マスタ サブタイトルの書式設定</a:t>
            </a:r>
            <a:endParaRPr lang="ja-JP" altLang="en-US"/>
          </a:p>
        </p:txBody>
      </p:sp>
      <p:sp>
        <p:nvSpPr>
          <p:cNvPr id="9" name="Rectangle 6"/>
          <p:cNvSpPr>
            <a:spLocks noGrp="1" noChangeArrowheads="1"/>
          </p:cNvSpPr>
          <p:nvPr>
            <p:ph type="ftr" sz="quarter" idx="10"/>
          </p:nvPr>
        </p:nvSpPr>
        <p:spPr bwMode="auto">
          <a:xfrm>
            <a:off x="733425" y="138113"/>
            <a:ext cx="7737475" cy="323850"/>
          </a:xfrm>
          <a:prstGeom prst="rect">
            <a:avLst/>
          </a:prstGeom>
          <a:ln>
            <a:miter lim="800000"/>
          </a:ln>
        </p:spPr>
        <p:txBody>
          <a:bodyPr vert="horz" wrap="square" lIns="91440" tIns="45720" rIns="91440" bIns="45720" numCol="1" anchor="t" anchorCtr="0" compatLnSpc="1"/>
          <a:lstStyle>
            <a:lvl1pPr>
              <a:defRPr sz="1600" smtClean="0">
                <a:solidFill>
                  <a:srgbClr val="A50021"/>
                </a:solidFill>
                <a:ea typeface="MS PGothic" panose="020B0600070205080204" pitchFamily="34" charset="-128"/>
              </a:defRPr>
            </a:lvl1pPr>
          </a:lstStyle>
          <a:p>
            <a:pPr>
              <a:defRPr/>
            </a:pPr>
            <a:endParaRPr lang="en-US" altLang="zh-CN"/>
          </a:p>
        </p:txBody>
      </p:sp>
    </p:spTree>
  </p:cSld>
  <p:clrMapOvr>
    <a:masterClrMapping/>
  </p:clrMapOvr>
  <p:transition>
    <p:random/>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0"/>
          <p:cNvSpPr>
            <a:spLocks noGrp="1" noChangeArrowheads="1"/>
          </p:cNvSpPr>
          <p:nvPr>
            <p:ph type="sldNum" sz="quarter" idx="10"/>
          </p:nvPr>
        </p:nvSpPr>
        <p:spPr/>
        <p:txBody>
          <a:bodyPr/>
          <a:lstStyle>
            <a:lvl1pPr>
              <a:defRPr/>
            </a:lvl1pPr>
          </a:lstStyle>
          <a:p>
            <a:pPr>
              <a:defRPr/>
            </a:pPr>
            <a:fld id="{82227C12-0A9D-4045-8A90-DFF61BC5C20E}" type="slidenum">
              <a:rPr lang="ja-JP" altLang="en-US"/>
            </a:fld>
            <a:endParaRPr lang="en-US" altLang="ja-JP"/>
          </a:p>
        </p:txBody>
      </p:sp>
    </p:spTree>
  </p:cSld>
  <p:clrMapOvr>
    <a:masterClrMapping/>
  </p:clrMapOvr>
  <p:transition>
    <p:random/>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10"/>
          <p:cNvSpPr>
            <a:spLocks noGrp="1" noChangeArrowheads="1"/>
          </p:cNvSpPr>
          <p:nvPr>
            <p:ph type="sldNum" sz="quarter" idx="10"/>
          </p:nvPr>
        </p:nvSpPr>
        <p:spPr/>
        <p:txBody>
          <a:bodyPr/>
          <a:lstStyle>
            <a:lvl1pPr>
              <a:defRPr/>
            </a:lvl1pPr>
          </a:lstStyle>
          <a:p>
            <a:pPr>
              <a:defRPr/>
            </a:pPr>
            <a:fld id="{C259C448-454A-493C-A508-F6D0D1CA3C6A}" type="slidenum">
              <a:rPr lang="ja-JP" altLang="en-US"/>
            </a:fld>
            <a:endParaRPr lang="en-US" altLang="ja-JP"/>
          </a:p>
        </p:txBody>
      </p:sp>
    </p:spTree>
  </p:cSld>
  <p:clrMapOvr>
    <a:masterClrMapping/>
  </p:clrMapOvr>
  <p:transition>
    <p:random/>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50825" y="908050"/>
            <a:ext cx="4244975"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908050"/>
            <a:ext cx="4244975"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10"/>
          <p:cNvSpPr>
            <a:spLocks noGrp="1" noChangeArrowheads="1"/>
          </p:cNvSpPr>
          <p:nvPr>
            <p:ph type="sldNum" sz="quarter" idx="10"/>
          </p:nvPr>
        </p:nvSpPr>
        <p:spPr/>
        <p:txBody>
          <a:bodyPr/>
          <a:lstStyle>
            <a:lvl1pPr>
              <a:defRPr/>
            </a:lvl1pPr>
          </a:lstStyle>
          <a:p>
            <a:pPr>
              <a:defRPr/>
            </a:pPr>
            <a:fld id="{20EFC353-B399-41EE-8774-2BFB8313AAEF}" type="slidenum">
              <a:rPr lang="ja-JP" altLang="en-US"/>
            </a:fld>
            <a:endParaRPr lang="en-US" altLang="ja-JP"/>
          </a:p>
        </p:txBody>
      </p:sp>
    </p:spTree>
  </p:cSld>
  <p:clrMapOvr>
    <a:masterClrMapping/>
  </p:clrMapOvr>
  <p:transition>
    <p:random/>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10"/>
          <p:cNvSpPr>
            <a:spLocks noGrp="1" noChangeArrowheads="1"/>
          </p:cNvSpPr>
          <p:nvPr>
            <p:ph type="sldNum" sz="quarter" idx="10"/>
          </p:nvPr>
        </p:nvSpPr>
        <p:spPr/>
        <p:txBody>
          <a:bodyPr/>
          <a:lstStyle>
            <a:lvl1pPr>
              <a:defRPr/>
            </a:lvl1pPr>
          </a:lstStyle>
          <a:p>
            <a:pPr>
              <a:defRPr/>
            </a:pPr>
            <a:fld id="{6B5ED95F-118E-4421-B4BA-B90F952D8584}" type="slidenum">
              <a:rPr lang="ja-JP" altLang="en-US"/>
            </a:fld>
            <a:endParaRPr lang="en-US" altLang="ja-JP"/>
          </a:p>
        </p:txBody>
      </p:sp>
    </p:spTree>
  </p:cSld>
  <p:clrMapOvr>
    <a:masterClrMapping/>
  </p:clrMapOvr>
  <p:transition>
    <p:random/>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0"/>
          <p:cNvSpPr>
            <a:spLocks noGrp="1" noChangeArrowheads="1"/>
          </p:cNvSpPr>
          <p:nvPr>
            <p:ph type="sldNum" sz="quarter" idx="10"/>
          </p:nvPr>
        </p:nvSpPr>
        <p:spPr/>
        <p:txBody>
          <a:bodyPr/>
          <a:lstStyle>
            <a:lvl1pPr>
              <a:defRPr/>
            </a:lvl1pPr>
          </a:lstStyle>
          <a:p>
            <a:pPr>
              <a:defRPr/>
            </a:pPr>
            <a:fld id="{84F53113-5797-4EE0-AB67-762BA57C286C}" type="slidenum">
              <a:rPr lang="ja-JP" altLang="en-US"/>
            </a:fld>
            <a:endParaRPr lang="en-US" altLang="ja-JP"/>
          </a:p>
        </p:txBody>
      </p:sp>
    </p:spTree>
  </p:cSld>
  <p:clrMapOvr>
    <a:masterClrMapping/>
  </p:clrMapOvr>
  <p:transition>
    <p:random/>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sldNum" sz="quarter" idx="10"/>
          </p:nvPr>
        </p:nvSpPr>
        <p:spPr/>
        <p:txBody>
          <a:bodyPr/>
          <a:lstStyle>
            <a:lvl1pPr>
              <a:defRPr/>
            </a:lvl1pPr>
          </a:lstStyle>
          <a:p>
            <a:pPr>
              <a:defRPr/>
            </a:pPr>
            <a:fld id="{53CDB85D-A04B-4ED3-BC2D-5D638262BED1}" type="slidenum">
              <a:rPr lang="ja-JP" altLang="en-US"/>
            </a:fld>
            <a:endParaRPr lang="en-US" altLang="ja-JP"/>
          </a:p>
        </p:txBody>
      </p:sp>
    </p:spTree>
  </p:cSld>
  <p:clrMapOvr>
    <a:masterClrMapping/>
  </p:clrMapOvr>
  <p:transition>
    <p:random/>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10"/>
          <p:cNvSpPr>
            <a:spLocks noGrp="1" noChangeArrowheads="1"/>
          </p:cNvSpPr>
          <p:nvPr>
            <p:ph type="sldNum" sz="quarter" idx="10"/>
          </p:nvPr>
        </p:nvSpPr>
        <p:spPr/>
        <p:txBody>
          <a:bodyPr/>
          <a:lstStyle>
            <a:lvl1pPr>
              <a:defRPr/>
            </a:lvl1pPr>
          </a:lstStyle>
          <a:p>
            <a:pPr>
              <a:defRPr/>
            </a:pPr>
            <a:fld id="{7E51D9CA-7E86-4166-AF62-421411DCDE76}" type="slidenum">
              <a:rPr lang="ja-JP" altLang="en-US"/>
            </a:fld>
            <a:endParaRPr lang="en-US" altLang="ja-JP"/>
          </a:p>
        </p:txBody>
      </p:sp>
    </p:spTree>
  </p:cSld>
  <p:clrMapOvr>
    <a:masterClrMapping/>
  </p:clrMapOvr>
  <p:transition>
    <p:random/>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10"/>
          <p:cNvSpPr>
            <a:spLocks noGrp="1" noChangeArrowheads="1"/>
          </p:cNvSpPr>
          <p:nvPr>
            <p:ph type="sldNum" sz="quarter" idx="10"/>
          </p:nvPr>
        </p:nvSpPr>
        <p:spPr/>
        <p:txBody>
          <a:bodyPr/>
          <a:lstStyle>
            <a:lvl1pPr>
              <a:defRPr/>
            </a:lvl1pPr>
          </a:lstStyle>
          <a:p>
            <a:pPr>
              <a:defRPr/>
            </a:pPr>
            <a:fld id="{1D4B8386-F18B-441A-B47B-7EA8A7EC1A35}" type="slidenum">
              <a:rPr lang="ja-JP" altLang="en-US"/>
            </a:fld>
            <a:endParaRPr lang="en-US" altLang="ja-JP"/>
          </a:p>
        </p:txBody>
      </p:sp>
    </p:spTree>
  </p:cSld>
  <p:clrMapOvr>
    <a:masterClrMapping/>
  </p:clrMapOvr>
  <p:transition>
    <p:random/>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0"/>
          <p:cNvSpPr>
            <a:spLocks noGrp="1" noChangeArrowheads="1"/>
          </p:cNvSpPr>
          <p:nvPr>
            <p:ph type="sldNum" sz="quarter" idx="10"/>
          </p:nvPr>
        </p:nvSpPr>
        <p:spPr/>
        <p:txBody>
          <a:bodyPr/>
          <a:lstStyle>
            <a:lvl1pPr>
              <a:defRPr/>
            </a:lvl1pPr>
          </a:lstStyle>
          <a:p>
            <a:pPr>
              <a:defRPr/>
            </a:pPr>
            <a:fld id="{1F4C87F8-1A60-4C1C-AA18-C4F801F51407}" type="slidenum">
              <a:rPr lang="ja-JP" altLang="en-US"/>
            </a:fld>
            <a:endParaRPr lang="en-US" altLang="ja-JP"/>
          </a:p>
        </p:txBody>
      </p:sp>
    </p:spTree>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63087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0"/>
            <a:ext cx="6705600" cy="63087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0"/>
          <p:cNvSpPr>
            <a:spLocks noGrp="1" noChangeArrowheads="1"/>
          </p:cNvSpPr>
          <p:nvPr>
            <p:ph type="sldNum" sz="quarter" idx="10"/>
          </p:nvPr>
        </p:nvSpPr>
        <p:spPr/>
        <p:txBody>
          <a:bodyPr/>
          <a:lstStyle>
            <a:lvl1pPr>
              <a:defRPr/>
            </a:lvl1pPr>
          </a:lstStyle>
          <a:p>
            <a:pPr>
              <a:defRPr/>
            </a:pPr>
            <a:fld id="{ED8C3CA8-5360-474E-89E8-55EE23CC2A01}" type="slidenum">
              <a:rPr lang="ja-JP" altLang="en-US"/>
            </a:fld>
            <a:endParaRPr lang="en-US" altLang="ja-JP"/>
          </a:p>
        </p:txBody>
      </p:sp>
    </p:spTree>
  </p:cSld>
  <p:clrMapOvr>
    <a:masterClrMapping/>
  </p:clrMapOvr>
  <p:transition>
    <p:random/>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63087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0"/>
            <a:ext cx="6705600" cy="63087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0"/>
          <p:cNvSpPr>
            <a:spLocks noGrp="1" noChangeArrowheads="1"/>
          </p:cNvSpPr>
          <p:nvPr>
            <p:ph type="sldNum" sz="quarter" idx="10"/>
          </p:nvPr>
        </p:nvSpPr>
        <p:spPr/>
        <p:txBody>
          <a:bodyPr/>
          <a:lstStyle>
            <a:lvl1pPr>
              <a:defRPr/>
            </a:lvl1pPr>
          </a:lstStyle>
          <a:p>
            <a:pPr>
              <a:defRPr/>
            </a:pPr>
            <a:fld id="{ED8C3CA8-5360-474E-89E8-55EE23CC2A01}" type="slidenum">
              <a:rPr lang="ja-JP" altLang="en-US"/>
            </a:fld>
            <a:endParaRPr lang="en-US" altLang="ja-JP"/>
          </a:p>
        </p:txBody>
      </p:sp>
    </p:spTree>
  </p:cSld>
  <p:clrMapOvr>
    <a:masterClrMapping/>
  </p:clrMapOvr>
  <p:transition>
    <p:random/>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Picture 2" descr="waseda_mark"/>
          <p:cNvPicPr>
            <a:picLocks noChangeAspect="1" noChangeArrowheads="1"/>
          </p:cNvPicPr>
          <p:nvPr/>
        </p:nvPicPr>
        <p:blipFill>
          <a:blip r:embed="rId2" cstate="print">
            <a:grayscl/>
            <a:lum bright="80000" contrast="-90000"/>
          </a:blip>
          <a:srcRect/>
          <a:stretch>
            <a:fillRect/>
          </a:stretch>
        </p:blipFill>
        <p:spPr bwMode="auto">
          <a:xfrm>
            <a:off x="1116013" y="930275"/>
            <a:ext cx="6840537" cy="5307013"/>
          </a:xfrm>
          <a:prstGeom prst="rect">
            <a:avLst/>
          </a:prstGeom>
          <a:noFill/>
          <a:ln w="9525">
            <a:noFill/>
            <a:miter lim="800000"/>
            <a:headEnd/>
            <a:tailEnd/>
          </a:ln>
        </p:spPr>
      </p:pic>
      <p:pic>
        <p:nvPicPr>
          <p:cNvPr id="5" name="Picture 3" descr="wsd1"/>
          <p:cNvPicPr>
            <a:picLocks noChangeAspect="1" noChangeArrowheads="1"/>
          </p:cNvPicPr>
          <p:nvPr/>
        </p:nvPicPr>
        <p:blipFill>
          <a:blip r:embed="rId3" cstate="print"/>
          <a:srcRect/>
          <a:stretch>
            <a:fillRect/>
          </a:stretch>
        </p:blipFill>
        <p:spPr bwMode="auto">
          <a:xfrm>
            <a:off x="0" y="5661025"/>
            <a:ext cx="9144000" cy="1196975"/>
          </a:xfrm>
          <a:prstGeom prst="rect">
            <a:avLst/>
          </a:prstGeom>
          <a:noFill/>
          <a:ln w="9525">
            <a:noFill/>
            <a:miter lim="800000"/>
            <a:headEnd/>
            <a:tailEnd/>
          </a:ln>
        </p:spPr>
      </p:pic>
      <p:sp>
        <p:nvSpPr>
          <p:cNvPr id="6" name="AutoShape 7"/>
          <p:cNvSpPr>
            <a:spLocks noChangeArrowheads="1"/>
          </p:cNvSpPr>
          <p:nvPr/>
        </p:nvSpPr>
        <p:spPr bwMode="auto">
          <a:xfrm>
            <a:off x="685800" y="3408363"/>
            <a:ext cx="7772400" cy="109537"/>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rgbClr val="A50021"/>
          </a:solidFill>
          <a:ln w="9525">
            <a:solidFill>
              <a:schemeClr val="accent2"/>
            </a:solidFill>
            <a:round/>
          </a:ln>
        </p:spPr>
        <p:txBody>
          <a:bodyPr/>
          <a:lstStyle/>
          <a:p>
            <a:pPr>
              <a:defRPr/>
            </a:pPr>
            <a:endParaRPr lang="zh-CN" altLang="zh-CN" sz="2400">
              <a:latin typeface="Times New Roman" panose="02020603050405020304" pitchFamily="18" charset="0"/>
              <a:ea typeface="MS PGothic" panose="020B0600070205080204" pitchFamily="34" charset="-128"/>
            </a:endParaRPr>
          </a:p>
        </p:txBody>
      </p:sp>
      <p:sp>
        <p:nvSpPr>
          <p:cNvPr id="7" name="Text Box 8"/>
          <p:cNvSpPr txBox="1">
            <a:spLocks noChangeArrowheads="1"/>
          </p:cNvSpPr>
          <p:nvPr userDrawn="1"/>
        </p:nvSpPr>
        <p:spPr bwMode="auto">
          <a:xfrm>
            <a:off x="0" y="76200"/>
            <a:ext cx="9144000" cy="396875"/>
          </a:xfrm>
          <a:prstGeom prst="rect">
            <a:avLst/>
          </a:prstGeom>
          <a:noFill/>
          <a:ln w="38100" cmpd="dbl">
            <a:noFill/>
            <a:miter lim="800000"/>
          </a:ln>
          <a:effectLst/>
        </p:spPr>
        <p:txBody>
          <a:bodyPr>
            <a:spAutoFit/>
          </a:bodyPr>
          <a:lstStyle/>
          <a:p>
            <a:pPr algn="ctr">
              <a:spcBef>
                <a:spcPct val="50000"/>
              </a:spcBef>
              <a:defRPr/>
            </a:pPr>
            <a:r>
              <a:rPr lang="en-US" altLang="zh-CN" sz="2000">
                <a:solidFill>
                  <a:schemeClr val="accent2"/>
                </a:solidFill>
              </a:rPr>
              <a:t>Introduction of Artificial Intelligence</a:t>
            </a:r>
            <a:endParaRPr lang="en-US" altLang="zh-CN" sz="2000">
              <a:solidFill>
                <a:schemeClr val="accent2"/>
              </a:solidFill>
            </a:endParaRPr>
          </a:p>
        </p:txBody>
      </p:sp>
      <p:sp>
        <p:nvSpPr>
          <p:cNvPr id="8" name="Line 9"/>
          <p:cNvSpPr>
            <a:spLocks noChangeShapeType="1"/>
          </p:cNvSpPr>
          <p:nvPr userDrawn="1"/>
        </p:nvSpPr>
        <p:spPr bwMode="auto">
          <a:xfrm>
            <a:off x="225425" y="457200"/>
            <a:ext cx="8680450" cy="0"/>
          </a:xfrm>
          <a:prstGeom prst="line">
            <a:avLst/>
          </a:prstGeom>
          <a:noFill/>
          <a:ln w="57150" cmpd="thinThick">
            <a:solidFill>
              <a:schemeClr val="accent2"/>
            </a:solidFill>
            <a:round/>
          </a:ln>
          <a:effectLst/>
        </p:spPr>
        <p:txBody>
          <a:bodyPr/>
          <a:lstStyle/>
          <a:p>
            <a:pPr>
              <a:defRPr/>
            </a:pPr>
            <a:endParaRPr lang="zh-CN" altLang="en-US"/>
          </a:p>
        </p:txBody>
      </p:sp>
      <p:sp>
        <p:nvSpPr>
          <p:cNvPr id="10244" name="Rectangle 4"/>
          <p:cNvSpPr>
            <a:spLocks noGrp="1" noChangeArrowheads="1"/>
          </p:cNvSpPr>
          <p:nvPr>
            <p:ph type="ctrTitle"/>
          </p:nvPr>
        </p:nvSpPr>
        <p:spPr>
          <a:xfrm>
            <a:off x="685800" y="836613"/>
            <a:ext cx="7772400" cy="2019300"/>
          </a:xfrm>
          <a:noFill/>
        </p:spPr>
        <p:txBody>
          <a:bodyPr/>
          <a:lstStyle>
            <a:lvl1pPr>
              <a:defRPr/>
            </a:lvl1pPr>
          </a:lstStyle>
          <a:p>
            <a:r>
              <a:rPr lang="ja-JP" altLang="en-US"/>
              <a:t>マスタ タイトルの書式設定</a:t>
            </a:r>
            <a:endParaRPr lang="ja-JP" altLang="en-US"/>
          </a:p>
        </p:txBody>
      </p:sp>
      <p:sp>
        <p:nvSpPr>
          <p:cNvPr id="10245" name="Rectangle 5"/>
          <p:cNvSpPr>
            <a:spLocks noGrp="1" noChangeArrowheads="1"/>
          </p:cNvSpPr>
          <p:nvPr>
            <p:ph type="subTitle" idx="1"/>
          </p:nvPr>
        </p:nvSpPr>
        <p:spPr>
          <a:xfrm>
            <a:off x="1447800" y="3213100"/>
            <a:ext cx="7010400" cy="1816100"/>
          </a:xfrm>
        </p:spPr>
        <p:txBody>
          <a:bodyPr/>
          <a:lstStyle>
            <a:lvl1pPr marL="0" indent="0" algn="ctr">
              <a:buFont typeface="Wingdings" panose="05000000000000000000" pitchFamily="2" charset="2"/>
              <a:buNone/>
              <a:defRPr/>
            </a:lvl1pPr>
          </a:lstStyle>
          <a:p>
            <a:r>
              <a:rPr lang="ja-JP" altLang="en-US"/>
              <a:t>マスタ サブタイトルの書式設定</a:t>
            </a:r>
            <a:endParaRPr lang="ja-JP" altLang="en-US"/>
          </a:p>
        </p:txBody>
      </p:sp>
      <p:sp>
        <p:nvSpPr>
          <p:cNvPr id="9" name="Rectangle 6"/>
          <p:cNvSpPr>
            <a:spLocks noGrp="1" noChangeArrowheads="1"/>
          </p:cNvSpPr>
          <p:nvPr>
            <p:ph type="ftr" sz="quarter" idx="10"/>
          </p:nvPr>
        </p:nvSpPr>
        <p:spPr bwMode="auto">
          <a:xfrm>
            <a:off x="733425" y="138113"/>
            <a:ext cx="7737475" cy="323850"/>
          </a:xfrm>
          <a:prstGeom prst="rect">
            <a:avLst/>
          </a:prstGeom>
          <a:ln>
            <a:miter lim="800000"/>
          </a:ln>
        </p:spPr>
        <p:txBody>
          <a:bodyPr vert="horz" wrap="square" lIns="91440" tIns="45720" rIns="91440" bIns="45720" numCol="1" anchor="t" anchorCtr="0" compatLnSpc="1"/>
          <a:lstStyle>
            <a:lvl1pPr>
              <a:defRPr sz="1600" smtClean="0">
                <a:solidFill>
                  <a:srgbClr val="A50021"/>
                </a:solidFill>
                <a:ea typeface="MS PGothic" panose="020B0600070205080204" pitchFamily="34" charset="-128"/>
              </a:defRPr>
            </a:lvl1pPr>
          </a:lstStyle>
          <a:p>
            <a:pPr>
              <a:defRPr/>
            </a:pPr>
            <a:endParaRPr lang="en-US" altLang="zh-CN"/>
          </a:p>
        </p:txBody>
      </p:sp>
    </p:spTree>
  </p:cSld>
  <p:clrMapOvr>
    <a:masterClrMapping/>
  </p:clrMapOvr>
  <p:transition>
    <p:random/>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0"/>
          <p:cNvSpPr>
            <a:spLocks noGrp="1" noChangeArrowheads="1"/>
          </p:cNvSpPr>
          <p:nvPr>
            <p:ph type="sldNum" sz="quarter" idx="10"/>
          </p:nvPr>
        </p:nvSpPr>
        <p:spPr/>
        <p:txBody>
          <a:bodyPr/>
          <a:lstStyle>
            <a:lvl1pPr>
              <a:defRPr/>
            </a:lvl1pPr>
          </a:lstStyle>
          <a:p>
            <a:pPr>
              <a:defRPr/>
            </a:pPr>
            <a:fld id="{82227C12-0A9D-4045-8A90-DFF61BC5C20E}" type="slidenum">
              <a:rPr lang="ja-JP" altLang="en-US"/>
            </a:fld>
            <a:endParaRPr lang="en-US" altLang="ja-JP"/>
          </a:p>
        </p:txBody>
      </p:sp>
    </p:spTree>
  </p:cSld>
  <p:clrMapOvr>
    <a:masterClrMapping/>
  </p:clrMapOvr>
  <p:transition>
    <p:random/>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10"/>
          <p:cNvSpPr>
            <a:spLocks noGrp="1" noChangeArrowheads="1"/>
          </p:cNvSpPr>
          <p:nvPr>
            <p:ph type="sldNum" sz="quarter" idx="10"/>
          </p:nvPr>
        </p:nvSpPr>
        <p:spPr/>
        <p:txBody>
          <a:bodyPr/>
          <a:lstStyle>
            <a:lvl1pPr>
              <a:defRPr/>
            </a:lvl1pPr>
          </a:lstStyle>
          <a:p>
            <a:pPr>
              <a:defRPr/>
            </a:pPr>
            <a:fld id="{C259C448-454A-493C-A508-F6D0D1CA3C6A}" type="slidenum">
              <a:rPr lang="ja-JP" altLang="en-US"/>
            </a:fld>
            <a:endParaRPr lang="en-US" altLang="ja-JP"/>
          </a:p>
        </p:txBody>
      </p:sp>
    </p:spTree>
  </p:cSld>
  <p:clrMapOvr>
    <a:masterClrMapping/>
  </p:clrMapOvr>
  <p:transition>
    <p:random/>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50825" y="908050"/>
            <a:ext cx="4244975"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908050"/>
            <a:ext cx="4244975"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10"/>
          <p:cNvSpPr>
            <a:spLocks noGrp="1" noChangeArrowheads="1"/>
          </p:cNvSpPr>
          <p:nvPr>
            <p:ph type="sldNum" sz="quarter" idx="10"/>
          </p:nvPr>
        </p:nvSpPr>
        <p:spPr/>
        <p:txBody>
          <a:bodyPr/>
          <a:lstStyle>
            <a:lvl1pPr>
              <a:defRPr/>
            </a:lvl1pPr>
          </a:lstStyle>
          <a:p>
            <a:pPr>
              <a:defRPr/>
            </a:pPr>
            <a:fld id="{20EFC353-B399-41EE-8774-2BFB8313AAEF}" type="slidenum">
              <a:rPr lang="ja-JP" altLang="en-US"/>
            </a:fld>
            <a:endParaRPr lang="en-US" altLang="ja-JP"/>
          </a:p>
        </p:txBody>
      </p:sp>
    </p:spTree>
  </p:cSld>
  <p:clrMapOvr>
    <a:masterClrMapping/>
  </p:clrMapOvr>
  <p:transition>
    <p:random/>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10"/>
          <p:cNvSpPr>
            <a:spLocks noGrp="1" noChangeArrowheads="1"/>
          </p:cNvSpPr>
          <p:nvPr>
            <p:ph type="sldNum" sz="quarter" idx="10"/>
          </p:nvPr>
        </p:nvSpPr>
        <p:spPr/>
        <p:txBody>
          <a:bodyPr/>
          <a:lstStyle>
            <a:lvl1pPr>
              <a:defRPr/>
            </a:lvl1pPr>
          </a:lstStyle>
          <a:p>
            <a:pPr>
              <a:defRPr/>
            </a:pPr>
            <a:fld id="{6B5ED95F-118E-4421-B4BA-B90F952D8584}" type="slidenum">
              <a:rPr lang="ja-JP" altLang="en-US"/>
            </a:fld>
            <a:endParaRPr lang="en-US" altLang="ja-JP"/>
          </a:p>
        </p:txBody>
      </p:sp>
    </p:spTree>
  </p:cSld>
  <p:clrMapOvr>
    <a:masterClrMapping/>
  </p:clrMapOvr>
  <p:transition>
    <p:random/>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0"/>
          <p:cNvSpPr>
            <a:spLocks noGrp="1" noChangeArrowheads="1"/>
          </p:cNvSpPr>
          <p:nvPr>
            <p:ph type="sldNum" sz="quarter" idx="10"/>
          </p:nvPr>
        </p:nvSpPr>
        <p:spPr/>
        <p:txBody>
          <a:bodyPr/>
          <a:lstStyle>
            <a:lvl1pPr>
              <a:defRPr/>
            </a:lvl1pPr>
          </a:lstStyle>
          <a:p>
            <a:pPr>
              <a:defRPr/>
            </a:pPr>
            <a:fld id="{84F53113-5797-4EE0-AB67-762BA57C286C}" type="slidenum">
              <a:rPr lang="ja-JP" altLang="en-US"/>
            </a:fld>
            <a:endParaRPr lang="en-US" altLang="ja-JP"/>
          </a:p>
        </p:txBody>
      </p:sp>
    </p:spTree>
  </p:cSld>
  <p:clrMapOvr>
    <a:masterClrMapping/>
  </p:clrMapOvr>
  <p:transition>
    <p:random/>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sldNum" sz="quarter" idx="10"/>
          </p:nvPr>
        </p:nvSpPr>
        <p:spPr/>
        <p:txBody>
          <a:bodyPr/>
          <a:lstStyle>
            <a:lvl1pPr>
              <a:defRPr/>
            </a:lvl1pPr>
          </a:lstStyle>
          <a:p>
            <a:pPr>
              <a:defRPr/>
            </a:pPr>
            <a:fld id="{53CDB85D-A04B-4ED3-BC2D-5D638262BED1}" type="slidenum">
              <a:rPr lang="ja-JP" altLang="en-US"/>
            </a:fld>
            <a:endParaRPr lang="en-US" altLang="ja-JP"/>
          </a:p>
        </p:txBody>
      </p:sp>
    </p:spTree>
  </p:cSld>
  <p:clrMapOvr>
    <a:masterClrMapping/>
  </p:clrMapOvr>
  <p:transition>
    <p:random/>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10"/>
          <p:cNvSpPr>
            <a:spLocks noGrp="1" noChangeArrowheads="1"/>
          </p:cNvSpPr>
          <p:nvPr>
            <p:ph type="sldNum" sz="quarter" idx="10"/>
          </p:nvPr>
        </p:nvSpPr>
        <p:spPr/>
        <p:txBody>
          <a:bodyPr/>
          <a:lstStyle>
            <a:lvl1pPr>
              <a:defRPr/>
            </a:lvl1pPr>
          </a:lstStyle>
          <a:p>
            <a:pPr>
              <a:defRPr/>
            </a:pPr>
            <a:fld id="{7E51D9CA-7E86-4166-AF62-421411DCDE76}" type="slidenum">
              <a:rPr lang="ja-JP" altLang="en-US"/>
            </a:fld>
            <a:endParaRPr lang="en-US" altLang="ja-JP"/>
          </a:p>
        </p:txBody>
      </p:sp>
    </p:spTree>
  </p:cSld>
  <p:clrMapOvr>
    <a:masterClrMapping/>
  </p:clrMapOvr>
  <p:transition>
    <p:random/>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10"/>
          <p:cNvSpPr>
            <a:spLocks noGrp="1" noChangeArrowheads="1"/>
          </p:cNvSpPr>
          <p:nvPr>
            <p:ph type="sldNum" sz="quarter" idx="10"/>
          </p:nvPr>
        </p:nvSpPr>
        <p:spPr/>
        <p:txBody>
          <a:bodyPr/>
          <a:lstStyle>
            <a:lvl1pPr>
              <a:defRPr/>
            </a:lvl1pPr>
          </a:lstStyle>
          <a:p>
            <a:pPr>
              <a:defRPr/>
            </a:pPr>
            <a:fld id="{1D4B8386-F18B-441A-B47B-7EA8A7EC1A35}" type="slidenum">
              <a:rPr lang="ja-JP" altLang="en-US"/>
            </a:fld>
            <a:endParaRPr lang="en-US" altLang="ja-JP"/>
          </a:p>
        </p:txBody>
      </p:sp>
    </p:spTree>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Picture 2" descr="waseda_mark"/>
          <p:cNvPicPr>
            <a:picLocks noChangeAspect="1" noChangeArrowheads="1"/>
          </p:cNvPicPr>
          <p:nvPr/>
        </p:nvPicPr>
        <p:blipFill>
          <a:blip r:embed="rId2" cstate="print">
            <a:grayscl/>
            <a:lum bright="80000" contrast="-90000"/>
          </a:blip>
          <a:srcRect/>
          <a:stretch>
            <a:fillRect/>
          </a:stretch>
        </p:blipFill>
        <p:spPr bwMode="auto">
          <a:xfrm>
            <a:off x="1116013" y="930275"/>
            <a:ext cx="6840537" cy="5307013"/>
          </a:xfrm>
          <a:prstGeom prst="rect">
            <a:avLst/>
          </a:prstGeom>
          <a:noFill/>
          <a:ln w="9525">
            <a:noFill/>
            <a:miter lim="800000"/>
            <a:headEnd/>
            <a:tailEnd/>
          </a:ln>
        </p:spPr>
      </p:pic>
      <p:pic>
        <p:nvPicPr>
          <p:cNvPr id="5" name="Picture 3" descr="wsd1"/>
          <p:cNvPicPr>
            <a:picLocks noChangeAspect="1" noChangeArrowheads="1"/>
          </p:cNvPicPr>
          <p:nvPr/>
        </p:nvPicPr>
        <p:blipFill>
          <a:blip r:embed="rId3" cstate="print"/>
          <a:srcRect/>
          <a:stretch>
            <a:fillRect/>
          </a:stretch>
        </p:blipFill>
        <p:spPr bwMode="auto">
          <a:xfrm>
            <a:off x="0" y="5661025"/>
            <a:ext cx="9144000" cy="1196975"/>
          </a:xfrm>
          <a:prstGeom prst="rect">
            <a:avLst/>
          </a:prstGeom>
          <a:noFill/>
          <a:ln w="9525">
            <a:noFill/>
            <a:miter lim="800000"/>
            <a:headEnd/>
            <a:tailEnd/>
          </a:ln>
        </p:spPr>
      </p:pic>
      <p:sp>
        <p:nvSpPr>
          <p:cNvPr id="6" name="AutoShape 7"/>
          <p:cNvSpPr>
            <a:spLocks noChangeArrowheads="1"/>
          </p:cNvSpPr>
          <p:nvPr/>
        </p:nvSpPr>
        <p:spPr bwMode="auto">
          <a:xfrm>
            <a:off x="685800" y="3408363"/>
            <a:ext cx="7772400" cy="109537"/>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rgbClr val="A50021"/>
          </a:solidFill>
          <a:ln w="9525">
            <a:solidFill>
              <a:schemeClr val="accent2"/>
            </a:solidFill>
            <a:round/>
          </a:ln>
        </p:spPr>
        <p:txBody>
          <a:bodyPr/>
          <a:lstStyle/>
          <a:p>
            <a:pPr>
              <a:defRPr/>
            </a:pPr>
            <a:endParaRPr lang="zh-CN" altLang="zh-CN" sz="2400">
              <a:latin typeface="Times New Roman" panose="02020603050405020304" pitchFamily="18" charset="0"/>
              <a:ea typeface="MS PGothic" panose="020B0600070205080204" pitchFamily="34" charset="-128"/>
            </a:endParaRPr>
          </a:p>
        </p:txBody>
      </p:sp>
      <p:sp>
        <p:nvSpPr>
          <p:cNvPr id="7" name="Text Box 8"/>
          <p:cNvSpPr txBox="1">
            <a:spLocks noChangeArrowheads="1"/>
          </p:cNvSpPr>
          <p:nvPr userDrawn="1"/>
        </p:nvSpPr>
        <p:spPr bwMode="auto">
          <a:xfrm>
            <a:off x="0" y="76200"/>
            <a:ext cx="9144000" cy="396875"/>
          </a:xfrm>
          <a:prstGeom prst="rect">
            <a:avLst/>
          </a:prstGeom>
          <a:noFill/>
          <a:ln w="38100" cmpd="dbl">
            <a:noFill/>
            <a:miter lim="800000"/>
          </a:ln>
          <a:effectLst/>
        </p:spPr>
        <p:txBody>
          <a:bodyPr>
            <a:spAutoFit/>
          </a:bodyPr>
          <a:lstStyle/>
          <a:p>
            <a:pPr algn="ctr">
              <a:spcBef>
                <a:spcPct val="50000"/>
              </a:spcBef>
              <a:defRPr/>
            </a:pPr>
            <a:r>
              <a:rPr lang="en-US" altLang="zh-CN" sz="2000">
                <a:solidFill>
                  <a:schemeClr val="accent2"/>
                </a:solidFill>
              </a:rPr>
              <a:t>Introduction of Artificial Intelligence</a:t>
            </a:r>
            <a:endParaRPr lang="en-US" altLang="zh-CN" sz="2000">
              <a:solidFill>
                <a:schemeClr val="accent2"/>
              </a:solidFill>
            </a:endParaRPr>
          </a:p>
        </p:txBody>
      </p:sp>
      <p:sp>
        <p:nvSpPr>
          <p:cNvPr id="8" name="Line 9"/>
          <p:cNvSpPr>
            <a:spLocks noChangeShapeType="1"/>
          </p:cNvSpPr>
          <p:nvPr userDrawn="1"/>
        </p:nvSpPr>
        <p:spPr bwMode="auto">
          <a:xfrm>
            <a:off x="225425" y="457200"/>
            <a:ext cx="8680450" cy="0"/>
          </a:xfrm>
          <a:prstGeom prst="line">
            <a:avLst/>
          </a:prstGeom>
          <a:noFill/>
          <a:ln w="57150" cmpd="thinThick">
            <a:solidFill>
              <a:schemeClr val="accent2"/>
            </a:solidFill>
            <a:round/>
          </a:ln>
          <a:effectLst/>
        </p:spPr>
        <p:txBody>
          <a:bodyPr/>
          <a:lstStyle/>
          <a:p>
            <a:pPr>
              <a:defRPr/>
            </a:pPr>
            <a:endParaRPr lang="zh-CN" altLang="en-US"/>
          </a:p>
        </p:txBody>
      </p:sp>
      <p:sp>
        <p:nvSpPr>
          <p:cNvPr id="10244" name="Rectangle 4"/>
          <p:cNvSpPr>
            <a:spLocks noGrp="1" noChangeArrowheads="1"/>
          </p:cNvSpPr>
          <p:nvPr>
            <p:ph type="ctrTitle"/>
          </p:nvPr>
        </p:nvSpPr>
        <p:spPr>
          <a:xfrm>
            <a:off x="685800" y="836613"/>
            <a:ext cx="7772400" cy="2019300"/>
          </a:xfrm>
          <a:noFill/>
        </p:spPr>
        <p:txBody>
          <a:bodyPr/>
          <a:lstStyle>
            <a:lvl1pPr>
              <a:defRPr/>
            </a:lvl1pPr>
          </a:lstStyle>
          <a:p>
            <a:r>
              <a:rPr lang="ja-JP" altLang="en-US"/>
              <a:t>マスタ タイトルの書式設定</a:t>
            </a:r>
            <a:endParaRPr lang="ja-JP" altLang="en-US"/>
          </a:p>
        </p:txBody>
      </p:sp>
      <p:sp>
        <p:nvSpPr>
          <p:cNvPr id="10245" name="Rectangle 5"/>
          <p:cNvSpPr>
            <a:spLocks noGrp="1" noChangeArrowheads="1"/>
          </p:cNvSpPr>
          <p:nvPr>
            <p:ph type="subTitle" idx="1"/>
          </p:nvPr>
        </p:nvSpPr>
        <p:spPr>
          <a:xfrm>
            <a:off x="1447800" y="3213100"/>
            <a:ext cx="7010400" cy="1816100"/>
          </a:xfrm>
        </p:spPr>
        <p:txBody>
          <a:bodyPr/>
          <a:lstStyle>
            <a:lvl1pPr marL="0" indent="0" algn="ctr">
              <a:buFont typeface="Wingdings" panose="05000000000000000000" pitchFamily="2" charset="2"/>
              <a:buNone/>
              <a:defRPr/>
            </a:lvl1pPr>
          </a:lstStyle>
          <a:p>
            <a:r>
              <a:rPr lang="ja-JP" altLang="en-US"/>
              <a:t>マスタ サブタイトルの書式設定</a:t>
            </a:r>
            <a:endParaRPr lang="ja-JP" altLang="en-US"/>
          </a:p>
        </p:txBody>
      </p:sp>
      <p:sp>
        <p:nvSpPr>
          <p:cNvPr id="9" name="Rectangle 6"/>
          <p:cNvSpPr>
            <a:spLocks noGrp="1" noChangeArrowheads="1"/>
          </p:cNvSpPr>
          <p:nvPr>
            <p:ph type="ftr" sz="quarter" idx="10"/>
          </p:nvPr>
        </p:nvSpPr>
        <p:spPr bwMode="auto">
          <a:xfrm>
            <a:off x="733425" y="138113"/>
            <a:ext cx="7737475" cy="323850"/>
          </a:xfrm>
          <a:prstGeom prst="rect">
            <a:avLst/>
          </a:prstGeom>
          <a:ln>
            <a:miter lim="800000"/>
          </a:ln>
        </p:spPr>
        <p:txBody>
          <a:bodyPr vert="horz" wrap="square" lIns="91440" tIns="45720" rIns="91440" bIns="45720" numCol="1" anchor="t" anchorCtr="0" compatLnSpc="1"/>
          <a:lstStyle>
            <a:lvl1pPr>
              <a:defRPr sz="1600" smtClean="0">
                <a:solidFill>
                  <a:srgbClr val="A50021"/>
                </a:solidFill>
                <a:ea typeface="MS PGothic" panose="020B0600070205080204" pitchFamily="34" charset="-128"/>
              </a:defRPr>
            </a:lvl1pPr>
          </a:lstStyle>
          <a:p>
            <a:pPr>
              <a:defRPr/>
            </a:pPr>
            <a:endParaRPr lang="en-US" altLang="zh-CN"/>
          </a:p>
        </p:txBody>
      </p:sp>
    </p:spTree>
  </p:cSld>
  <p:clrMapOvr>
    <a:masterClrMapping/>
  </p:clrMapOvr>
  <p:transition>
    <p:random/>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0"/>
          <p:cNvSpPr>
            <a:spLocks noGrp="1" noChangeArrowheads="1"/>
          </p:cNvSpPr>
          <p:nvPr>
            <p:ph type="sldNum" sz="quarter" idx="10"/>
          </p:nvPr>
        </p:nvSpPr>
        <p:spPr/>
        <p:txBody>
          <a:bodyPr/>
          <a:lstStyle>
            <a:lvl1pPr>
              <a:defRPr/>
            </a:lvl1pPr>
          </a:lstStyle>
          <a:p>
            <a:pPr>
              <a:defRPr/>
            </a:pPr>
            <a:fld id="{1F4C87F8-1A60-4C1C-AA18-C4F801F51407}" type="slidenum">
              <a:rPr lang="ja-JP" altLang="en-US"/>
            </a:fld>
            <a:endParaRPr lang="en-US" altLang="ja-JP"/>
          </a:p>
        </p:txBody>
      </p:sp>
    </p:spTree>
  </p:cSld>
  <p:clrMapOvr>
    <a:masterClrMapping/>
  </p:clrMapOvr>
  <p:transition>
    <p:random/>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63087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0"/>
            <a:ext cx="6705600" cy="63087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0"/>
          <p:cNvSpPr>
            <a:spLocks noGrp="1" noChangeArrowheads="1"/>
          </p:cNvSpPr>
          <p:nvPr>
            <p:ph type="sldNum" sz="quarter" idx="10"/>
          </p:nvPr>
        </p:nvSpPr>
        <p:spPr/>
        <p:txBody>
          <a:bodyPr/>
          <a:lstStyle>
            <a:lvl1pPr>
              <a:defRPr/>
            </a:lvl1pPr>
          </a:lstStyle>
          <a:p>
            <a:pPr>
              <a:defRPr/>
            </a:pPr>
            <a:fld id="{ED8C3CA8-5360-474E-89E8-55EE23CC2A01}" type="slidenum">
              <a:rPr lang="ja-JP" altLang="en-US"/>
            </a:fld>
            <a:endParaRPr lang="en-US" altLang="ja-JP"/>
          </a:p>
        </p:txBody>
      </p:sp>
    </p:spTree>
  </p:cSld>
  <p:clrMapOvr>
    <a:masterClrMapping/>
  </p:clrMapOvr>
  <p:transition>
    <p:random/>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Picture 2" descr="waseda_mark"/>
          <p:cNvPicPr>
            <a:picLocks noChangeAspect="1" noChangeArrowheads="1"/>
          </p:cNvPicPr>
          <p:nvPr/>
        </p:nvPicPr>
        <p:blipFill>
          <a:blip r:embed="rId2" cstate="print">
            <a:grayscl/>
            <a:lum bright="80000" contrast="-90000"/>
          </a:blip>
          <a:srcRect/>
          <a:stretch>
            <a:fillRect/>
          </a:stretch>
        </p:blipFill>
        <p:spPr bwMode="auto">
          <a:xfrm>
            <a:off x="1116013" y="930275"/>
            <a:ext cx="6840537" cy="5307013"/>
          </a:xfrm>
          <a:prstGeom prst="rect">
            <a:avLst/>
          </a:prstGeom>
          <a:noFill/>
          <a:ln w="9525">
            <a:noFill/>
            <a:miter lim="800000"/>
            <a:headEnd/>
            <a:tailEnd/>
          </a:ln>
        </p:spPr>
      </p:pic>
      <p:pic>
        <p:nvPicPr>
          <p:cNvPr id="5" name="Picture 3" descr="wsd1"/>
          <p:cNvPicPr>
            <a:picLocks noChangeAspect="1" noChangeArrowheads="1"/>
          </p:cNvPicPr>
          <p:nvPr/>
        </p:nvPicPr>
        <p:blipFill>
          <a:blip r:embed="rId3" cstate="print"/>
          <a:srcRect/>
          <a:stretch>
            <a:fillRect/>
          </a:stretch>
        </p:blipFill>
        <p:spPr bwMode="auto">
          <a:xfrm>
            <a:off x="0" y="5661025"/>
            <a:ext cx="9144000" cy="1196975"/>
          </a:xfrm>
          <a:prstGeom prst="rect">
            <a:avLst/>
          </a:prstGeom>
          <a:noFill/>
          <a:ln w="9525">
            <a:noFill/>
            <a:miter lim="800000"/>
            <a:headEnd/>
            <a:tailEnd/>
          </a:ln>
        </p:spPr>
      </p:pic>
      <p:sp>
        <p:nvSpPr>
          <p:cNvPr id="6" name="AutoShape 7"/>
          <p:cNvSpPr>
            <a:spLocks noChangeArrowheads="1"/>
          </p:cNvSpPr>
          <p:nvPr/>
        </p:nvSpPr>
        <p:spPr bwMode="auto">
          <a:xfrm>
            <a:off x="685800" y="3408363"/>
            <a:ext cx="7772400" cy="109537"/>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rgbClr val="A50021"/>
          </a:solidFill>
          <a:ln w="9525">
            <a:solidFill>
              <a:schemeClr val="accent2"/>
            </a:solidFill>
            <a:round/>
          </a:ln>
        </p:spPr>
        <p:txBody>
          <a:bodyPr/>
          <a:lstStyle/>
          <a:p>
            <a:pPr>
              <a:defRPr/>
            </a:pPr>
            <a:endParaRPr lang="zh-CN" altLang="zh-CN" sz="2400">
              <a:latin typeface="Times New Roman" panose="02020603050405020304" pitchFamily="18" charset="0"/>
              <a:ea typeface="MS PGothic" panose="020B0600070205080204" pitchFamily="34" charset="-128"/>
            </a:endParaRPr>
          </a:p>
        </p:txBody>
      </p:sp>
      <p:sp>
        <p:nvSpPr>
          <p:cNvPr id="7" name="Text Box 8"/>
          <p:cNvSpPr txBox="1">
            <a:spLocks noChangeArrowheads="1"/>
          </p:cNvSpPr>
          <p:nvPr userDrawn="1"/>
        </p:nvSpPr>
        <p:spPr bwMode="auto">
          <a:xfrm>
            <a:off x="0" y="76200"/>
            <a:ext cx="9144000" cy="396875"/>
          </a:xfrm>
          <a:prstGeom prst="rect">
            <a:avLst/>
          </a:prstGeom>
          <a:noFill/>
          <a:ln w="38100" cmpd="dbl">
            <a:noFill/>
            <a:miter lim="800000"/>
          </a:ln>
          <a:effectLst/>
        </p:spPr>
        <p:txBody>
          <a:bodyPr>
            <a:spAutoFit/>
          </a:bodyPr>
          <a:lstStyle/>
          <a:p>
            <a:pPr algn="ctr">
              <a:spcBef>
                <a:spcPct val="50000"/>
              </a:spcBef>
              <a:defRPr/>
            </a:pPr>
            <a:r>
              <a:rPr lang="en-US" altLang="zh-CN" sz="2000">
                <a:solidFill>
                  <a:schemeClr val="accent2"/>
                </a:solidFill>
              </a:rPr>
              <a:t>Introduction of Artificial Intelligence</a:t>
            </a:r>
            <a:endParaRPr lang="en-US" altLang="zh-CN" sz="2000">
              <a:solidFill>
                <a:schemeClr val="accent2"/>
              </a:solidFill>
            </a:endParaRPr>
          </a:p>
        </p:txBody>
      </p:sp>
      <p:sp>
        <p:nvSpPr>
          <p:cNvPr id="8" name="Line 9"/>
          <p:cNvSpPr>
            <a:spLocks noChangeShapeType="1"/>
          </p:cNvSpPr>
          <p:nvPr userDrawn="1"/>
        </p:nvSpPr>
        <p:spPr bwMode="auto">
          <a:xfrm>
            <a:off x="225425" y="457200"/>
            <a:ext cx="8680450" cy="0"/>
          </a:xfrm>
          <a:prstGeom prst="line">
            <a:avLst/>
          </a:prstGeom>
          <a:noFill/>
          <a:ln w="57150" cmpd="thinThick">
            <a:solidFill>
              <a:schemeClr val="accent2"/>
            </a:solidFill>
            <a:round/>
          </a:ln>
          <a:effectLst/>
        </p:spPr>
        <p:txBody>
          <a:bodyPr/>
          <a:lstStyle/>
          <a:p>
            <a:pPr>
              <a:defRPr/>
            </a:pPr>
            <a:endParaRPr lang="zh-CN" altLang="en-US"/>
          </a:p>
        </p:txBody>
      </p:sp>
      <p:sp>
        <p:nvSpPr>
          <p:cNvPr id="10244" name="Rectangle 4"/>
          <p:cNvSpPr>
            <a:spLocks noGrp="1" noChangeArrowheads="1"/>
          </p:cNvSpPr>
          <p:nvPr>
            <p:ph type="ctrTitle"/>
          </p:nvPr>
        </p:nvSpPr>
        <p:spPr>
          <a:xfrm>
            <a:off x="685800" y="836613"/>
            <a:ext cx="7772400" cy="2019300"/>
          </a:xfrm>
          <a:noFill/>
        </p:spPr>
        <p:txBody>
          <a:bodyPr/>
          <a:lstStyle>
            <a:lvl1pPr>
              <a:defRPr/>
            </a:lvl1pPr>
          </a:lstStyle>
          <a:p>
            <a:r>
              <a:rPr lang="ja-JP" altLang="en-US"/>
              <a:t>マスタ タイトルの書式設定</a:t>
            </a:r>
            <a:endParaRPr lang="ja-JP" altLang="en-US"/>
          </a:p>
        </p:txBody>
      </p:sp>
      <p:sp>
        <p:nvSpPr>
          <p:cNvPr id="10245" name="Rectangle 5"/>
          <p:cNvSpPr>
            <a:spLocks noGrp="1" noChangeArrowheads="1"/>
          </p:cNvSpPr>
          <p:nvPr>
            <p:ph type="subTitle" idx="1"/>
          </p:nvPr>
        </p:nvSpPr>
        <p:spPr>
          <a:xfrm>
            <a:off x="1447800" y="3213100"/>
            <a:ext cx="7010400" cy="1816100"/>
          </a:xfrm>
        </p:spPr>
        <p:txBody>
          <a:bodyPr/>
          <a:lstStyle>
            <a:lvl1pPr marL="0" indent="0" algn="ctr">
              <a:buFont typeface="Wingdings" panose="05000000000000000000" pitchFamily="2" charset="2"/>
              <a:buNone/>
              <a:defRPr/>
            </a:lvl1pPr>
          </a:lstStyle>
          <a:p>
            <a:r>
              <a:rPr lang="ja-JP" altLang="en-US"/>
              <a:t>マスタ サブタイトルの書式設定</a:t>
            </a:r>
            <a:endParaRPr lang="ja-JP" altLang="en-US"/>
          </a:p>
        </p:txBody>
      </p:sp>
      <p:sp>
        <p:nvSpPr>
          <p:cNvPr id="9" name="Rectangle 6"/>
          <p:cNvSpPr>
            <a:spLocks noGrp="1" noChangeArrowheads="1"/>
          </p:cNvSpPr>
          <p:nvPr>
            <p:ph type="ftr" sz="quarter" idx="10"/>
          </p:nvPr>
        </p:nvSpPr>
        <p:spPr bwMode="auto">
          <a:xfrm>
            <a:off x="733425" y="138113"/>
            <a:ext cx="7737475" cy="323850"/>
          </a:xfrm>
          <a:prstGeom prst="rect">
            <a:avLst/>
          </a:prstGeom>
          <a:ln>
            <a:miter lim="800000"/>
          </a:ln>
        </p:spPr>
        <p:txBody>
          <a:bodyPr vert="horz" wrap="square" lIns="91440" tIns="45720" rIns="91440" bIns="45720" numCol="1" anchor="t" anchorCtr="0" compatLnSpc="1"/>
          <a:lstStyle>
            <a:lvl1pPr>
              <a:defRPr sz="1600" smtClean="0">
                <a:solidFill>
                  <a:srgbClr val="A50021"/>
                </a:solidFill>
                <a:ea typeface="MS PGothic" panose="020B0600070205080204" pitchFamily="34" charset="-128"/>
              </a:defRPr>
            </a:lvl1pPr>
          </a:lstStyle>
          <a:p>
            <a:pPr>
              <a:defRPr/>
            </a:pPr>
            <a:endParaRPr lang="en-US" altLang="zh-CN"/>
          </a:p>
        </p:txBody>
      </p:sp>
    </p:spTree>
  </p:cSld>
  <p:clrMapOvr>
    <a:masterClrMapping/>
  </p:clrMapOvr>
  <p:transition>
    <p:random/>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0"/>
          <p:cNvSpPr>
            <a:spLocks noGrp="1" noChangeArrowheads="1"/>
          </p:cNvSpPr>
          <p:nvPr>
            <p:ph type="sldNum" sz="quarter" idx="10"/>
          </p:nvPr>
        </p:nvSpPr>
        <p:spPr/>
        <p:txBody>
          <a:bodyPr/>
          <a:lstStyle>
            <a:lvl1pPr>
              <a:defRPr/>
            </a:lvl1pPr>
          </a:lstStyle>
          <a:p>
            <a:pPr>
              <a:defRPr/>
            </a:pPr>
            <a:fld id="{82227C12-0A9D-4045-8A90-DFF61BC5C20E}" type="slidenum">
              <a:rPr lang="ja-JP" altLang="en-US"/>
            </a:fld>
            <a:endParaRPr lang="en-US" altLang="ja-JP"/>
          </a:p>
        </p:txBody>
      </p:sp>
    </p:spTree>
  </p:cSld>
  <p:clrMapOvr>
    <a:masterClrMapping/>
  </p:clrMapOvr>
  <p:transition>
    <p:random/>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10"/>
          <p:cNvSpPr>
            <a:spLocks noGrp="1" noChangeArrowheads="1"/>
          </p:cNvSpPr>
          <p:nvPr>
            <p:ph type="sldNum" sz="quarter" idx="10"/>
          </p:nvPr>
        </p:nvSpPr>
        <p:spPr/>
        <p:txBody>
          <a:bodyPr/>
          <a:lstStyle>
            <a:lvl1pPr>
              <a:defRPr/>
            </a:lvl1pPr>
          </a:lstStyle>
          <a:p>
            <a:pPr>
              <a:defRPr/>
            </a:pPr>
            <a:fld id="{C259C448-454A-493C-A508-F6D0D1CA3C6A}" type="slidenum">
              <a:rPr lang="ja-JP" altLang="en-US"/>
            </a:fld>
            <a:endParaRPr lang="en-US" altLang="ja-JP"/>
          </a:p>
        </p:txBody>
      </p:sp>
    </p:spTree>
  </p:cSld>
  <p:clrMapOvr>
    <a:masterClrMapping/>
  </p:clrMapOvr>
  <p:transition>
    <p:random/>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50825" y="908050"/>
            <a:ext cx="4244975"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908050"/>
            <a:ext cx="4244975"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10"/>
          <p:cNvSpPr>
            <a:spLocks noGrp="1" noChangeArrowheads="1"/>
          </p:cNvSpPr>
          <p:nvPr>
            <p:ph type="sldNum" sz="quarter" idx="10"/>
          </p:nvPr>
        </p:nvSpPr>
        <p:spPr/>
        <p:txBody>
          <a:bodyPr/>
          <a:lstStyle>
            <a:lvl1pPr>
              <a:defRPr/>
            </a:lvl1pPr>
          </a:lstStyle>
          <a:p>
            <a:pPr>
              <a:defRPr/>
            </a:pPr>
            <a:fld id="{20EFC353-B399-41EE-8774-2BFB8313AAEF}" type="slidenum">
              <a:rPr lang="ja-JP" altLang="en-US"/>
            </a:fld>
            <a:endParaRPr lang="en-US" altLang="ja-JP"/>
          </a:p>
        </p:txBody>
      </p:sp>
    </p:spTree>
  </p:cSld>
  <p:clrMapOvr>
    <a:masterClrMapping/>
  </p:clrMapOvr>
  <p:transition>
    <p:random/>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10"/>
          <p:cNvSpPr>
            <a:spLocks noGrp="1" noChangeArrowheads="1"/>
          </p:cNvSpPr>
          <p:nvPr>
            <p:ph type="sldNum" sz="quarter" idx="10"/>
          </p:nvPr>
        </p:nvSpPr>
        <p:spPr/>
        <p:txBody>
          <a:bodyPr/>
          <a:lstStyle>
            <a:lvl1pPr>
              <a:defRPr/>
            </a:lvl1pPr>
          </a:lstStyle>
          <a:p>
            <a:pPr>
              <a:defRPr/>
            </a:pPr>
            <a:fld id="{6B5ED95F-118E-4421-B4BA-B90F952D8584}" type="slidenum">
              <a:rPr lang="ja-JP" altLang="en-US"/>
            </a:fld>
            <a:endParaRPr lang="en-US" altLang="ja-JP"/>
          </a:p>
        </p:txBody>
      </p:sp>
    </p:spTree>
  </p:cSld>
  <p:clrMapOvr>
    <a:masterClrMapping/>
  </p:clrMapOvr>
  <p:transition>
    <p:random/>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0"/>
          <p:cNvSpPr>
            <a:spLocks noGrp="1" noChangeArrowheads="1"/>
          </p:cNvSpPr>
          <p:nvPr>
            <p:ph type="sldNum" sz="quarter" idx="10"/>
          </p:nvPr>
        </p:nvSpPr>
        <p:spPr/>
        <p:txBody>
          <a:bodyPr/>
          <a:lstStyle>
            <a:lvl1pPr>
              <a:defRPr/>
            </a:lvl1pPr>
          </a:lstStyle>
          <a:p>
            <a:pPr>
              <a:defRPr/>
            </a:pPr>
            <a:fld id="{84F53113-5797-4EE0-AB67-762BA57C286C}" type="slidenum">
              <a:rPr lang="ja-JP" altLang="en-US"/>
            </a:fld>
            <a:endParaRPr lang="en-US" altLang="ja-JP"/>
          </a:p>
        </p:txBody>
      </p:sp>
    </p:spTree>
  </p:cSld>
  <p:clrMapOvr>
    <a:masterClrMapping/>
  </p:clrMapOvr>
  <p:transition>
    <p:random/>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sldNum" sz="quarter" idx="10"/>
          </p:nvPr>
        </p:nvSpPr>
        <p:spPr/>
        <p:txBody>
          <a:bodyPr/>
          <a:lstStyle>
            <a:lvl1pPr>
              <a:defRPr/>
            </a:lvl1pPr>
          </a:lstStyle>
          <a:p>
            <a:pPr>
              <a:defRPr/>
            </a:pPr>
            <a:fld id="{53CDB85D-A04B-4ED3-BC2D-5D638262BED1}" type="slidenum">
              <a:rPr lang="ja-JP" altLang="en-US"/>
            </a:fld>
            <a:endParaRPr lang="en-US" altLang="ja-JP"/>
          </a:p>
        </p:txBody>
      </p:sp>
    </p:spTree>
  </p:cSld>
  <p:clrMapOvr>
    <a:masterClrMapping/>
  </p:clrMapOvr>
  <p:transition>
    <p:random/>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10"/>
          <p:cNvSpPr>
            <a:spLocks noGrp="1" noChangeArrowheads="1"/>
          </p:cNvSpPr>
          <p:nvPr>
            <p:ph type="sldNum" sz="quarter" idx="10"/>
          </p:nvPr>
        </p:nvSpPr>
        <p:spPr/>
        <p:txBody>
          <a:bodyPr/>
          <a:lstStyle>
            <a:lvl1pPr>
              <a:defRPr/>
            </a:lvl1pPr>
          </a:lstStyle>
          <a:p>
            <a:pPr>
              <a:defRPr/>
            </a:pPr>
            <a:fld id="{7E51D9CA-7E86-4166-AF62-421411DCDE76}" type="slidenum">
              <a:rPr lang="ja-JP" altLang="en-US"/>
            </a:fld>
            <a:endParaRPr lang="en-US" altLang="ja-JP"/>
          </a:p>
        </p:txBody>
      </p:sp>
    </p:spTree>
  </p:cSld>
  <p:clrMapOvr>
    <a:masterClrMapping/>
  </p:clrMapOvr>
  <p:transition>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0"/>
          <p:cNvSpPr>
            <a:spLocks noGrp="1" noChangeArrowheads="1"/>
          </p:cNvSpPr>
          <p:nvPr>
            <p:ph type="sldNum" sz="quarter" idx="10"/>
          </p:nvPr>
        </p:nvSpPr>
        <p:spPr/>
        <p:txBody>
          <a:bodyPr/>
          <a:lstStyle>
            <a:lvl1pPr>
              <a:defRPr/>
            </a:lvl1pPr>
          </a:lstStyle>
          <a:p>
            <a:pPr>
              <a:defRPr/>
            </a:pPr>
            <a:fld id="{82227C12-0A9D-4045-8A90-DFF61BC5C20E}" type="slidenum">
              <a:rPr lang="ja-JP" altLang="en-US"/>
            </a:fld>
            <a:endParaRPr lang="en-US" altLang="ja-JP"/>
          </a:p>
        </p:txBody>
      </p:sp>
    </p:spTree>
  </p:cSld>
  <p:clrMapOvr>
    <a:masterClrMapping/>
  </p:clrMapOvr>
  <p:transition>
    <p:random/>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10"/>
          <p:cNvSpPr>
            <a:spLocks noGrp="1" noChangeArrowheads="1"/>
          </p:cNvSpPr>
          <p:nvPr>
            <p:ph type="sldNum" sz="quarter" idx="10"/>
          </p:nvPr>
        </p:nvSpPr>
        <p:spPr/>
        <p:txBody>
          <a:bodyPr/>
          <a:lstStyle>
            <a:lvl1pPr>
              <a:defRPr/>
            </a:lvl1pPr>
          </a:lstStyle>
          <a:p>
            <a:pPr>
              <a:defRPr/>
            </a:pPr>
            <a:fld id="{1D4B8386-F18B-441A-B47B-7EA8A7EC1A35}" type="slidenum">
              <a:rPr lang="ja-JP" altLang="en-US"/>
            </a:fld>
            <a:endParaRPr lang="en-US" altLang="ja-JP"/>
          </a:p>
        </p:txBody>
      </p:sp>
    </p:spTree>
  </p:cSld>
  <p:clrMapOvr>
    <a:masterClrMapping/>
  </p:clrMapOvr>
  <p:transition>
    <p:random/>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0"/>
          <p:cNvSpPr>
            <a:spLocks noGrp="1" noChangeArrowheads="1"/>
          </p:cNvSpPr>
          <p:nvPr>
            <p:ph type="sldNum" sz="quarter" idx="10"/>
          </p:nvPr>
        </p:nvSpPr>
        <p:spPr/>
        <p:txBody>
          <a:bodyPr/>
          <a:lstStyle>
            <a:lvl1pPr>
              <a:defRPr/>
            </a:lvl1pPr>
          </a:lstStyle>
          <a:p>
            <a:pPr>
              <a:defRPr/>
            </a:pPr>
            <a:fld id="{1F4C87F8-1A60-4C1C-AA18-C4F801F51407}" type="slidenum">
              <a:rPr lang="ja-JP" altLang="en-US"/>
            </a:fld>
            <a:endParaRPr lang="en-US" altLang="ja-JP"/>
          </a:p>
        </p:txBody>
      </p:sp>
    </p:spTree>
  </p:cSld>
  <p:clrMapOvr>
    <a:masterClrMapping/>
  </p:clrMapOvr>
  <p:transition>
    <p:random/>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63087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0"/>
            <a:ext cx="6705600" cy="63087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0"/>
          <p:cNvSpPr>
            <a:spLocks noGrp="1" noChangeArrowheads="1"/>
          </p:cNvSpPr>
          <p:nvPr>
            <p:ph type="sldNum" sz="quarter" idx="10"/>
          </p:nvPr>
        </p:nvSpPr>
        <p:spPr/>
        <p:txBody>
          <a:bodyPr/>
          <a:lstStyle>
            <a:lvl1pPr>
              <a:defRPr/>
            </a:lvl1pPr>
          </a:lstStyle>
          <a:p>
            <a:pPr>
              <a:defRPr/>
            </a:pPr>
            <a:fld id="{ED8C3CA8-5360-474E-89E8-55EE23CC2A01}" type="slidenum">
              <a:rPr lang="ja-JP" altLang="en-US"/>
            </a:fld>
            <a:endParaRPr lang="en-US" altLang="ja-JP"/>
          </a:p>
        </p:txBody>
      </p:sp>
    </p:spTree>
  </p:cSld>
  <p:clrMapOvr>
    <a:masterClrMapping/>
  </p:clrMapOvr>
  <p:transition>
    <p:random/>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Picture 2" descr="waseda_mark"/>
          <p:cNvPicPr>
            <a:picLocks noChangeAspect="1" noChangeArrowheads="1"/>
          </p:cNvPicPr>
          <p:nvPr/>
        </p:nvPicPr>
        <p:blipFill>
          <a:blip r:embed="rId2" cstate="print">
            <a:grayscl/>
            <a:lum bright="80000" contrast="-90000"/>
          </a:blip>
          <a:srcRect/>
          <a:stretch>
            <a:fillRect/>
          </a:stretch>
        </p:blipFill>
        <p:spPr bwMode="auto">
          <a:xfrm>
            <a:off x="1116013" y="930275"/>
            <a:ext cx="6840537" cy="5307013"/>
          </a:xfrm>
          <a:prstGeom prst="rect">
            <a:avLst/>
          </a:prstGeom>
          <a:noFill/>
          <a:ln w="9525">
            <a:noFill/>
            <a:miter lim="800000"/>
            <a:headEnd/>
            <a:tailEnd/>
          </a:ln>
        </p:spPr>
      </p:pic>
      <p:pic>
        <p:nvPicPr>
          <p:cNvPr id="5" name="Picture 3" descr="wsd1"/>
          <p:cNvPicPr>
            <a:picLocks noChangeAspect="1" noChangeArrowheads="1"/>
          </p:cNvPicPr>
          <p:nvPr/>
        </p:nvPicPr>
        <p:blipFill>
          <a:blip r:embed="rId3" cstate="print"/>
          <a:srcRect/>
          <a:stretch>
            <a:fillRect/>
          </a:stretch>
        </p:blipFill>
        <p:spPr bwMode="auto">
          <a:xfrm>
            <a:off x="0" y="5661025"/>
            <a:ext cx="9144000" cy="1196975"/>
          </a:xfrm>
          <a:prstGeom prst="rect">
            <a:avLst/>
          </a:prstGeom>
          <a:noFill/>
          <a:ln w="9525">
            <a:noFill/>
            <a:miter lim="800000"/>
            <a:headEnd/>
            <a:tailEnd/>
          </a:ln>
        </p:spPr>
      </p:pic>
      <p:sp>
        <p:nvSpPr>
          <p:cNvPr id="6" name="AutoShape 7"/>
          <p:cNvSpPr>
            <a:spLocks noChangeArrowheads="1"/>
          </p:cNvSpPr>
          <p:nvPr/>
        </p:nvSpPr>
        <p:spPr bwMode="auto">
          <a:xfrm>
            <a:off x="685800" y="3408363"/>
            <a:ext cx="7772400" cy="109537"/>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rgbClr val="A50021"/>
          </a:solidFill>
          <a:ln w="9525">
            <a:solidFill>
              <a:schemeClr val="accent2"/>
            </a:solidFill>
            <a:round/>
          </a:ln>
        </p:spPr>
        <p:txBody>
          <a:bodyPr/>
          <a:lstStyle/>
          <a:p>
            <a:pPr>
              <a:defRPr/>
            </a:pPr>
            <a:endParaRPr lang="zh-CN" altLang="zh-CN" sz="2400">
              <a:latin typeface="Times New Roman" panose="02020603050405020304" pitchFamily="18" charset="0"/>
              <a:ea typeface="MS PGothic" panose="020B0600070205080204" pitchFamily="34" charset="-128"/>
            </a:endParaRPr>
          </a:p>
        </p:txBody>
      </p:sp>
      <p:sp>
        <p:nvSpPr>
          <p:cNvPr id="7" name="Text Box 8"/>
          <p:cNvSpPr txBox="1">
            <a:spLocks noChangeArrowheads="1"/>
          </p:cNvSpPr>
          <p:nvPr userDrawn="1"/>
        </p:nvSpPr>
        <p:spPr bwMode="auto">
          <a:xfrm>
            <a:off x="0" y="76200"/>
            <a:ext cx="9144000" cy="396875"/>
          </a:xfrm>
          <a:prstGeom prst="rect">
            <a:avLst/>
          </a:prstGeom>
          <a:noFill/>
          <a:ln w="38100" cmpd="dbl">
            <a:noFill/>
            <a:miter lim="800000"/>
          </a:ln>
          <a:effectLst/>
        </p:spPr>
        <p:txBody>
          <a:bodyPr>
            <a:spAutoFit/>
          </a:bodyPr>
          <a:lstStyle/>
          <a:p>
            <a:pPr algn="ctr">
              <a:spcBef>
                <a:spcPct val="50000"/>
              </a:spcBef>
              <a:defRPr/>
            </a:pPr>
            <a:r>
              <a:rPr lang="en-US" altLang="zh-CN" sz="2000">
                <a:solidFill>
                  <a:schemeClr val="accent2"/>
                </a:solidFill>
              </a:rPr>
              <a:t>Introduction of Artificial Intelligence</a:t>
            </a:r>
            <a:endParaRPr lang="en-US" altLang="zh-CN" sz="2000">
              <a:solidFill>
                <a:schemeClr val="accent2"/>
              </a:solidFill>
            </a:endParaRPr>
          </a:p>
        </p:txBody>
      </p:sp>
      <p:sp>
        <p:nvSpPr>
          <p:cNvPr id="8" name="Line 9"/>
          <p:cNvSpPr>
            <a:spLocks noChangeShapeType="1"/>
          </p:cNvSpPr>
          <p:nvPr userDrawn="1"/>
        </p:nvSpPr>
        <p:spPr bwMode="auto">
          <a:xfrm>
            <a:off x="225425" y="457200"/>
            <a:ext cx="8680450" cy="0"/>
          </a:xfrm>
          <a:prstGeom prst="line">
            <a:avLst/>
          </a:prstGeom>
          <a:noFill/>
          <a:ln w="57150" cmpd="thinThick">
            <a:solidFill>
              <a:schemeClr val="accent2"/>
            </a:solidFill>
            <a:round/>
          </a:ln>
          <a:effectLst/>
        </p:spPr>
        <p:txBody>
          <a:bodyPr/>
          <a:lstStyle/>
          <a:p>
            <a:pPr>
              <a:defRPr/>
            </a:pPr>
            <a:endParaRPr lang="zh-CN" altLang="en-US"/>
          </a:p>
        </p:txBody>
      </p:sp>
      <p:sp>
        <p:nvSpPr>
          <p:cNvPr id="10244" name="Rectangle 4"/>
          <p:cNvSpPr>
            <a:spLocks noGrp="1" noChangeArrowheads="1"/>
          </p:cNvSpPr>
          <p:nvPr>
            <p:ph type="ctrTitle"/>
          </p:nvPr>
        </p:nvSpPr>
        <p:spPr>
          <a:xfrm>
            <a:off x="685800" y="836613"/>
            <a:ext cx="7772400" cy="2019300"/>
          </a:xfrm>
          <a:noFill/>
        </p:spPr>
        <p:txBody>
          <a:bodyPr/>
          <a:lstStyle>
            <a:lvl1pPr>
              <a:defRPr/>
            </a:lvl1pPr>
          </a:lstStyle>
          <a:p>
            <a:r>
              <a:rPr lang="ja-JP" altLang="en-US"/>
              <a:t>マスタ タイトルの書式設定</a:t>
            </a:r>
            <a:endParaRPr lang="ja-JP" altLang="en-US"/>
          </a:p>
        </p:txBody>
      </p:sp>
      <p:sp>
        <p:nvSpPr>
          <p:cNvPr id="10245" name="Rectangle 5"/>
          <p:cNvSpPr>
            <a:spLocks noGrp="1" noChangeArrowheads="1"/>
          </p:cNvSpPr>
          <p:nvPr>
            <p:ph type="subTitle" idx="1"/>
          </p:nvPr>
        </p:nvSpPr>
        <p:spPr>
          <a:xfrm>
            <a:off x="1447800" y="3213100"/>
            <a:ext cx="7010400" cy="1816100"/>
          </a:xfrm>
        </p:spPr>
        <p:txBody>
          <a:bodyPr/>
          <a:lstStyle>
            <a:lvl1pPr marL="0" indent="0" algn="ctr">
              <a:buFont typeface="Wingdings" panose="05000000000000000000" pitchFamily="2" charset="2"/>
              <a:buNone/>
              <a:defRPr/>
            </a:lvl1pPr>
          </a:lstStyle>
          <a:p>
            <a:r>
              <a:rPr lang="ja-JP" altLang="en-US"/>
              <a:t>マスタ サブタイトルの書式設定</a:t>
            </a:r>
            <a:endParaRPr lang="ja-JP" altLang="en-US"/>
          </a:p>
        </p:txBody>
      </p:sp>
      <p:sp>
        <p:nvSpPr>
          <p:cNvPr id="9" name="Rectangle 6"/>
          <p:cNvSpPr>
            <a:spLocks noGrp="1" noChangeArrowheads="1"/>
          </p:cNvSpPr>
          <p:nvPr>
            <p:ph type="ftr" sz="quarter" idx="10"/>
          </p:nvPr>
        </p:nvSpPr>
        <p:spPr bwMode="auto">
          <a:xfrm>
            <a:off x="733425" y="138113"/>
            <a:ext cx="7737475" cy="323850"/>
          </a:xfrm>
          <a:prstGeom prst="rect">
            <a:avLst/>
          </a:prstGeom>
          <a:ln>
            <a:miter lim="800000"/>
          </a:ln>
        </p:spPr>
        <p:txBody>
          <a:bodyPr vert="horz" wrap="square" lIns="91440" tIns="45720" rIns="91440" bIns="45720" numCol="1" anchor="t" anchorCtr="0" compatLnSpc="1"/>
          <a:lstStyle>
            <a:lvl1pPr>
              <a:defRPr sz="1600" smtClean="0">
                <a:solidFill>
                  <a:srgbClr val="A50021"/>
                </a:solidFill>
                <a:ea typeface="MS PGothic" panose="020B0600070205080204" pitchFamily="34" charset="-128"/>
              </a:defRPr>
            </a:lvl1pPr>
          </a:lstStyle>
          <a:p>
            <a:pPr>
              <a:defRPr/>
            </a:pPr>
            <a:endParaRPr lang="en-US" altLang="zh-CN"/>
          </a:p>
        </p:txBody>
      </p:sp>
    </p:spTree>
  </p:cSld>
  <p:clrMapOvr>
    <a:masterClrMapping/>
  </p:clrMapOvr>
  <p:transition>
    <p:random/>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0"/>
          <p:cNvSpPr>
            <a:spLocks noGrp="1" noChangeArrowheads="1"/>
          </p:cNvSpPr>
          <p:nvPr>
            <p:ph type="sldNum" sz="quarter" idx="10"/>
          </p:nvPr>
        </p:nvSpPr>
        <p:spPr/>
        <p:txBody>
          <a:bodyPr/>
          <a:lstStyle>
            <a:lvl1pPr>
              <a:defRPr/>
            </a:lvl1pPr>
          </a:lstStyle>
          <a:p>
            <a:pPr>
              <a:defRPr/>
            </a:pPr>
            <a:fld id="{82227C12-0A9D-4045-8A90-DFF61BC5C20E}" type="slidenum">
              <a:rPr lang="ja-JP" altLang="en-US"/>
            </a:fld>
            <a:endParaRPr lang="en-US" altLang="ja-JP"/>
          </a:p>
        </p:txBody>
      </p:sp>
    </p:spTree>
  </p:cSld>
  <p:clrMapOvr>
    <a:masterClrMapping/>
  </p:clrMapOvr>
  <p:transition>
    <p:random/>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10"/>
          <p:cNvSpPr>
            <a:spLocks noGrp="1" noChangeArrowheads="1"/>
          </p:cNvSpPr>
          <p:nvPr>
            <p:ph type="sldNum" sz="quarter" idx="10"/>
          </p:nvPr>
        </p:nvSpPr>
        <p:spPr/>
        <p:txBody>
          <a:bodyPr/>
          <a:lstStyle>
            <a:lvl1pPr>
              <a:defRPr/>
            </a:lvl1pPr>
          </a:lstStyle>
          <a:p>
            <a:pPr>
              <a:defRPr/>
            </a:pPr>
            <a:fld id="{C259C448-454A-493C-A508-F6D0D1CA3C6A}" type="slidenum">
              <a:rPr lang="ja-JP" altLang="en-US"/>
            </a:fld>
            <a:endParaRPr lang="en-US" altLang="ja-JP"/>
          </a:p>
        </p:txBody>
      </p:sp>
    </p:spTree>
  </p:cSld>
  <p:clrMapOvr>
    <a:masterClrMapping/>
  </p:clrMapOvr>
  <p:transition>
    <p:random/>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50825" y="908050"/>
            <a:ext cx="4244975"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908050"/>
            <a:ext cx="4244975"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10"/>
          <p:cNvSpPr>
            <a:spLocks noGrp="1" noChangeArrowheads="1"/>
          </p:cNvSpPr>
          <p:nvPr>
            <p:ph type="sldNum" sz="quarter" idx="10"/>
          </p:nvPr>
        </p:nvSpPr>
        <p:spPr/>
        <p:txBody>
          <a:bodyPr/>
          <a:lstStyle>
            <a:lvl1pPr>
              <a:defRPr/>
            </a:lvl1pPr>
          </a:lstStyle>
          <a:p>
            <a:pPr>
              <a:defRPr/>
            </a:pPr>
            <a:fld id="{20EFC353-B399-41EE-8774-2BFB8313AAEF}" type="slidenum">
              <a:rPr lang="ja-JP" altLang="en-US"/>
            </a:fld>
            <a:endParaRPr lang="en-US" altLang="ja-JP"/>
          </a:p>
        </p:txBody>
      </p:sp>
    </p:spTree>
  </p:cSld>
  <p:clrMapOvr>
    <a:masterClrMapping/>
  </p:clrMapOvr>
  <p:transition>
    <p:random/>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10"/>
          <p:cNvSpPr>
            <a:spLocks noGrp="1" noChangeArrowheads="1"/>
          </p:cNvSpPr>
          <p:nvPr>
            <p:ph type="sldNum" sz="quarter" idx="10"/>
          </p:nvPr>
        </p:nvSpPr>
        <p:spPr/>
        <p:txBody>
          <a:bodyPr/>
          <a:lstStyle>
            <a:lvl1pPr>
              <a:defRPr/>
            </a:lvl1pPr>
          </a:lstStyle>
          <a:p>
            <a:pPr>
              <a:defRPr/>
            </a:pPr>
            <a:fld id="{6B5ED95F-118E-4421-B4BA-B90F952D8584}" type="slidenum">
              <a:rPr lang="ja-JP" altLang="en-US"/>
            </a:fld>
            <a:endParaRPr lang="en-US" altLang="ja-JP"/>
          </a:p>
        </p:txBody>
      </p:sp>
    </p:spTree>
  </p:cSld>
  <p:clrMapOvr>
    <a:masterClrMapping/>
  </p:clrMapOvr>
  <p:transition>
    <p:random/>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0"/>
          <p:cNvSpPr>
            <a:spLocks noGrp="1" noChangeArrowheads="1"/>
          </p:cNvSpPr>
          <p:nvPr>
            <p:ph type="sldNum" sz="quarter" idx="10"/>
          </p:nvPr>
        </p:nvSpPr>
        <p:spPr/>
        <p:txBody>
          <a:bodyPr/>
          <a:lstStyle>
            <a:lvl1pPr>
              <a:defRPr/>
            </a:lvl1pPr>
          </a:lstStyle>
          <a:p>
            <a:pPr>
              <a:defRPr/>
            </a:pPr>
            <a:fld id="{84F53113-5797-4EE0-AB67-762BA57C286C}" type="slidenum">
              <a:rPr lang="ja-JP" altLang="en-US"/>
            </a:fld>
            <a:endParaRPr lang="en-US" altLang="ja-JP"/>
          </a:p>
        </p:txBody>
      </p:sp>
    </p:spTree>
  </p:cSld>
  <p:clrMapOvr>
    <a:masterClrMapping/>
  </p:clrMapOvr>
  <p:transition>
    <p:random/>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sldNum" sz="quarter" idx="10"/>
          </p:nvPr>
        </p:nvSpPr>
        <p:spPr/>
        <p:txBody>
          <a:bodyPr/>
          <a:lstStyle>
            <a:lvl1pPr>
              <a:defRPr/>
            </a:lvl1pPr>
          </a:lstStyle>
          <a:p>
            <a:pPr>
              <a:defRPr/>
            </a:pPr>
            <a:fld id="{53CDB85D-A04B-4ED3-BC2D-5D638262BED1}" type="slidenum">
              <a:rPr lang="ja-JP" altLang="en-US"/>
            </a:fld>
            <a:endParaRPr lang="en-US" altLang="ja-JP"/>
          </a:p>
        </p:txBody>
      </p:sp>
    </p:spTree>
  </p:cSld>
  <p:clrMapOvr>
    <a:masterClrMapping/>
  </p:clrMapOvr>
  <p:transition>
    <p:rand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10"/>
          <p:cNvSpPr>
            <a:spLocks noGrp="1" noChangeArrowheads="1"/>
          </p:cNvSpPr>
          <p:nvPr>
            <p:ph type="sldNum" sz="quarter" idx="10"/>
          </p:nvPr>
        </p:nvSpPr>
        <p:spPr/>
        <p:txBody>
          <a:bodyPr/>
          <a:lstStyle>
            <a:lvl1pPr>
              <a:defRPr/>
            </a:lvl1pPr>
          </a:lstStyle>
          <a:p>
            <a:pPr>
              <a:defRPr/>
            </a:pPr>
            <a:fld id="{C259C448-454A-493C-A508-F6D0D1CA3C6A}" type="slidenum">
              <a:rPr lang="ja-JP" altLang="en-US"/>
            </a:fld>
            <a:endParaRPr lang="en-US" altLang="ja-JP"/>
          </a:p>
        </p:txBody>
      </p:sp>
    </p:spTree>
  </p:cSld>
  <p:clrMapOvr>
    <a:masterClrMapping/>
  </p:clrMapOvr>
  <p:transition>
    <p:random/>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10"/>
          <p:cNvSpPr>
            <a:spLocks noGrp="1" noChangeArrowheads="1"/>
          </p:cNvSpPr>
          <p:nvPr>
            <p:ph type="sldNum" sz="quarter" idx="10"/>
          </p:nvPr>
        </p:nvSpPr>
        <p:spPr/>
        <p:txBody>
          <a:bodyPr/>
          <a:lstStyle>
            <a:lvl1pPr>
              <a:defRPr/>
            </a:lvl1pPr>
          </a:lstStyle>
          <a:p>
            <a:pPr>
              <a:defRPr/>
            </a:pPr>
            <a:fld id="{7E51D9CA-7E86-4166-AF62-421411DCDE76}" type="slidenum">
              <a:rPr lang="ja-JP" altLang="en-US"/>
            </a:fld>
            <a:endParaRPr lang="en-US" altLang="ja-JP"/>
          </a:p>
        </p:txBody>
      </p:sp>
    </p:spTree>
  </p:cSld>
  <p:clrMapOvr>
    <a:masterClrMapping/>
  </p:clrMapOvr>
  <p:transition>
    <p:random/>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10"/>
          <p:cNvSpPr>
            <a:spLocks noGrp="1" noChangeArrowheads="1"/>
          </p:cNvSpPr>
          <p:nvPr>
            <p:ph type="sldNum" sz="quarter" idx="10"/>
          </p:nvPr>
        </p:nvSpPr>
        <p:spPr/>
        <p:txBody>
          <a:bodyPr/>
          <a:lstStyle>
            <a:lvl1pPr>
              <a:defRPr/>
            </a:lvl1pPr>
          </a:lstStyle>
          <a:p>
            <a:pPr>
              <a:defRPr/>
            </a:pPr>
            <a:fld id="{1D4B8386-F18B-441A-B47B-7EA8A7EC1A35}" type="slidenum">
              <a:rPr lang="ja-JP" altLang="en-US"/>
            </a:fld>
            <a:endParaRPr lang="en-US" altLang="ja-JP"/>
          </a:p>
        </p:txBody>
      </p:sp>
    </p:spTree>
  </p:cSld>
  <p:clrMapOvr>
    <a:masterClrMapping/>
  </p:clrMapOvr>
  <p:transition>
    <p:random/>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0"/>
          <p:cNvSpPr>
            <a:spLocks noGrp="1" noChangeArrowheads="1"/>
          </p:cNvSpPr>
          <p:nvPr>
            <p:ph type="sldNum" sz="quarter" idx="10"/>
          </p:nvPr>
        </p:nvSpPr>
        <p:spPr/>
        <p:txBody>
          <a:bodyPr/>
          <a:lstStyle>
            <a:lvl1pPr>
              <a:defRPr/>
            </a:lvl1pPr>
          </a:lstStyle>
          <a:p>
            <a:pPr>
              <a:defRPr/>
            </a:pPr>
            <a:fld id="{1F4C87F8-1A60-4C1C-AA18-C4F801F51407}" type="slidenum">
              <a:rPr lang="ja-JP" altLang="en-US"/>
            </a:fld>
            <a:endParaRPr lang="en-US" altLang="ja-JP"/>
          </a:p>
        </p:txBody>
      </p:sp>
    </p:spTree>
  </p:cSld>
  <p:clrMapOvr>
    <a:masterClrMapping/>
  </p:clrMapOvr>
  <p:transition>
    <p:random/>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63087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0"/>
            <a:ext cx="6705600" cy="63087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0"/>
          <p:cNvSpPr>
            <a:spLocks noGrp="1" noChangeArrowheads="1"/>
          </p:cNvSpPr>
          <p:nvPr>
            <p:ph type="sldNum" sz="quarter" idx="10"/>
          </p:nvPr>
        </p:nvSpPr>
        <p:spPr/>
        <p:txBody>
          <a:bodyPr/>
          <a:lstStyle>
            <a:lvl1pPr>
              <a:defRPr/>
            </a:lvl1pPr>
          </a:lstStyle>
          <a:p>
            <a:pPr>
              <a:defRPr/>
            </a:pPr>
            <a:fld id="{ED8C3CA8-5360-474E-89E8-55EE23CC2A01}" type="slidenum">
              <a:rPr lang="ja-JP" altLang="en-US"/>
            </a:fld>
            <a:endParaRPr lang="en-US" altLang="ja-JP"/>
          </a:p>
        </p:txBody>
      </p:sp>
    </p:spTree>
  </p:cSld>
  <p:clrMapOvr>
    <a:masterClrMapping/>
  </p:clrMapOvr>
  <p:transition>
    <p:random/>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Picture 2" descr="waseda_mark"/>
          <p:cNvPicPr>
            <a:picLocks noChangeAspect="1" noChangeArrowheads="1"/>
          </p:cNvPicPr>
          <p:nvPr/>
        </p:nvPicPr>
        <p:blipFill>
          <a:blip r:embed="rId2" cstate="print">
            <a:grayscl/>
            <a:lum bright="80000" contrast="-90000"/>
          </a:blip>
          <a:srcRect/>
          <a:stretch>
            <a:fillRect/>
          </a:stretch>
        </p:blipFill>
        <p:spPr bwMode="auto">
          <a:xfrm>
            <a:off x="1116013" y="930275"/>
            <a:ext cx="6840537" cy="5307013"/>
          </a:xfrm>
          <a:prstGeom prst="rect">
            <a:avLst/>
          </a:prstGeom>
          <a:noFill/>
          <a:ln w="9525">
            <a:noFill/>
            <a:miter lim="800000"/>
            <a:headEnd/>
            <a:tailEnd/>
          </a:ln>
        </p:spPr>
      </p:pic>
      <p:pic>
        <p:nvPicPr>
          <p:cNvPr id="5" name="Picture 3" descr="wsd1"/>
          <p:cNvPicPr>
            <a:picLocks noChangeAspect="1" noChangeArrowheads="1"/>
          </p:cNvPicPr>
          <p:nvPr/>
        </p:nvPicPr>
        <p:blipFill>
          <a:blip r:embed="rId3" cstate="print"/>
          <a:srcRect/>
          <a:stretch>
            <a:fillRect/>
          </a:stretch>
        </p:blipFill>
        <p:spPr bwMode="auto">
          <a:xfrm>
            <a:off x="0" y="5661025"/>
            <a:ext cx="9144000" cy="1196975"/>
          </a:xfrm>
          <a:prstGeom prst="rect">
            <a:avLst/>
          </a:prstGeom>
          <a:noFill/>
          <a:ln w="9525">
            <a:noFill/>
            <a:miter lim="800000"/>
            <a:headEnd/>
            <a:tailEnd/>
          </a:ln>
        </p:spPr>
      </p:pic>
      <p:sp>
        <p:nvSpPr>
          <p:cNvPr id="6" name="AutoShape 7"/>
          <p:cNvSpPr>
            <a:spLocks noChangeArrowheads="1"/>
          </p:cNvSpPr>
          <p:nvPr/>
        </p:nvSpPr>
        <p:spPr bwMode="auto">
          <a:xfrm>
            <a:off x="685800" y="3408363"/>
            <a:ext cx="7772400" cy="109537"/>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rgbClr val="A50021"/>
          </a:solidFill>
          <a:ln w="9525">
            <a:solidFill>
              <a:schemeClr val="accent2"/>
            </a:solidFill>
            <a:round/>
          </a:ln>
        </p:spPr>
        <p:txBody>
          <a:bodyPr/>
          <a:lstStyle/>
          <a:p>
            <a:pPr>
              <a:defRPr/>
            </a:pPr>
            <a:endParaRPr lang="zh-CN" altLang="zh-CN" sz="2400">
              <a:latin typeface="Times New Roman" panose="02020603050405020304" pitchFamily="18" charset="0"/>
              <a:ea typeface="MS PGothic" panose="020B0600070205080204" pitchFamily="34" charset="-128"/>
            </a:endParaRPr>
          </a:p>
        </p:txBody>
      </p:sp>
      <p:sp>
        <p:nvSpPr>
          <p:cNvPr id="7" name="Text Box 8"/>
          <p:cNvSpPr txBox="1">
            <a:spLocks noChangeArrowheads="1"/>
          </p:cNvSpPr>
          <p:nvPr userDrawn="1"/>
        </p:nvSpPr>
        <p:spPr bwMode="auto">
          <a:xfrm>
            <a:off x="0" y="76200"/>
            <a:ext cx="9144000" cy="396875"/>
          </a:xfrm>
          <a:prstGeom prst="rect">
            <a:avLst/>
          </a:prstGeom>
          <a:noFill/>
          <a:ln w="38100" cmpd="dbl">
            <a:noFill/>
            <a:miter lim="800000"/>
          </a:ln>
          <a:effectLst/>
        </p:spPr>
        <p:txBody>
          <a:bodyPr>
            <a:spAutoFit/>
          </a:bodyPr>
          <a:lstStyle/>
          <a:p>
            <a:pPr algn="ctr">
              <a:spcBef>
                <a:spcPct val="50000"/>
              </a:spcBef>
              <a:defRPr/>
            </a:pPr>
            <a:r>
              <a:rPr lang="en-US" altLang="zh-CN" sz="2000">
                <a:solidFill>
                  <a:schemeClr val="accent2"/>
                </a:solidFill>
              </a:rPr>
              <a:t>Introduction of Artificial Intelligence</a:t>
            </a:r>
            <a:endParaRPr lang="en-US" altLang="zh-CN" sz="2000">
              <a:solidFill>
                <a:schemeClr val="accent2"/>
              </a:solidFill>
            </a:endParaRPr>
          </a:p>
        </p:txBody>
      </p:sp>
      <p:sp>
        <p:nvSpPr>
          <p:cNvPr id="8" name="Line 9"/>
          <p:cNvSpPr>
            <a:spLocks noChangeShapeType="1"/>
          </p:cNvSpPr>
          <p:nvPr userDrawn="1"/>
        </p:nvSpPr>
        <p:spPr bwMode="auto">
          <a:xfrm>
            <a:off x="225425" y="457200"/>
            <a:ext cx="8680450" cy="0"/>
          </a:xfrm>
          <a:prstGeom prst="line">
            <a:avLst/>
          </a:prstGeom>
          <a:noFill/>
          <a:ln w="57150" cmpd="thinThick">
            <a:solidFill>
              <a:schemeClr val="accent2"/>
            </a:solidFill>
            <a:round/>
          </a:ln>
          <a:effectLst/>
        </p:spPr>
        <p:txBody>
          <a:bodyPr/>
          <a:lstStyle/>
          <a:p>
            <a:pPr>
              <a:defRPr/>
            </a:pPr>
            <a:endParaRPr lang="zh-CN" altLang="en-US"/>
          </a:p>
        </p:txBody>
      </p:sp>
      <p:sp>
        <p:nvSpPr>
          <p:cNvPr id="10244" name="Rectangle 4"/>
          <p:cNvSpPr>
            <a:spLocks noGrp="1" noChangeArrowheads="1"/>
          </p:cNvSpPr>
          <p:nvPr>
            <p:ph type="ctrTitle"/>
          </p:nvPr>
        </p:nvSpPr>
        <p:spPr>
          <a:xfrm>
            <a:off x="685800" y="836613"/>
            <a:ext cx="7772400" cy="2019300"/>
          </a:xfrm>
          <a:noFill/>
        </p:spPr>
        <p:txBody>
          <a:bodyPr/>
          <a:lstStyle>
            <a:lvl1pPr>
              <a:defRPr/>
            </a:lvl1pPr>
          </a:lstStyle>
          <a:p>
            <a:r>
              <a:rPr lang="ja-JP" altLang="en-US"/>
              <a:t>マスタ タイトルの書式設定</a:t>
            </a:r>
            <a:endParaRPr lang="ja-JP" altLang="en-US"/>
          </a:p>
        </p:txBody>
      </p:sp>
      <p:sp>
        <p:nvSpPr>
          <p:cNvPr id="10245" name="Rectangle 5"/>
          <p:cNvSpPr>
            <a:spLocks noGrp="1" noChangeArrowheads="1"/>
          </p:cNvSpPr>
          <p:nvPr>
            <p:ph type="subTitle" idx="1"/>
          </p:nvPr>
        </p:nvSpPr>
        <p:spPr>
          <a:xfrm>
            <a:off x="1447800" y="3213100"/>
            <a:ext cx="7010400" cy="1816100"/>
          </a:xfrm>
        </p:spPr>
        <p:txBody>
          <a:bodyPr/>
          <a:lstStyle>
            <a:lvl1pPr marL="0" indent="0" algn="ctr">
              <a:buFont typeface="Wingdings" panose="05000000000000000000" pitchFamily="2" charset="2"/>
              <a:buNone/>
              <a:defRPr/>
            </a:lvl1pPr>
          </a:lstStyle>
          <a:p>
            <a:r>
              <a:rPr lang="ja-JP" altLang="en-US"/>
              <a:t>マスタ サブタイトルの書式設定</a:t>
            </a:r>
            <a:endParaRPr lang="ja-JP" altLang="en-US"/>
          </a:p>
        </p:txBody>
      </p:sp>
      <p:sp>
        <p:nvSpPr>
          <p:cNvPr id="9" name="Rectangle 6"/>
          <p:cNvSpPr>
            <a:spLocks noGrp="1" noChangeArrowheads="1"/>
          </p:cNvSpPr>
          <p:nvPr>
            <p:ph type="ftr" sz="quarter" idx="10"/>
          </p:nvPr>
        </p:nvSpPr>
        <p:spPr bwMode="auto">
          <a:xfrm>
            <a:off x="733425" y="138113"/>
            <a:ext cx="7737475" cy="323850"/>
          </a:xfrm>
          <a:prstGeom prst="rect">
            <a:avLst/>
          </a:prstGeom>
          <a:ln>
            <a:miter lim="800000"/>
          </a:ln>
        </p:spPr>
        <p:txBody>
          <a:bodyPr vert="horz" wrap="square" lIns="91440" tIns="45720" rIns="91440" bIns="45720" numCol="1" anchor="t" anchorCtr="0" compatLnSpc="1"/>
          <a:lstStyle>
            <a:lvl1pPr>
              <a:defRPr sz="1600" smtClean="0">
                <a:solidFill>
                  <a:srgbClr val="A50021"/>
                </a:solidFill>
                <a:ea typeface="MS PGothic" panose="020B0600070205080204" pitchFamily="34" charset="-128"/>
              </a:defRPr>
            </a:lvl1pPr>
          </a:lstStyle>
          <a:p>
            <a:pPr>
              <a:defRPr/>
            </a:pPr>
            <a:endParaRPr lang="en-US" altLang="zh-CN"/>
          </a:p>
        </p:txBody>
      </p:sp>
    </p:spTree>
  </p:cSld>
  <p:clrMapOvr>
    <a:masterClrMapping/>
  </p:clrMapOvr>
  <p:transition>
    <p:random/>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0"/>
          <p:cNvSpPr>
            <a:spLocks noGrp="1" noChangeArrowheads="1"/>
          </p:cNvSpPr>
          <p:nvPr>
            <p:ph type="sldNum" sz="quarter" idx="10"/>
          </p:nvPr>
        </p:nvSpPr>
        <p:spPr/>
        <p:txBody>
          <a:bodyPr/>
          <a:lstStyle>
            <a:lvl1pPr>
              <a:defRPr/>
            </a:lvl1pPr>
          </a:lstStyle>
          <a:p>
            <a:pPr>
              <a:defRPr/>
            </a:pPr>
            <a:fld id="{82227C12-0A9D-4045-8A90-DFF61BC5C20E}" type="slidenum">
              <a:rPr lang="ja-JP" altLang="en-US"/>
            </a:fld>
            <a:endParaRPr lang="en-US" altLang="ja-JP"/>
          </a:p>
        </p:txBody>
      </p:sp>
    </p:spTree>
  </p:cSld>
  <p:clrMapOvr>
    <a:masterClrMapping/>
  </p:clrMapOvr>
  <p:transition>
    <p:random/>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10"/>
          <p:cNvSpPr>
            <a:spLocks noGrp="1" noChangeArrowheads="1"/>
          </p:cNvSpPr>
          <p:nvPr>
            <p:ph type="sldNum" sz="quarter" idx="10"/>
          </p:nvPr>
        </p:nvSpPr>
        <p:spPr/>
        <p:txBody>
          <a:bodyPr/>
          <a:lstStyle>
            <a:lvl1pPr>
              <a:defRPr/>
            </a:lvl1pPr>
          </a:lstStyle>
          <a:p>
            <a:pPr>
              <a:defRPr/>
            </a:pPr>
            <a:fld id="{C259C448-454A-493C-A508-F6D0D1CA3C6A}" type="slidenum">
              <a:rPr lang="ja-JP" altLang="en-US"/>
            </a:fld>
            <a:endParaRPr lang="en-US" altLang="ja-JP"/>
          </a:p>
        </p:txBody>
      </p:sp>
    </p:spTree>
  </p:cSld>
  <p:clrMapOvr>
    <a:masterClrMapping/>
  </p:clrMapOvr>
  <p:transition>
    <p:random/>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50825" y="908050"/>
            <a:ext cx="4244975"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908050"/>
            <a:ext cx="4244975"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10"/>
          <p:cNvSpPr>
            <a:spLocks noGrp="1" noChangeArrowheads="1"/>
          </p:cNvSpPr>
          <p:nvPr>
            <p:ph type="sldNum" sz="quarter" idx="10"/>
          </p:nvPr>
        </p:nvSpPr>
        <p:spPr/>
        <p:txBody>
          <a:bodyPr/>
          <a:lstStyle>
            <a:lvl1pPr>
              <a:defRPr/>
            </a:lvl1pPr>
          </a:lstStyle>
          <a:p>
            <a:pPr>
              <a:defRPr/>
            </a:pPr>
            <a:fld id="{20EFC353-B399-41EE-8774-2BFB8313AAEF}" type="slidenum">
              <a:rPr lang="ja-JP" altLang="en-US"/>
            </a:fld>
            <a:endParaRPr lang="en-US" altLang="ja-JP"/>
          </a:p>
        </p:txBody>
      </p:sp>
    </p:spTree>
  </p:cSld>
  <p:clrMapOvr>
    <a:masterClrMapping/>
  </p:clrMapOvr>
  <p:transition>
    <p:random/>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10"/>
          <p:cNvSpPr>
            <a:spLocks noGrp="1" noChangeArrowheads="1"/>
          </p:cNvSpPr>
          <p:nvPr>
            <p:ph type="sldNum" sz="quarter" idx="10"/>
          </p:nvPr>
        </p:nvSpPr>
        <p:spPr/>
        <p:txBody>
          <a:bodyPr/>
          <a:lstStyle>
            <a:lvl1pPr>
              <a:defRPr/>
            </a:lvl1pPr>
          </a:lstStyle>
          <a:p>
            <a:pPr>
              <a:defRPr/>
            </a:pPr>
            <a:fld id="{6B5ED95F-118E-4421-B4BA-B90F952D8584}" type="slidenum">
              <a:rPr lang="ja-JP" altLang="en-US"/>
            </a:fld>
            <a:endParaRPr lang="en-US" altLang="ja-JP"/>
          </a:p>
        </p:txBody>
      </p:sp>
    </p:spTree>
  </p:cSld>
  <p:clrMapOvr>
    <a:masterClrMapping/>
  </p:clrMapOvr>
  <p:transition>
    <p:random/>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0"/>
          <p:cNvSpPr>
            <a:spLocks noGrp="1" noChangeArrowheads="1"/>
          </p:cNvSpPr>
          <p:nvPr>
            <p:ph type="sldNum" sz="quarter" idx="10"/>
          </p:nvPr>
        </p:nvSpPr>
        <p:spPr/>
        <p:txBody>
          <a:bodyPr/>
          <a:lstStyle>
            <a:lvl1pPr>
              <a:defRPr/>
            </a:lvl1pPr>
          </a:lstStyle>
          <a:p>
            <a:pPr>
              <a:defRPr/>
            </a:pPr>
            <a:fld id="{84F53113-5797-4EE0-AB67-762BA57C286C}" type="slidenum">
              <a:rPr lang="ja-JP" altLang="en-US"/>
            </a:fld>
            <a:endParaRPr lang="en-US" altLang="ja-JP"/>
          </a:p>
        </p:txBody>
      </p:sp>
    </p:spTree>
  </p:cSld>
  <p:clrMapOvr>
    <a:masterClrMapping/>
  </p:clrMapOvr>
  <p:transition>
    <p:rand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50825" y="908050"/>
            <a:ext cx="4244975"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908050"/>
            <a:ext cx="4244975"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10"/>
          <p:cNvSpPr>
            <a:spLocks noGrp="1" noChangeArrowheads="1"/>
          </p:cNvSpPr>
          <p:nvPr>
            <p:ph type="sldNum" sz="quarter" idx="10"/>
          </p:nvPr>
        </p:nvSpPr>
        <p:spPr/>
        <p:txBody>
          <a:bodyPr/>
          <a:lstStyle>
            <a:lvl1pPr>
              <a:defRPr/>
            </a:lvl1pPr>
          </a:lstStyle>
          <a:p>
            <a:pPr>
              <a:defRPr/>
            </a:pPr>
            <a:fld id="{20EFC353-B399-41EE-8774-2BFB8313AAEF}" type="slidenum">
              <a:rPr lang="ja-JP" altLang="en-US"/>
            </a:fld>
            <a:endParaRPr lang="en-US" altLang="ja-JP"/>
          </a:p>
        </p:txBody>
      </p:sp>
    </p:spTree>
  </p:cSld>
  <p:clrMapOvr>
    <a:masterClrMapping/>
  </p:clrMapOvr>
  <p:transition>
    <p:random/>
  </p:transition>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sldNum" sz="quarter" idx="10"/>
          </p:nvPr>
        </p:nvSpPr>
        <p:spPr/>
        <p:txBody>
          <a:bodyPr/>
          <a:lstStyle>
            <a:lvl1pPr>
              <a:defRPr/>
            </a:lvl1pPr>
          </a:lstStyle>
          <a:p>
            <a:pPr>
              <a:defRPr/>
            </a:pPr>
            <a:fld id="{53CDB85D-A04B-4ED3-BC2D-5D638262BED1}" type="slidenum">
              <a:rPr lang="ja-JP" altLang="en-US"/>
            </a:fld>
            <a:endParaRPr lang="en-US" altLang="ja-JP"/>
          </a:p>
        </p:txBody>
      </p:sp>
    </p:spTree>
  </p:cSld>
  <p:clrMapOvr>
    <a:masterClrMapping/>
  </p:clrMapOvr>
  <p:transition>
    <p:random/>
  </p:transition>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10"/>
          <p:cNvSpPr>
            <a:spLocks noGrp="1" noChangeArrowheads="1"/>
          </p:cNvSpPr>
          <p:nvPr>
            <p:ph type="sldNum" sz="quarter" idx="10"/>
          </p:nvPr>
        </p:nvSpPr>
        <p:spPr/>
        <p:txBody>
          <a:bodyPr/>
          <a:lstStyle>
            <a:lvl1pPr>
              <a:defRPr/>
            </a:lvl1pPr>
          </a:lstStyle>
          <a:p>
            <a:pPr>
              <a:defRPr/>
            </a:pPr>
            <a:fld id="{7E51D9CA-7E86-4166-AF62-421411DCDE76}" type="slidenum">
              <a:rPr lang="ja-JP" altLang="en-US"/>
            </a:fld>
            <a:endParaRPr lang="en-US" altLang="ja-JP"/>
          </a:p>
        </p:txBody>
      </p:sp>
    </p:spTree>
  </p:cSld>
  <p:clrMapOvr>
    <a:masterClrMapping/>
  </p:clrMapOvr>
  <p:transition>
    <p:random/>
  </p:transition>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10"/>
          <p:cNvSpPr>
            <a:spLocks noGrp="1" noChangeArrowheads="1"/>
          </p:cNvSpPr>
          <p:nvPr>
            <p:ph type="sldNum" sz="quarter" idx="10"/>
          </p:nvPr>
        </p:nvSpPr>
        <p:spPr/>
        <p:txBody>
          <a:bodyPr/>
          <a:lstStyle>
            <a:lvl1pPr>
              <a:defRPr/>
            </a:lvl1pPr>
          </a:lstStyle>
          <a:p>
            <a:pPr>
              <a:defRPr/>
            </a:pPr>
            <a:fld id="{1D4B8386-F18B-441A-B47B-7EA8A7EC1A35}" type="slidenum">
              <a:rPr lang="ja-JP" altLang="en-US"/>
            </a:fld>
            <a:endParaRPr lang="en-US" altLang="ja-JP"/>
          </a:p>
        </p:txBody>
      </p:sp>
    </p:spTree>
  </p:cSld>
  <p:clrMapOvr>
    <a:masterClrMapping/>
  </p:clrMapOvr>
  <p:transition>
    <p:random/>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0"/>
          <p:cNvSpPr>
            <a:spLocks noGrp="1" noChangeArrowheads="1"/>
          </p:cNvSpPr>
          <p:nvPr>
            <p:ph type="sldNum" sz="quarter" idx="10"/>
          </p:nvPr>
        </p:nvSpPr>
        <p:spPr/>
        <p:txBody>
          <a:bodyPr/>
          <a:lstStyle>
            <a:lvl1pPr>
              <a:defRPr/>
            </a:lvl1pPr>
          </a:lstStyle>
          <a:p>
            <a:pPr>
              <a:defRPr/>
            </a:pPr>
            <a:fld id="{1F4C87F8-1A60-4C1C-AA18-C4F801F51407}" type="slidenum">
              <a:rPr lang="ja-JP" altLang="en-US"/>
            </a:fld>
            <a:endParaRPr lang="en-US" altLang="ja-JP"/>
          </a:p>
        </p:txBody>
      </p:sp>
    </p:spTree>
  </p:cSld>
  <p:clrMapOvr>
    <a:masterClrMapping/>
  </p:clrMapOvr>
  <p:transition>
    <p:random/>
  </p:transition>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63087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0"/>
            <a:ext cx="6705600" cy="63087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0"/>
          <p:cNvSpPr>
            <a:spLocks noGrp="1" noChangeArrowheads="1"/>
          </p:cNvSpPr>
          <p:nvPr>
            <p:ph type="sldNum" sz="quarter" idx="10"/>
          </p:nvPr>
        </p:nvSpPr>
        <p:spPr/>
        <p:txBody>
          <a:bodyPr/>
          <a:lstStyle>
            <a:lvl1pPr>
              <a:defRPr/>
            </a:lvl1pPr>
          </a:lstStyle>
          <a:p>
            <a:pPr>
              <a:defRPr/>
            </a:pPr>
            <a:fld id="{ED8C3CA8-5360-474E-89E8-55EE23CC2A01}" type="slidenum">
              <a:rPr lang="ja-JP" altLang="en-US"/>
            </a:fld>
            <a:endParaRPr lang="en-US" altLang="ja-JP"/>
          </a:p>
        </p:txBody>
      </p:sp>
    </p:spTree>
  </p:cSld>
  <p:clrMapOvr>
    <a:masterClrMapping/>
  </p:clrMapOvr>
  <p:transition>
    <p:random/>
  </p:transition>
</p:sldLayout>
</file>

<file path=ppt/slideLayouts/slideLayout15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Picture 2" descr="waseda_mark"/>
          <p:cNvPicPr>
            <a:picLocks noChangeAspect="1" noChangeArrowheads="1"/>
          </p:cNvPicPr>
          <p:nvPr/>
        </p:nvPicPr>
        <p:blipFill>
          <a:blip r:embed="rId2" cstate="print">
            <a:grayscl/>
            <a:lum bright="80000" contrast="-90000"/>
          </a:blip>
          <a:srcRect/>
          <a:stretch>
            <a:fillRect/>
          </a:stretch>
        </p:blipFill>
        <p:spPr bwMode="auto">
          <a:xfrm>
            <a:off x="1116013" y="930275"/>
            <a:ext cx="6840537" cy="5307013"/>
          </a:xfrm>
          <a:prstGeom prst="rect">
            <a:avLst/>
          </a:prstGeom>
          <a:noFill/>
          <a:ln w="9525">
            <a:noFill/>
            <a:miter lim="800000"/>
            <a:headEnd/>
            <a:tailEnd/>
          </a:ln>
        </p:spPr>
      </p:pic>
      <p:pic>
        <p:nvPicPr>
          <p:cNvPr id="5" name="Picture 3" descr="wsd1"/>
          <p:cNvPicPr>
            <a:picLocks noChangeAspect="1" noChangeArrowheads="1"/>
          </p:cNvPicPr>
          <p:nvPr/>
        </p:nvPicPr>
        <p:blipFill>
          <a:blip r:embed="rId3" cstate="print"/>
          <a:srcRect/>
          <a:stretch>
            <a:fillRect/>
          </a:stretch>
        </p:blipFill>
        <p:spPr bwMode="auto">
          <a:xfrm>
            <a:off x="0" y="5661025"/>
            <a:ext cx="9144000" cy="1196975"/>
          </a:xfrm>
          <a:prstGeom prst="rect">
            <a:avLst/>
          </a:prstGeom>
          <a:noFill/>
          <a:ln w="9525">
            <a:noFill/>
            <a:miter lim="800000"/>
            <a:headEnd/>
            <a:tailEnd/>
          </a:ln>
        </p:spPr>
      </p:pic>
      <p:sp>
        <p:nvSpPr>
          <p:cNvPr id="6" name="AutoShape 7"/>
          <p:cNvSpPr>
            <a:spLocks noChangeArrowheads="1"/>
          </p:cNvSpPr>
          <p:nvPr/>
        </p:nvSpPr>
        <p:spPr bwMode="auto">
          <a:xfrm>
            <a:off x="685800" y="3408363"/>
            <a:ext cx="7772400" cy="109537"/>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rgbClr val="A50021"/>
          </a:solidFill>
          <a:ln w="9525">
            <a:solidFill>
              <a:schemeClr val="accent2"/>
            </a:solidFill>
            <a:round/>
          </a:ln>
        </p:spPr>
        <p:txBody>
          <a:bodyPr/>
          <a:lstStyle/>
          <a:p>
            <a:pPr>
              <a:defRPr/>
            </a:pPr>
            <a:endParaRPr lang="zh-CN" altLang="zh-CN" sz="2400">
              <a:latin typeface="Times New Roman" panose="02020603050405020304" pitchFamily="18" charset="0"/>
              <a:ea typeface="MS PGothic" panose="020B0600070205080204" pitchFamily="34" charset="-128"/>
            </a:endParaRPr>
          </a:p>
        </p:txBody>
      </p:sp>
      <p:sp>
        <p:nvSpPr>
          <p:cNvPr id="7" name="Text Box 8"/>
          <p:cNvSpPr txBox="1">
            <a:spLocks noChangeArrowheads="1"/>
          </p:cNvSpPr>
          <p:nvPr userDrawn="1"/>
        </p:nvSpPr>
        <p:spPr bwMode="auto">
          <a:xfrm>
            <a:off x="0" y="76200"/>
            <a:ext cx="9144000" cy="396875"/>
          </a:xfrm>
          <a:prstGeom prst="rect">
            <a:avLst/>
          </a:prstGeom>
          <a:noFill/>
          <a:ln w="38100" cmpd="dbl">
            <a:noFill/>
            <a:miter lim="800000"/>
          </a:ln>
          <a:effectLst/>
        </p:spPr>
        <p:txBody>
          <a:bodyPr>
            <a:spAutoFit/>
          </a:bodyPr>
          <a:lstStyle/>
          <a:p>
            <a:pPr algn="ctr">
              <a:spcBef>
                <a:spcPct val="50000"/>
              </a:spcBef>
              <a:defRPr/>
            </a:pPr>
            <a:r>
              <a:rPr lang="en-US" altLang="zh-CN" sz="2000">
                <a:solidFill>
                  <a:schemeClr val="accent2"/>
                </a:solidFill>
              </a:rPr>
              <a:t>Introduction of Artificial Intelligence</a:t>
            </a:r>
            <a:endParaRPr lang="en-US" altLang="zh-CN" sz="2000">
              <a:solidFill>
                <a:schemeClr val="accent2"/>
              </a:solidFill>
            </a:endParaRPr>
          </a:p>
        </p:txBody>
      </p:sp>
      <p:sp>
        <p:nvSpPr>
          <p:cNvPr id="8" name="Line 9"/>
          <p:cNvSpPr>
            <a:spLocks noChangeShapeType="1"/>
          </p:cNvSpPr>
          <p:nvPr userDrawn="1"/>
        </p:nvSpPr>
        <p:spPr bwMode="auto">
          <a:xfrm>
            <a:off x="225425" y="457200"/>
            <a:ext cx="8680450" cy="0"/>
          </a:xfrm>
          <a:prstGeom prst="line">
            <a:avLst/>
          </a:prstGeom>
          <a:noFill/>
          <a:ln w="57150" cmpd="thinThick">
            <a:solidFill>
              <a:schemeClr val="accent2"/>
            </a:solidFill>
            <a:round/>
          </a:ln>
          <a:effectLst/>
        </p:spPr>
        <p:txBody>
          <a:bodyPr/>
          <a:lstStyle/>
          <a:p>
            <a:pPr>
              <a:defRPr/>
            </a:pPr>
            <a:endParaRPr lang="zh-CN" altLang="en-US"/>
          </a:p>
        </p:txBody>
      </p:sp>
      <p:sp>
        <p:nvSpPr>
          <p:cNvPr id="10244" name="Rectangle 4"/>
          <p:cNvSpPr>
            <a:spLocks noGrp="1" noChangeArrowheads="1"/>
          </p:cNvSpPr>
          <p:nvPr>
            <p:ph type="ctrTitle"/>
          </p:nvPr>
        </p:nvSpPr>
        <p:spPr>
          <a:xfrm>
            <a:off x="685800" y="836613"/>
            <a:ext cx="7772400" cy="2019300"/>
          </a:xfrm>
          <a:noFill/>
        </p:spPr>
        <p:txBody>
          <a:bodyPr/>
          <a:lstStyle>
            <a:lvl1pPr>
              <a:defRPr/>
            </a:lvl1pPr>
          </a:lstStyle>
          <a:p>
            <a:r>
              <a:rPr lang="ja-JP" altLang="en-US"/>
              <a:t>マスタ タイトルの書式設定</a:t>
            </a:r>
            <a:endParaRPr lang="ja-JP" altLang="en-US"/>
          </a:p>
        </p:txBody>
      </p:sp>
      <p:sp>
        <p:nvSpPr>
          <p:cNvPr id="10245" name="Rectangle 5"/>
          <p:cNvSpPr>
            <a:spLocks noGrp="1" noChangeArrowheads="1"/>
          </p:cNvSpPr>
          <p:nvPr>
            <p:ph type="subTitle" idx="1"/>
          </p:nvPr>
        </p:nvSpPr>
        <p:spPr>
          <a:xfrm>
            <a:off x="1447800" y="3213100"/>
            <a:ext cx="7010400" cy="1816100"/>
          </a:xfrm>
        </p:spPr>
        <p:txBody>
          <a:bodyPr/>
          <a:lstStyle>
            <a:lvl1pPr marL="0" indent="0" algn="ctr">
              <a:buFont typeface="Wingdings" panose="05000000000000000000" pitchFamily="2" charset="2"/>
              <a:buNone/>
              <a:defRPr/>
            </a:lvl1pPr>
          </a:lstStyle>
          <a:p>
            <a:r>
              <a:rPr lang="ja-JP" altLang="en-US"/>
              <a:t>マスタ サブタイトルの書式設定</a:t>
            </a:r>
            <a:endParaRPr lang="ja-JP" altLang="en-US"/>
          </a:p>
        </p:txBody>
      </p:sp>
      <p:sp>
        <p:nvSpPr>
          <p:cNvPr id="9" name="Rectangle 6"/>
          <p:cNvSpPr>
            <a:spLocks noGrp="1" noChangeArrowheads="1"/>
          </p:cNvSpPr>
          <p:nvPr>
            <p:ph type="ftr" sz="quarter" idx="10"/>
          </p:nvPr>
        </p:nvSpPr>
        <p:spPr bwMode="auto">
          <a:xfrm>
            <a:off x="733425" y="138113"/>
            <a:ext cx="7737475" cy="323850"/>
          </a:xfrm>
          <a:prstGeom prst="rect">
            <a:avLst/>
          </a:prstGeom>
          <a:ln>
            <a:miter lim="800000"/>
          </a:ln>
        </p:spPr>
        <p:txBody>
          <a:bodyPr vert="horz" wrap="square" lIns="91440" tIns="45720" rIns="91440" bIns="45720" numCol="1" anchor="t" anchorCtr="0" compatLnSpc="1"/>
          <a:lstStyle>
            <a:lvl1pPr>
              <a:defRPr sz="1600" smtClean="0">
                <a:solidFill>
                  <a:srgbClr val="A50021"/>
                </a:solidFill>
                <a:ea typeface="MS PGothic" panose="020B0600070205080204" pitchFamily="34" charset="-128"/>
              </a:defRPr>
            </a:lvl1pPr>
          </a:lstStyle>
          <a:p>
            <a:pPr>
              <a:defRPr/>
            </a:pPr>
            <a:endParaRPr lang="en-US" altLang="zh-CN"/>
          </a:p>
        </p:txBody>
      </p:sp>
    </p:spTree>
  </p:cSld>
  <p:clrMapOvr>
    <a:masterClrMapping/>
  </p:clrMapOvr>
  <p:transition>
    <p:random/>
  </p:transition>
</p:sldLayout>
</file>

<file path=ppt/slideLayouts/slideLayout15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0"/>
          <p:cNvSpPr>
            <a:spLocks noGrp="1" noChangeArrowheads="1"/>
          </p:cNvSpPr>
          <p:nvPr>
            <p:ph type="sldNum" sz="quarter" idx="10"/>
          </p:nvPr>
        </p:nvSpPr>
        <p:spPr/>
        <p:txBody>
          <a:bodyPr/>
          <a:lstStyle>
            <a:lvl1pPr>
              <a:defRPr/>
            </a:lvl1pPr>
          </a:lstStyle>
          <a:p>
            <a:pPr>
              <a:defRPr/>
            </a:pPr>
            <a:fld id="{82227C12-0A9D-4045-8A90-DFF61BC5C20E}" type="slidenum">
              <a:rPr lang="ja-JP" altLang="en-US"/>
            </a:fld>
            <a:endParaRPr lang="en-US" altLang="ja-JP"/>
          </a:p>
        </p:txBody>
      </p:sp>
    </p:spTree>
  </p:cSld>
  <p:clrMapOvr>
    <a:masterClrMapping/>
  </p:clrMapOvr>
  <p:transition>
    <p:random/>
  </p:transition>
</p:sldLayout>
</file>

<file path=ppt/slideLayouts/slideLayout15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10"/>
          <p:cNvSpPr>
            <a:spLocks noGrp="1" noChangeArrowheads="1"/>
          </p:cNvSpPr>
          <p:nvPr>
            <p:ph type="sldNum" sz="quarter" idx="10"/>
          </p:nvPr>
        </p:nvSpPr>
        <p:spPr/>
        <p:txBody>
          <a:bodyPr/>
          <a:lstStyle>
            <a:lvl1pPr>
              <a:defRPr/>
            </a:lvl1pPr>
          </a:lstStyle>
          <a:p>
            <a:pPr>
              <a:defRPr/>
            </a:pPr>
            <a:fld id="{C259C448-454A-493C-A508-F6D0D1CA3C6A}" type="slidenum">
              <a:rPr lang="ja-JP" altLang="en-US"/>
            </a:fld>
            <a:endParaRPr lang="en-US" altLang="ja-JP"/>
          </a:p>
        </p:txBody>
      </p:sp>
    </p:spTree>
  </p:cSld>
  <p:clrMapOvr>
    <a:masterClrMapping/>
  </p:clrMapOvr>
  <p:transition>
    <p:random/>
  </p:transition>
</p:sldLayout>
</file>

<file path=ppt/slideLayouts/slideLayout15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50825" y="908050"/>
            <a:ext cx="4244975"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908050"/>
            <a:ext cx="4244975"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10"/>
          <p:cNvSpPr>
            <a:spLocks noGrp="1" noChangeArrowheads="1"/>
          </p:cNvSpPr>
          <p:nvPr>
            <p:ph type="sldNum" sz="quarter" idx="10"/>
          </p:nvPr>
        </p:nvSpPr>
        <p:spPr/>
        <p:txBody>
          <a:bodyPr/>
          <a:lstStyle>
            <a:lvl1pPr>
              <a:defRPr/>
            </a:lvl1pPr>
          </a:lstStyle>
          <a:p>
            <a:pPr>
              <a:defRPr/>
            </a:pPr>
            <a:fld id="{20EFC353-B399-41EE-8774-2BFB8313AAEF}" type="slidenum">
              <a:rPr lang="ja-JP" altLang="en-US"/>
            </a:fld>
            <a:endParaRPr lang="en-US" altLang="ja-JP"/>
          </a:p>
        </p:txBody>
      </p:sp>
    </p:spTree>
  </p:cSld>
  <p:clrMapOvr>
    <a:masterClrMapping/>
  </p:clrMapOvr>
  <p:transition>
    <p:random/>
  </p:transition>
</p:sldLayout>
</file>

<file path=ppt/slideLayouts/slideLayout15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10"/>
          <p:cNvSpPr>
            <a:spLocks noGrp="1" noChangeArrowheads="1"/>
          </p:cNvSpPr>
          <p:nvPr>
            <p:ph type="sldNum" sz="quarter" idx="10"/>
          </p:nvPr>
        </p:nvSpPr>
        <p:spPr/>
        <p:txBody>
          <a:bodyPr/>
          <a:lstStyle>
            <a:lvl1pPr>
              <a:defRPr/>
            </a:lvl1pPr>
          </a:lstStyle>
          <a:p>
            <a:pPr>
              <a:defRPr/>
            </a:pPr>
            <a:fld id="{6B5ED95F-118E-4421-B4BA-B90F952D8584}" type="slidenum">
              <a:rPr lang="ja-JP" altLang="en-US"/>
            </a:fld>
            <a:endParaRPr lang="en-US" altLang="ja-JP"/>
          </a:p>
        </p:txBody>
      </p:sp>
    </p:spTree>
  </p:cSld>
  <p:clrMapOvr>
    <a:masterClrMapping/>
  </p:clrMapOvr>
  <p:transition>
    <p:rand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10"/>
          <p:cNvSpPr>
            <a:spLocks noGrp="1" noChangeArrowheads="1"/>
          </p:cNvSpPr>
          <p:nvPr>
            <p:ph type="sldNum" sz="quarter" idx="10"/>
          </p:nvPr>
        </p:nvSpPr>
        <p:spPr/>
        <p:txBody>
          <a:bodyPr/>
          <a:lstStyle>
            <a:lvl1pPr>
              <a:defRPr/>
            </a:lvl1pPr>
          </a:lstStyle>
          <a:p>
            <a:pPr>
              <a:defRPr/>
            </a:pPr>
            <a:fld id="{6B5ED95F-118E-4421-B4BA-B90F952D8584}" type="slidenum">
              <a:rPr lang="ja-JP" altLang="en-US"/>
            </a:fld>
            <a:endParaRPr lang="en-US" altLang="ja-JP"/>
          </a:p>
        </p:txBody>
      </p:sp>
    </p:spTree>
  </p:cSld>
  <p:clrMapOvr>
    <a:masterClrMapping/>
  </p:clrMapOvr>
  <p:transition>
    <p:random/>
  </p:transition>
</p:sldLayout>
</file>

<file path=ppt/slideLayouts/slideLayout16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0"/>
          <p:cNvSpPr>
            <a:spLocks noGrp="1" noChangeArrowheads="1"/>
          </p:cNvSpPr>
          <p:nvPr>
            <p:ph type="sldNum" sz="quarter" idx="10"/>
          </p:nvPr>
        </p:nvSpPr>
        <p:spPr/>
        <p:txBody>
          <a:bodyPr/>
          <a:lstStyle>
            <a:lvl1pPr>
              <a:defRPr/>
            </a:lvl1pPr>
          </a:lstStyle>
          <a:p>
            <a:pPr>
              <a:defRPr/>
            </a:pPr>
            <a:fld id="{84F53113-5797-4EE0-AB67-762BA57C286C}" type="slidenum">
              <a:rPr lang="ja-JP" altLang="en-US"/>
            </a:fld>
            <a:endParaRPr lang="en-US" altLang="ja-JP"/>
          </a:p>
        </p:txBody>
      </p:sp>
    </p:spTree>
  </p:cSld>
  <p:clrMapOvr>
    <a:masterClrMapping/>
  </p:clrMapOvr>
  <p:transition>
    <p:random/>
  </p:transition>
</p:sldLayout>
</file>

<file path=ppt/slideLayouts/slideLayout16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sldNum" sz="quarter" idx="10"/>
          </p:nvPr>
        </p:nvSpPr>
        <p:spPr/>
        <p:txBody>
          <a:bodyPr/>
          <a:lstStyle>
            <a:lvl1pPr>
              <a:defRPr/>
            </a:lvl1pPr>
          </a:lstStyle>
          <a:p>
            <a:pPr>
              <a:defRPr/>
            </a:pPr>
            <a:fld id="{53CDB85D-A04B-4ED3-BC2D-5D638262BED1}" type="slidenum">
              <a:rPr lang="ja-JP" altLang="en-US"/>
            </a:fld>
            <a:endParaRPr lang="en-US" altLang="ja-JP"/>
          </a:p>
        </p:txBody>
      </p:sp>
    </p:spTree>
  </p:cSld>
  <p:clrMapOvr>
    <a:masterClrMapping/>
  </p:clrMapOvr>
  <p:transition>
    <p:random/>
  </p:transition>
</p:sldLayout>
</file>

<file path=ppt/slideLayouts/slideLayout16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10"/>
          <p:cNvSpPr>
            <a:spLocks noGrp="1" noChangeArrowheads="1"/>
          </p:cNvSpPr>
          <p:nvPr>
            <p:ph type="sldNum" sz="quarter" idx="10"/>
          </p:nvPr>
        </p:nvSpPr>
        <p:spPr/>
        <p:txBody>
          <a:bodyPr/>
          <a:lstStyle>
            <a:lvl1pPr>
              <a:defRPr/>
            </a:lvl1pPr>
          </a:lstStyle>
          <a:p>
            <a:pPr>
              <a:defRPr/>
            </a:pPr>
            <a:fld id="{7E51D9CA-7E86-4166-AF62-421411DCDE76}" type="slidenum">
              <a:rPr lang="ja-JP" altLang="en-US"/>
            </a:fld>
            <a:endParaRPr lang="en-US" altLang="ja-JP"/>
          </a:p>
        </p:txBody>
      </p:sp>
    </p:spTree>
  </p:cSld>
  <p:clrMapOvr>
    <a:masterClrMapping/>
  </p:clrMapOvr>
  <p:transition>
    <p:random/>
  </p:transition>
</p:sldLayout>
</file>

<file path=ppt/slideLayouts/slideLayout16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10"/>
          <p:cNvSpPr>
            <a:spLocks noGrp="1" noChangeArrowheads="1"/>
          </p:cNvSpPr>
          <p:nvPr>
            <p:ph type="sldNum" sz="quarter" idx="10"/>
          </p:nvPr>
        </p:nvSpPr>
        <p:spPr/>
        <p:txBody>
          <a:bodyPr/>
          <a:lstStyle>
            <a:lvl1pPr>
              <a:defRPr/>
            </a:lvl1pPr>
          </a:lstStyle>
          <a:p>
            <a:pPr>
              <a:defRPr/>
            </a:pPr>
            <a:fld id="{1D4B8386-F18B-441A-B47B-7EA8A7EC1A35}" type="slidenum">
              <a:rPr lang="ja-JP" altLang="en-US"/>
            </a:fld>
            <a:endParaRPr lang="en-US" altLang="ja-JP"/>
          </a:p>
        </p:txBody>
      </p:sp>
    </p:spTree>
  </p:cSld>
  <p:clrMapOvr>
    <a:masterClrMapping/>
  </p:clrMapOvr>
  <p:transition>
    <p:random/>
  </p:transition>
</p:sldLayout>
</file>

<file path=ppt/slideLayouts/slideLayout16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0"/>
          <p:cNvSpPr>
            <a:spLocks noGrp="1" noChangeArrowheads="1"/>
          </p:cNvSpPr>
          <p:nvPr>
            <p:ph type="sldNum" sz="quarter" idx="10"/>
          </p:nvPr>
        </p:nvSpPr>
        <p:spPr/>
        <p:txBody>
          <a:bodyPr/>
          <a:lstStyle>
            <a:lvl1pPr>
              <a:defRPr/>
            </a:lvl1pPr>
          </a:lstStyle>
          <a:p>
            <a:pPr>
              <a:defRPr/>
            </a:pPr>
            <a:fld id="{1F4C87F8-1A60-4C1C-AA18-C4F801F51407}" type="slidenum">
              <a:rPr lang="ja-JP" altLang="en-US"/>
            </a:fld>
            <a:endParaRPr lang="en-US" altLang="ja-JP"/>
          </a:p>
        </p:txBody>
      </p:sp>
    </p:spTree>
  </p:cSld>
  <p:clrMapOvr>
    <a:masterClrMapping/>
  </p:clrMapOvr>
  <p:transition>
    <p:random/>
  </p:transition>
</p:sldLayout>
</file>

<file path=ppt/slideLayouts/slideLayout16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63087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0"/>
            <a:ext cx="6705600" cy="63087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0"/>
          <p:cNvSpPr>
            <a:spLocks noGrp="1" noChangeArrowheads="1"/>
          </p:cNvSpPr>
          <p:nvPr>
            <p:ph type="sldNum" sz="quarter" idx="10"/>
          </p:nvPr>
        </p:nvSpPr>
        <p:spPr/>
        <p:txBody>
          <a:bodyPr/>
          <a:lstStyle>
            <a:lvl1pPr>
              <a:defRPr/>
            </a:lvl1pPr>
          </a:lstStyle>
          <a:p>
            <a:pPr>
              <a:defRPr/>
            </a:pPr>
            <a:fld id="{ED8C3CA8-5360-474E-89E8-55EE23CC2A01}" type="slidenum">
              <a:rPr lang="ja-JP" altLang="en-US"/>
            </a:fld>
            <a:endParaRPr lang="en-US" altLang="ja-JP"/>
          </a:p>
        </p:txBody>
      </p:sp>
    </p:spTree>
  </p:cSld>
  <p:clrMapOvr>
    <a:masterClrMapping/>
  </p:clrMapOvr>
  <p:transition>
    <p:random/>
  </p:transition>
</p:sldLayout>
</file>

<file path=ppt/slideLayouts/slideLayout16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Picture 2" descr="waseda_mark"/>
          <p:cNvPicPr>
            <a:picLocks noChangeAspect="1" noChangeArrowheads="1"/>
          </p:cNvPicPr>
          <p:nvPr/>
        </p:nvPicPr>
        <p:blipFill>
          <a:blip r:embed="rId2" cstate="print">
            <a:grayscl/>
            <a:lum bright="80000" contrast="-90000"/>
          </a:blip>
          <a:srcRect/>
          <a:stretch>
            <a:fillRect/>
          </a:stretch>
        </p:blipFill>
        <p:spPr bwMode="auto">
          <a:xfrm>
            <a:off x="1116013" y="930275"/>
            <a:ext cx="6840537" cy="5307013"/>
          </a:xfrm>
          <a:prstGeom prst="rect">
            <a:avLst/>
          </a:prstGeom>
          <a:noFill/>
          <a:ln w="9525">
            <a:noFill/>
            <a:miter lim="800000"/>
            <a:headEnd/>
            <a:tailEnd/>
          </a:ln>
        </p:spPr>
      </p:pic>
      <p:pic>
        <p:nvPicPr>
          <p:cNvPr id="5" name="Picture 3" descr="wsd1"/>
          <p:cNvPicPr>
            <a:picLocks noChangeAspect="1" noChangeArrowheads="1"/>
          </p:cNvPicPr>
          <p:nvPr/>
        </p:nvPicPr>
        <p:blipFill>
          <a:blip r:embed="rId3" cstate="print"/>
          <a:srcRect/>
          <a:stretch>
            <a:fillRect/>
          </a:stretch>
        </p:blipFill>
        <p:spPr bwMode="auto">
          <a:xfrm>
            <a:off x="0" y="5661025"/>
            <a:ext cx="9144000" cy="1196975"/>
          </a:xfrm>
          <a:prstGeom prst="rect">
            <a:avLst/>
          </a:prstGeom>
          <a:noFill/>
          <a:ln w="9525">
            <a:noFill/>
            <a:miter lim="800000"/>
            <a:headEnd/>
            <a:tailEnd/>
          </a:ln>
        </p:spPr>
      </p:pic>
      <p:sp>
        <p:nvSpPr>
          <p:cNvPr id="6" name="AutoShape 7"/>
          <p:cNvSpPr>
            <a:spLocks noChangeArrowheads="1"/>
          </p:cNvSpPr>
          <p:nvPr/>
        </p:nvSpPr>
        <p:spPr bwMode="auto">
          <a:xfrm>
            <a:off x="685800" y="3408363"/>
            <a:ext cx="7772400" cy="109537"/>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rgbClr val="A50021"/>
          </a:solidFill>
          <a:ln w="9525">
            <a:solidFill>
              <a:schemeClr val="accent2"/>
            </a:solidFill>
            <a:round/>
          </a:ln>
        </p:spPr>
        <p:txBody>
          <a:bodyPr/>
          <a:lstStyle/>
          <a:p>
            <a:pPr>
              <a:defRPr/>
            </a:pPr>
            <a:endParaRPr lang="zh-CN" altLang="zh-CN" sz="2400">
              <a:latin typeface="Times New Roman" panose="02020603050405020304" pitchFamily="18" charset="0"/>
              <a:ea typeface="MS PGothic" panose="020B0600070205080204" pitchFamily="34" charset="-128"/>
            </a:endParaRPr>
          </a:p>
        </p:txBody>
      </p:sp>
      <p:sp>
        <p:nvSpPr>
          <p:cNvPr id="7" name="Text Box 8"/>
          <p:cNvSpPr txBox="1">
            <a:spLocks noChangeArrowheads="1"/>
          </p:cNvSpPr>
          <p:nvPr userDrawn="1"/>
        </p:nvSpPr>
        <p:spPr bwMode="auto">
          <a:xfrm>
            <a:off x="0" y="76200"/>
            <a:ext cx="9144000" cy="396875"/>
          </a:xfrm>
          <a:prstGeom prst="rect">
            <a:avLst/>
          </a:prstGeom>
          <a:noFill/>
          <a:ln w="38100" cmpd="dbl">
            <a:noFill/>
            <a:miter lim="800000"/>
          </a:ln>
          <a:effectLst/>
        </p:spPr>
        <p:txBody>
          <a:bodyPr>
            <a:spAutoFit/>
          </a:bodyPr>
          <a:lstStyle/>
          <a:p>
            <a:pPr algn="ctr">
              <a:spcBef>
                <a:spcPct val="50000"/>
              </a:spcBef>
              <a:defRPr/>
            </a:pPr>
            <a:r>
              <a:rPr lang="en-US" altLang="zh-CN" sz="2000">
                <a:solidFill>
                  <a:schemeClr val="accent2"/>
                </a:solidFill>
              </a:rPr>
              <a:t>Introduction of Artificial Intelligence</a:t>
            </a:r>
            <a:endParaRPr lang="en-US" altLang="zh-CN" sz="2000">
              <a:solidFill>
                <a:schemeClr val="accent2"/>
              </a:solidFill>
            </a:endParaRPr>
          </a:p>
        </p:txBody>
      </p:sp>
      <p:sp>
        <p:nvSpPr>
          <p:cNvPr id="8" name="Line 9"/>
          <p:cNvSpPr>
            <a:spLocks noChangeShapeType="1"/>
          </p:cNvSpPr>
          <p:nvPr userDrawn="1"/>
        </p:nvSpPr>
        <p:spPr bwMode="auto">
          <a:xfrm>
            <a:off x="225425" y="457200"/>
            <a:ext cx="8680450" cy="0"/>
          </a:xfrm>
          <a:prstGeom prst="line">
            <a:avLst/>
          </a:prstGeom>
          <a:noFill/>
          <a:ln w="57150" cmpd="thinThick">
            <a:solidFill>
              <a:schemeClr val="accent2"/>
            </a:solidFill>
            <a:round/>
          </a:ln>
          <a:effectLst/>
        </p:spPr>
        <p:txBody>
          <a:bodyPr/>
          <a:lstStyle/>
          <a:p>
            <a:pPr>
              <a:defRPr/>
            </a:pPr>
            <a:endParaRPr lang="zh-CN" altLang="en-US"/>
          </a:p>
        </p:txBody>
      </p:sp>
      <p:sp>
        <p:nvSpPr>
          <p:cNvPr id="10244" name="Rectangle 4"/>
          <p:cNvSpPr>
            <a:spLocks noGrp="1" noChangeArrowheads="1"/>
          </p:cNvSpPr>
          <p:nvPr>
            <p:ph type="ctrTitle"/>
          </p:nvPr>
        </p:nvSpPr>
        <p:spPr>
          <a:xfrm>
            <a:off x="685800" y="836613"/>
            <a:ext cx="7772400" cy="2019300"/>
          </a:xfrm>
          <a:noFill/>
        </p:spPr>
        <p:txBody>
          <a:bodyPr/>
          <a:lstStyle>
            <a:lvl1pPr>
              <a:defRPr/>
            </a:lvl1pPr>
          </a:lstStyle>
          <a:p>
            <a:r>
              <a:rPr lang="ja-JP" altLang="en-US"/>
              <a:t>マスタ タイトルの書式設定</a:t>
            </a:r>
            <a:endParaRPr lang="ja-JP" altLang="en-US"/>
          </a:p>
        </p:txBody>
      </p:sp>
      <p:sp>
        <p:nvSpPr>
          <p:cNvPr id="10245" name="Rectangle 5"/>
          <p:cNvSpPr>
            <a:spLocks noGrp="1" noChangeArrowheads="1"/>
          </p:cNvSpPr>
          <p:nvPr>
            <p:ph type="subTitle" idx="1"/>
          </p:nvPr>
        </p:nvSpPr>
        <p:spPr>
          <a:xfrm>
            <a:off x="1447800" y="3213100"/>
            <a:ext cx="7010400" cy="1816100"/>
          </a:xfrm>
        </p:spPr>
        <p:txBody>
          <a:bodyPr/>
          <a:lstStyle>
            <a:lvl1pPr marL="0" indent="0" algn="ctr">
              <a:buFont typeface="Wingdings" panose="05000000000000000000" pitchFamily="2" charset="2"/>
              <a:buNone/>
              <a:defRPr/>
            </a:lvl1pPr>
          </a:lstStyle>
          <a:p>
            <a:r>
              <a:rPr lang="ja-JP" altLang="en-US"/>
              <a:t>マスタ サブタイトルの書式設定</a:t>
            </a:r>
            <a:endParaRPr lang="ja-JP" altLang="en-US"/>
          </a:p>
        </p:txBody>
      </p:sp>
      <p:sp>
        <p:nvSpPr>
          <p:cNvPr id="9" name="Rectangle 6"/>
          <p:cNvSpPr>
            <a:spLocks noGrp="1" noChangeArrowheads="1"/>
          </p:cNvSpPr>
          <p:nvPr>
            <p:ph type="ftr" sz="quarter" idx="10"/>
          </p:nvPr>
        </p:nvSpPr>
        <p:spPr bwMode="auto">
          <a:xfrm>
            <a:off x="733425" y="138113"/>
            <a:ext cx="7737475" cy="323850"/>
          </a:xfrm>
          <a:prstGeom prst="rect">
            <a:avLst/>
          </a:prstGeom>
          <a:ln>
            <a:miter lim="800000"/>
          </a:ln>
        </p:spPr>
        <p:txBody>
          <a:bodyPr vert="horz" wrap="square" lIns="91440" tIns="45720" rIns="91440" bIns="45720" numCol="1" anchor="t" anchorCtr="0" compatLnSpc="1"/>
          <a:lstStyle>
            <a:lvl1pPr>
              <a:defRPr sz="1600" smtClean="0">
                <a:solidFill>
                  <a:srgbClr val="A50021"/>
                </a:solidFill>
                <a:ea typeface="MS PGothic" panose="020B0600070205080204" pitchFamily="34" charset="-128"/>
              </a:defRPr>
            </a:lvl1pPr>
          </a:lstStyle>
          <a:p>
            <a:pPr>
              <a:defRPr/>
            </a:pPr>
            <a:endParaRPr lang="en-US" altLang="zh-CN"/>
          </a:p>
        </p:txBody>
      </p:sp>
    </p:spTree>
  </p:cSld>
  <p:clrMapOvr>
    <a:masterClrMapping/>
  </p:clrMapOvr>
  <p:transition>
    <p:random/>
  </p:transition>
</p:sldLayout>
</file>

<file path=ppt/slideLayouts/slideLayout16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0"/>
          <p:cNvSpPr>
            <a:spLocks noGrp="1" noChangeArrowheads="1"/>
          </p:cNvSpPr>
          <p:nvPr>
            <p:ph type="sldNum" sz="quarter" idx="10"/>
          </p:nvPr>
        </p:nvSpPr>
        <p:spPr/>
        <p:txBody>
          <a:bodyPr/>
          <a:lstStyle>
            <a:lvl1pPr>
              <a:defRPr/>
            </a:lvl1pPr>
          </a:lstStyle>
          <a:p>
            <a:pPr>
              <a:defRPr/>
            </a:pPr>
            <a:fld id="{82227C12-0A9D-4045-8A90-DFF61BC5C20E}" type="slidenum">
              <a:rPr lang="ja-JP" altLang="en-US"/>
            </a:fld>
            <a:endParaRPr lang="en-US" altLang="ja-JP"/>
          </a:p>
        </p:txBody>
      </p:sp>
    </p:spTree>
  </p:cSld>
  <p:clrMapOvr>
    <a:masterClrMapping/>
  </p:clrMapOvr>
  <p:transition>
    <p:random/>
  </p:transition>
</p:sldLayout>
</file>

<file path=ppt/slideLayouts/slideLayout16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10"/>
          <p:cNvSpPr>
            <a:spLocks noGrp="1" noChangeArrowheads="1"/>
          </p:cNvSpPr>
          <p:nvPr>
            <p:ph type="sldNum" sz="quarter" idx="10"/>
          </p:nvPr>
        </p:nvSpPr>
        <p:spPr/>
        <p:txBody>
          <a:bodyPr/>
          <a:lstStyle>
            <a:lvl1pPr>
              <a:defRPr/>
            </a:lvl1pPr>
          </a:lstStyle>
          <a:p>
            <a:pPr>
              <a:defRPr/>
            </a:pPr>
            <a:fld id="{C259C448-454A-493C-A508-F6D0D1CA3C6A}" type="slidenum">
              <a:rPr lang="ja-JP" altLang="en-US"/>
            </a:fld>
            <a:endParaRPr lang="en-US" altLang="ja-JP"/>
          </a:p>
        </p:txBody>
      </p:sp>
    </p:spTree>
  </p:cSld>
  <p:clrMapOvr>
    <a:masterClrMapping/>
  </p:clrMapOvr>
  <p:transition>
    <p:random/>
  </p:transition>
</p:sldLayout>
</file>

<file path=ppt/slideLayouts/slideLayout16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50825" y="908050"/>
            <a:ext cx="4244975"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908050"/>
            <a:ext cx="4244975"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10"/>
          <p:cNvSpPr>
            <a:spLocks noGrp="1" noChangeArrowheads="1"/>
          </p:cNvSpPr>
          <p:nvPr>
            <p:ph type="sldNum" sz="quarter" idx="10"/>
          </p:nvPr>
        </p:nvSpPr>
        <p:spPr/>
        <p:txBody>
          <a:bodyPr/>
          <a:lstStyle>
            <a:lvl1pPr>
              <a:defRPr/>
            </a:lvl1pPr>
          </a:lstStyle>
          <a:p>
            <a:pPr>
              <a:defRPr/>
            </a:pPr>
            <a:fld id="{20EFC353-B399-41EE-8774-2BFB8313AAEF}" type="slidenum">
              <a:rPr lang="ja-JP" altLang="en-US"/>
            </a:fld>
            <a:endParaRPr lang="en-US" altLang="ja-JP"/>
          </a:p>
        </p:txBody>
      </p:sp>
    </p:spTree>
  </p:cSld>
  <p:clrMapOvr>
    <a:masterClrMapping/>
  </p:clrMapOvr>
  <p:transition>
    <p:rand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0"/>
          <p:cNvSpPr>
            <a:spLocks noGrp="1" noChangeArrowheads="1"/>
          </p:cNvSpPr>
          <p:nvPr>
            <p:ph type="sldNum" sz="quarter" idx="10"/>
          </p:nvPr>
        </p:nvSpPr>
        <p:spPr/>
        <p:txBody>
          <a:bodyPr/>
          <a:lstStyle>
            <a:lvl1pPr>
              <a:defRPr/>
            </a:lvl1pPr>
          </a:lstStyle>
          <a:p>
            <a:pPr>
              <a:defRPr/>
            </a:pPr>
            <a:fld id="{84F53113-5797-4EE0-AB67-762BA57C286C}" type="slidenum">
              <a:rPr lang="ja-JP" altLang="en-US"/>
            </a:fld>
            <a:endParaRPr lang="en-US" altLang="ja-JP"/>
          </a:p>
        </p:txBody>
      </p:sp>
    </p:spTree>
  </p:cSld>
  <p:clrMapOvr>
    <a:masterClrMapping/>
  </p:clrMapOvr>
  <p:transition>
    <p:random/>
  </p:transition>
</p:sldLayout>
</file>

<file path=ppt/slideLayouts/slideLayout17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10"/>
          <p:cNvSpPr>
            <a:spLocks noGrp="1" noChangeArrowheads="1"/>
          </p:cNvSpPr>
          <p:nvPr>
            <p:ph type="sldNum" sz="quarter" idx="10"/>
          </p:nvPr>
        </p:nvSpPr>
        <p:spPr/>
        <p:txBody>
          <a:bodyPr/>
          <a:lstStyle>
            <a:lvl1pPr>
              <a:defRPr/>
            </a:lvl1pPr>
          </a:lstStyle>
          <a:p>
            <a:pPr>
              <a:defRPr/>
            </a:pPr>
            <a:fld id="{6B5ED95F-118E-4421-B4BA-B90F952D8584}" type="slidenum">
              <a:rPr lang="ja-JP" altLang="en-US"/>
            </a:fld>
            <a:endParaRPr lang="en-US" altLang="ja-JP"/>
          </a:p>
        </p:txBody>
      </p:sp>
    </p:spTree>
  </p:cSld>
  <p:clrMapOvr>
    <a:masterClrMapping/>
  </p:clrMapOvr>
  <p:transition>
    <p:random/>
  </p:transition>
</p:sldLayout>
</file>

<file path=ppt/slideLayouts/slideLayout17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0"/>
          <p:cNvSpPr>
            <a:spLocks noGrp="1" noChangeArrowheads="1"/>
          </p:cNvSpPr>
          <p:nvPr>
            <p:ph type="sldNum" sz="quarter" idx="10"/>
          </p:nvPr>
        </p:nvSpPr>
        <p:spPr/>
        <p:txBody>
          <a:bodyPr/>
          <a:lstStyle>
            <a:lvl1pPr>
              <a:defRPr/>
            </a:lvl1pPr>
          </a:lstStyle>
          <a:p>
            <a:pPr>
              <a:defRPr/>
            </a:pPr>
            <a:fld id="{84F53113-5797-4EE0-AB67-762BA57C286C}" type="slidenum">
              <a:rPr lang="ja-JP" altLang="en-US"/>
            </a:fld>
            <a:endParaRPr lang="en-US" altLang="ja-JP"/>
          </a:p>
        </p:txBody>
      </p:sp>
    </p:spTree>
  </p:cSld>
  <p:clrMapOvr>
    <a:masterClrMapping/>
  </p:clrMapOvr>
  <p:transition>
    <p:random/>
  </p:transition>
</p:sldLayout>
</file>

<file path=ppt/slideLayouts/slideLayout17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sldNum" sz="quarter" idx="10"/>
          </p:nvPr>
        </p:nvSpPr>
        <p:spPr/>
        <p:txBody>
          <a:bodyPr/>
          <a:lstStyle>
            <a:lvl1pPr>
              <a:defRPr/>
            </a:lvl1pPr>
          </a:lstStyle>
          <a:p>
            <a:pPr>
              <a:defRPr/>
            </a:pPr>
            <a:fld id="{53CDB85D-A04B-4ED3-BC2D-5D638262BED1}" type="slidenum">
              <a:rPr lang="ja-JP" altLang="en-US"/>
            </a:fld>
            <a:endParaRPr lang="en-US" altLang="ja-JP"/>
          </a:p>
        </p:txBody>
      </p:sp>
    </p:spTree>
  </p:cSld>
  <p:clrMapOvr>
    <a:masterClrMapping/>
  </p:clrMapOvr>
  <p:transition>
    <p:random/>
  </p:transition>
</p:sldLayout>
</file>

<file path=ppt/slideLayouts/slideLayout17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10"/>
          <p:cNvSpPr>
            <a:spLocks noGrp="1" noChangeArrowheads="1"/>
          </p:cNvSpPr>
          <p:nvPr>
            <p:ph type="sldNum" sz="quarter" idx="10"/>
          </p:nvPr>
        </p:nvSpPr>
        <p:spPr/>
        <p:txBody>
          <a:bodyPr/>
          <a:lstStyle>
            <a:lvl1pPr>
              <a:defRPr/>
            </a:lvl1pPr>
          </a:lstStyle>
          <a:p>
            <a:pPr>
              <a:defRPr/>
            </a:pPr>
            <a:fld id="{7E51D9CA-7E86-4166-AF62-421411DCDE76}" type="slidenum">
              <a:rPr lang="ja-JP" altLang="en-US"/>
            </a:fld>
            <a:endParaRPr lang="en-US" altLang="ja-JP"/>
          </a:p>
        </p:txBody>
      </p:sp>
    </p:spTree>
  </p:cSld>
  <p:clrMapOvr>
    <a:masterClrMapping/>
  </p:clrMapOvr>
  <p:transition>
    <p:random/>
  </p:transition>
</p:sldLayout>
</file>

<file path=ppt/slideLayouts/slideLayout17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10"/>
          <p:cNvSpPr>
            <a:spLocks noGrp="1" noChangeArrowheads="1"/>
          </p:cNvSpPr>
          <p:nvPr>
            <p:ph type="sldNum" sz="quarter" idx="10"/>
          </p:nvPr>
        </p:nvSpPr>
        <p:spPr/>
        <p:txBody>
          <a:bodyPr/>
          <a:lstStyle>
            <a:lvl1pPr>
              <a:defRPr/>
            </a:lvl1pPr>
          </a:lstStyle>
          <a:p>
            <a:pPr>
              <a:defRPr/>
            </a:pPr>
            <a:fld id="{1D4B8386-F18B-441A-B47B-7EA8A7EC1A35}" type="slidenum">
              <a:rPr lang="ja-JP" altLang="en-US"/>
            </a:fld>
            <a:endParaRPr lang="en-US" altLang="ja-JP"/>
          </a:p>
        </p:txBody>
      </p:sp>
    </p:spTree>
  </p:cSld>
  <p:clrMapOvr>
    <a:masterClrMapping/>
  </p:clrMapOvr>
  <p:transition>
    <p:random/>
  </p:transition>
</p:sldLayout>
</file>

<file path=ppt/slideLayouts/slideLayout17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0"/>
          <p:cNvSpPr>
            <a:spLocks noGrp="1" noChangeArrowheads="1"/>
          </p:cNvSpPr>
          <p:nvPr>
            <p:ph type="sldNum" sz="quarter" idx="10"/>
          </p:nvPr>
        </p:nvSpPr>
        <p:spPr/>
        <p:txBody>
          <a:bodyPr/>
          <a:lstStyle>
            <a:lvl1pPr>
              <a:defRPr/>
            </a:lvl1pPr>
          </a:lstStyle>
          <a:p>
            <a:pPr>
              <a:defRPr/>
            </a:pPr>
            <a:fld id="{1F4C87F8-1A60-4C1C-AA18-C4F801F51407}" type="slidenum">
              <a:rPr lang="ja-JP" altLang="en-US"/>
            </a:fld>
            <a:endParaRPr lang="en-US" altLang="ja-JP"/>
          </a:p>
        </p:txBody>
      </p:sp>
    </p:spTree>
  </p:cSld>
  <p:clrMapOvr>
    <a:masterClrMapping/>
  </p:clrMapOvr>
  <p:transition>
    <p:random/>
  </p:transition>
</p:sldLayout>
</file>

<file path=ppt/slideLayouts/slideLayout17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63087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0"/>
            <a:ext cx="6705600" cy="63087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0"/>
          <p:cNvSpPr>
            <a:spLocks noGrp="1" noChangeArrowheads="1"/>
          </p:cNvSpPr>
          <p:nvPr>
            <p:ph type="sldNum" sz="quarter" idx="10"/>
          </p:nvPr>
        </p:nvSpPr>
        <p:spPr/>
        <p:txBody>
          <a:bodyPr/>
          <a:lstStyle>
            <a:lvl1pPr>
              <a:defRPr/>
            </a:lvl1pPr>
          </a:lstStyle>
          <a:p>
            <a:pPr>
              <a:defRPr/>
            </a:pPr>
            <a:fld id="{ED8C3CA8-5360-474E-89E8-55EE23CC2A01}" type="slidenum">
              <a:rPr lang="ja-JP" altLang="en-US"/>
            </a:fld>
            <a:endParaRPr lang="en-US" altLang="ja-JP"/>
          </a:p>
        </p:txBody>
      </p:sp>
    </p:spTree>
  </p:cSld>
  <p:clrMapOvr>
    <a:masterClrMapping/>
  </p:clrMapOvr>
  <p:transition>
    <p:random/>
  </p:transition>
</p:sldLayout>
</file>

<file path=ppt/slideLayouts/slideLayout17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Picture 2" descr="waseda_mark"/>
          <p:cNvPicPr>
            <a:picLocks noChangeAspect="1" noChangeArrowheads="1"/>
          </p:cNvPicPr>
          <p:nvPr/>
        </p:nvPicPr>
        <p:blipFill>
          <a:blip r:embed="rId2" cstate="print">
            <a:grayscl/>
            <a:lum bright="80000" contrast="-90000"/>
          </a:blip>
          <a:srcRect/>
          <a:stretch>
            <a:fillRect/>
          </a:stretch>
        </p:blipFill>
        <p:spPr bwMode="auto">
          <a:xfrm>
            <a:off x="1116013" y="930275"/>
            <a:ext cx="6840537" cy="5307013"/>
          </a:xfrm>
          <a:prstGeom prst="rect">
            <a:avLst/>
          </a:prstGeom>
          <a:noFill/>
          <a:ln w="9525">
            <a:noFill/>
            <a:miter lim="800000"/>
            <a:headEnd/>
            <a:tailEnd/>
          </a:ln>
        </p:spPr>
      </p:pic>
      <p:pic>
        <p:nvPicPr>
          <p:cNvPr id="5" name="Picture 3" descr="wsd1"/>
          <p:cNvPicPr>
            <a:picLocks noChangeAspect="1" noChangeArrowheads="1"/>
          </p:cNvPicPr>
          <p:nvPr/>
        </p:nvPicPr>
        <p:blipFill>
          <a:blip r:embed="rId3" cstate="print"/>
          <a:srcRect/>
          <a:stretch>
            <a:fillRect/>
          </a:stretch>
        </p:blipFill>
        <p:spPr bwMode="auto">
          <a:xfrm>
            <a:off x="0" y="5661025"/>
            <a:ext cx="9144000" cy="1196975"/>
          </a:xfrm>
          <a:prstGeom prst="rect">
            <a:avLst/>
          </a:prstGeom>
          <a:noFill/>
          <a:ln w="9525">
            <a:noFill/>
            <a:miter lim="800000"/>
            <a:headEnd/>
            <a:tailEnd/>
          </a:ln>
        </p:spPr>
      </p:pic>
      <p:sp>
        <p:nvSpPr>
          <p:cNvPr id="6" name="AutoShape 7"/>
          <p:cNvSpPr>
            <a:spLocks noChangeArrowheads="1"/>
          </p:cNvSpPr>
          <p:nvPr/>
        </p:nvSpPr>
        <p:spPr bwMode="auto">
          <a:xfrm>
            <a:off x="685800" y="3408363"/>
            <a:ext cx="7772400" cy="109537"/>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rgbClr val="A50021"/>
          </a:solidFill>
          <a:ln w="9525">
            <a:solidFill>
              <a:schemeClr val="accent2"/>
            </a:solidFill>
            <a:round/>
          </a:ln>
        </p:spPr>
        <p:txBody>
          <a:bodyPr/>
          <a:lstStyle/>
          <a:p>
            <a:pPr>
              <a:defRPr/>
            </a:pPr>
            <a:endParaRPr lang="zh-CN" altLang="zh-CN" sz="2400">
              <a:latin typeface="Times New Roman" panose="02020603050405020304" pitchFamily="18" charset="0"/>
              <a:ea typeface="MS PGothic" panose="020B0600070205080204" pitchFamily="34" charset="-128"/>
            </a:endParaRPr>
          </a:p>
        </p:txBody>
      </p:sp>
      <p:sp>
        <p:nvSpPr>
          <p:cNvPr id="7" name="Text Box 8"/>
          <p:cNvSpPr txBox="1">
            <a:spLocks noChangeArrowheads="1"/>
          </p:cNvSpPr>
          <p:nvPr userDrawn="1"/>
        </p:nvSpPr>
        <p:spPr bwMode="auto">
          <a:xfrm>
            <a:off x="0" y="76200"/>
            <a:ext cx="9144000" cy="396875"/>
          </a:xfrm>
          <a:prstGeom prst="rect">
            <a:avLst/>
          </a:prstGeom>
          <a:noFill/>
          <a:ln w="38100" cmpd="dbl">
            <a:noFill/>
            <a:miter lim="800000"/>
          </a:ln>
          <a:effectLst/>
        </p:spPr>
        <p:txBody>
          <a:bodyPr>
            <a:spAutoFit/>
          </a:bodyPr>
          <a:lstStyle/>
          <a:p>
            <a:pPr algn="ctr">
              <a:spcBef>
                <a:spcPct val="50000"/>
              </a:spcBef>
              <a:defRPr/>
            </a:pPr>
            <a:r>
              <a:rPr lang="en-US" altLang="zh-CN" sz="2000">
                <a:solidFill>
                  <a:schemeClr val="accent2"/>
                </a:solidFill>
              </a:rPr>
              <a:t>Introduction of Artificial Intelligence</a:t>
            </a:r>
            <a:endParaRPr lang="en-US" altLang="zh-CN" sz="2000">
              <a:solidFill>
                <a:schemeClr val="accent2"/>
              </a:solidFill>
            </a:endParaRPr>
          </a:p>
        </p:txBody>
      </p:sp>
      <p:sp>
        <p:nvSpPr>
          <p:cNvPr id="8" name="Line 9"/>
          <p:cNvSpPr>
            <a:spLocks noChangeShapeType="1"/>
          </p:cNvSpPr>
          <p:nvPr userDrawn="1"/>
        </p:nvSpPr>
        <p:spPr bwMode="auto">
          <a:xfrm>
            <a:off x="225425" y="457200"/>
            <a:ext cx="8680450" cy="0"/>
          </a:xfrm>
          <a:prstGeom prst="line">
            <a:avLst/>
          </a:prstGeom>
          <a:noFill/>
          <a:ln w="57150" cmpd="thinThick">
            <a:solidFill>
              <a:schemeClr val="accent2"/>
            </a:solidFill>
            <a:round/>
          </a:ln>
          <a:effectLst/>
        </p:spPr>
        <p:txBody>
          <a:bodyPr/>
          <a:lstStyle/>
          <a:p>
            <a:pPr>
              <a:defRPr/>
            </a:pPr>
            <a:endParaRPr lang="zh-CN" altLang="en-US"/>
          </a:p>
        </p:txBody>
      </p:sp>
      <p:sp>
        <p:nvSpPr>
          <p:cNvPr id="10244" name="Rectangle 4"/>
          <p:cNvSpPr>
            <a:spLocks noGrp="1" noChangeArrowheads="1"/>
          </p:cNvSpPr>
          <p:nvPr>
            <p:ph type="ctrTitle"/>
          </p:nvPr>
        </p:nvSpPr>
        <p:spPr>
          <a:xfrm>
            <a:off x="685800" y="836613"/>
            <a:ext cx="7772400" cy="2019300"/>
          </a:xfrm>
          <a:noFill/>
        </p:spPr>
        <p:txBody>
          <a:bodyPr/>
          <a:lstStyle>
            <a:lvl1pPr>
              <a:defRPr/>
            </a:lvl1pPr>
          </a:lstStyle>
          <a:p>
            <a:r>
              <a:rPr lang="ja-JP" altLang="en-US"/>
              <a:t>マスタ タイトルの書式設定</a:t>
            </a:r>
            <a:endParaRPr lang="ja-JP" altLang="en-US"/>
          </a:p>
        </p:txBody>
      </p:sp>
      <p:sp>
        <p:nvSpPr>
          <p:cNvPr id="10245" name="Rectangle 5"/>
          <p:cNvSpPr>
            <a:spLocks noGrp="1" noChangeArrowheads="1"/>
          </p:cNvSpPr>
          <p:nvPr>
            <p:ph type="subTitle" idx="1"/>
          </p:nvPr>
        </p:nvSpPr>
        <p:spPr>
          <a:xfrm>
            <a:off x="1447800" y="3213100"/>
            <a:ext cx="7010400" cy="1816100"/>
          </a:xfrm>
        </p:spPr>
        <p:txBody>
          <a:bodyPr/>
          <a:lstStyle>
            <a:lvl1pPr marL="0" indent="0" algn="ctr">
              <a:buFont typeface="Wingdings" panose="05000000000000000000" pitchFamily="2" charset="2"/>
              <a:buNone/>
              <a:defRPr/>
            </a:lvl1pPr>
          </a:lstStyle>
          <a:p>
            <a:r>
              <a:rPr lang="ja-JP" altLang="en-US"/>
              <a:t>マスタ サブタイトルの書式設定</a:t>
            </a:r>
            <a:endParaRPr lang="ja-JP" altLang="en-US"/>
          </a:p>
        </p:txBody>
      </p:sp>
      <p:sp>
        <p:nvSpPr>
          <p:cNvPr id="9" name="Rectangle 6"/>
          <p:cNvSpPr>
            <a:spLocks noGrp="1" noChangeArrowheads="1"/>
          </p:cNvSpPr>
          <p:nvPr>
            <p:ph type="ftr" sz="quarter" idx="10"/>
          </p:nvPr>
        </p:nvSpPr>
        <p:spPr bwMode="auto">
          <a:xfrm>
            <a:off x="733425" y="138113"/>
            <a:ext cx="7737475" cy="323850"/>
          </a:xfrm>
          <a:prstGeom prst="rect">
            <a:avLst/>
          </a:prstGeom>
          <a:ln>
            <a:miter lim="800000"/>
          </a:ln>
        </p:spPr>
        <p:txBody>
          <a:bodyPr vert="horz" wrap="square" lIns="91440" tIns="45720" rIns="91440" bIns="45720" numCol="1" anchor="t" anchorCtr="0" compatLnSpc="1"/>
          <a:lstStyle>
            <a:lvl1pPr>
              <a:defRPr sz="1600" smtClean="0">
                <a:solidFill>
                  <a:srgbClr val="A50021"/>
                </a:solidFill>
                <a:ea typeface="MS PGothic" panose="020B0600070205080204" pitchFamily="34" charset="-128"/>
              </a:defRPr>
            </a:lvl1pPr>
          </a:lstStyle>
          <a:p>
            <a:pPr>
              <a:defRPr/>
            </a:pPr>
            <a:endParaRPr lang="en-US" altLang="zh-CN"/>
          </a:p>
        </p:txBody>
      </p:sp>
    </p:spTree>
  </p:cSld>
  <p:clrMapOvr>
    <a:masterClrMapping/>
  </p:clrMapOvr>
  <p:transition>
    <p:random/>
  </p:transition>
</p:sldLayout>
</file>

<file path=ppt/slideLayouts/slideLayout17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0"/>
          <p:cNvSpPr>
            <a:spLocks noGrp="1" noChangeArrowheads="1"/>
          </p:cNvSpPr>
          <p:nvPr>
            <p:ph type="sldNum" sz="quarter" idx="10"/>
          </p:nvPr>
        </p:nvSpPr>
        <p:spPr/>
        <p:txBody>
          <a:bodyPr/>
          <a:lstStyle>
            <a:lvl1pPr>
              <a:defRPr/>
            </a:lvl1pPr>
          </a:lstStyle>
          <a:p>
            <a:pPr>
              <a:defRPr/>
            </a:pPr>
            <a:fld id="{82227C12-0A9D-4045-8A90-DFF61BC5C20E}" type="slidenum">
              <a:rPr lang="ja-JP" altLang="en-US"/>
            </a:fld>
            <a:endParaRPr lang="en-US" altLang="ja-JP"/>
          </a:p>
        </p:txBody>
      </p:sp>
    </p:spTree>
  </p:cSld>
  <p:clrMapOvr>
    <a:masterClrMapping/>
  </p:clrMapOvr>
  <p:transition>
    <p:random/>
  </p:transition>
</p:sldLayout>
</file>

<file path=ppt/slideLayouts/slideLayout17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10"/>
          <p:cNvSpPr>
            <a:spLocks noGrp="1" noChangeArrowheads="1"/>
          </p:cNvSpPr>
          <p:nvPr>
            <p:ph type="sldNum" sz="quarter" idx="10"/>
          </p:nvPr>
        </p:nvSpPr>
        <p:spPr/>
        <p:txBody>
          <a:bodyPr/>
          <a:lstStyle>
            <a:lvl1pPr>
              <a:defRPr/>
            </a:lvl1pPr>
          </a:lstStyle>
          <a:p>
            <a:pPr>
              <a:defRPr/>
            </a:pPr>
            <a:fld id="{C259C448-454A-493C-A508-F6D0D1CA3C6A}" type="slidenum">
              <a:rPr lang="ja-JP" altLang="en-US"/>
            </a:fld>
            <a:endParaRPr lang="en-US" altLang="ja-JP"/>
          </a:p>
        </p:txBody>
      </p:sp>
    </p:spTree>
  </p:cSld>
  <p:clrMapOvr>
    <a:masterClrMapping/>
  </p:clrMapOvr>
  <p:transition>
    <p:rand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sldNum" sz="quarter" idx="10"/>
          </p:nvPr>
        </p:nvSpPr>
        <p:spPr/>
        <p:txBody>
          <a:bodyPr/>
          <a:lstStyle>
            <a:lvl1pPr>
              <a:defRPr/>
            </a:lvl1pPr>
          </a:lstStyle>
          <a:p>
            <a:pPr>
              <a:defRPr/>
            </a:pPr>
            <a:fld id="{53CDB85D-A04B-4ED3-BC2D-5D638262BED1}" type="slidenum">
              <a:rPr lang="ja-JP" altLang="en-US"/>
            </a:fld>
            <a:endParaRPr lang="en-US" altLang="ja-JP"/>
          </a:p>
        </p:txBody>
      </p:sp>
    </p:spTree>
  </p:cSld>
  <p:clrMapOvr>
    <a:masterClrMapping/>
  </p:clrMapOvr>
  <p:transition>
    <p:random/>
  </p:transition>
</p:sldLayout>
</file>

<file path=ppt/slideLayouts/slideLayout18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50825" y="908050"/>
            <a:ext cx="4244975"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908050"/>
            <a:ext cx="4244975"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10"/>
          <p:cNvSpPr>
            <a:spLocks noGrp="1" noChangeArrowheads="1"/>
          </p:cNvSpPr>
          <p:nvPr>
            <p:ph type="sldNum" sz="quarter" idx="10"/>
          </p:nvPr>
        </p:nvSpPr>
        <p:spPr/>
        <p:txBody>
          <a:bodyPr/>
          <a:lstStyle>
            <a:lvl1pPr>
              <a:defRPr/>
            </a:lvl1pPr>
          </a:lstStyle>
          <a:p>
            <a:pPr>
              <a:defRPr/>
            </a:pPr>
            <a:fld id="{20EFC353-B399-41EE-8774-2BFB8313AAEF}" type="slidenum">
              <a:rPr lang="ja-JP" altLang="en-US"/>
            </a:fld>
            <a:endParaRPr lang="en-US" altLang="ja-JP"/>
          </a:p>
        </p:txBody>
      </p:sp>
    </p:spTree>
  </p:cSld>
  <p:clrMapOvr>
    <a:masterClrMapping/>
  </p:clrMapOvr>
  <p:transition>
    <p:random/>
  </p:transition>
</p:sldLayout>
</file>

<file path=ppt/slideLayouts/slideLayout18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10"/>
          <p:cNvSpPr>
            <a:spLocks noGrp="1" noChangeArrowheads="1"/>
          </p:cNvSpPr>
          <p:nvPr>
            <p:ph type="sldNum" sz="quarter" idx="10"/>
          </p:nvPr>
        </p:nvSpPr>
        <p:spPr/>
        <p:txBody>
          <a:bodyPr/>
          <a:lstStyle>
            <a:lvl1pPr>
              <a:defRPr/>
            </a:lvl1pPr>
          </a:lstStyle>
          <a:p>
            <a:pPr>
              <a:defRPr/>
            </a:pPr>
            <a:fld id="{6B5ED95F-118E-4421-B4BA-B90F952D8584}" type="slidenum">
              <a:rPr lang="ja-JP" altLang="en-US"/>
            </a:fld>
            <a:endParaRPr lang="en-US" altLang="ja-JP"/>
          </a:p>
        </p:txBody>
      </p:sp>
    </p:spTree>
  </p:cSld>
  <p:clrMapOvr>
    <a:masterClrMapping/>
  </p:clrMapOvr>
  <p:transition>
    <p:random/>
  </p:transition>
</p:sldLayout>
</file>

<file path=ppt/slideLayouts/slideLayout18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0"/>
          <p:cNvSpPr>
            <a:spLocks noGrp="1" noChangeArrowheads="1"/>
          </p:cNvSpPr>
          <p:nvPr>
            <p:ph type="sldNum" sz="quarter" idx="10"/>
          </p:nvPr>
        </p:nvSpPr>
        <p:spPr/>
        <p:txBody>
          <a:bodyPr/>
          <a:lstStyle>
            <a:lvl1pPr>
              <a:defRPr/>
            </a:lvl1pPr>
          </a:lstStyle>
          <a:p>
            <a:pPr>
              <a:defRPr/>
            </a:pPr>
            <a:fld id="{84F53113-5797-4EE0-AB67-762BA57C286C}" type="slidenum">
              <a:rPr lang="ja-JP" altLang="en-US"/>
            </a:fld>
            <a:endParaRPr lang="en-US" altLang="ja-JP"/>
          </a:p>
        </p:txBody>
      </p:sp>
    </p:spTree>
  </p:cSld>
  <p:clrMapOvr>
    <a:masterClrMapping/>
  </p:clrMapOvr>
  <p:transition>
    <p:random/>
  </p:transition>
</p:sldLayout>
</file>

<file path=ppt/slideLayouts/slideLayout18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sldNum" sz="quarter" idx="10"/>
          </p:nvPr>
        </p:nvSpPr>
        <p:spPr/>
        <p:txBody>
          <a:bodyPr/>
          <a:lstStyle>
            <a:lvl1pPr>
              <a:defRPr/>
            </a:lvl1pPr>
          </a:lstStyle>
          <a:p>
            <a:pPr>
              <a:defRPr/>
            </a:pPr>
            <a:fld id="{53CDB85D-A04B-4ED3-BC2D-5D638262BED1}" type="slidenum">
              <a:rPr lang="ja-JP" altLang="en-US"/>
            </a:fld>
            <a:endParaRPr lang="en-US" altLang="ja-JP"/>
          </a:p>
        </p:txBody>
      </p:sp>
    </p:spTree>
  </p:cSld>
  <p:clrMapOvr>
    <a:masterClrMapping/>
  </p:clrMapOvr>
  <p:transition>
    <p:random/>
  </p:transition>
</p:sldLayout>
</file>

<file path=ppt/slideLayouts/slideLayout18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10"/>
          <p:cNvSpPr>
            <a:spLocks noGrp="1" noChangeArrowheads="1"/>
          </p:cNvSpPr>
          <p:nvPr>
            <p:ph type="sldNum" sz="quarter" idx="10"/>
          </p:nvPr>
        </p:nvSpPr>
        <p:spPr/>
        <p:txBody>
          <a:bodyPr/>
          <a:lstStyle>
            <a:lvl1pPr>
              <a:defRPr/>
            </a:lvl1pPr>
          </a:lstStyle>
          <a:p>
            <a:pPr>
              <a:defRPr/>
            </a:pPr>
            <a:fld id="{7E51D9CA-7E86-4166-AF62-421411DCDE76}" type="slidenum">
              <a:rPr lang="ja-JP" altLang="en-US"/>
            </a:fld>
            <a:endParaRPr lang="en-US" altLang="ja-JP"/>
          </a:p>
        </p:txBody>
      </p:sp>
    </p:spTree>
  </p:cSld>
  <p:clrMapOvr>
    <a:masterClrMapping/>
  </p:clrMapOvr>
  <p:transition>
    <p:random/>
  </p:transition>
</p:sldLayout>
</file>

<file path=ppt/slideLayouts/slideLayout18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10"/>
          <p:cNvSpPr>
            <a:spLocks noGrp="1" noChangeArrowheads="1"/>
          </p:cNvSpPr>
          <p:nvPr>
            <p:ph type="sldNum" sz="quarter" idx="10"/>
          </p:nvPr>
        </p:nvSpPr>
        <p:spPr/>
        <p:txBody>
          <a:bodyPr/>
          <a:lstStyle>
            <a:lvl1pPr>
              <a:defRPr/>
            </a:lvl1pPr>
          </a:lstStyle>
          <a:p>
            <a:pPr>
              <a:defRPr/>
            </a:pPr>
            <a:fld id="{1D4B8386-F18B-441A-B47B-7EA8A7EC1A35}" type="slidenum">
              <a:rPr lang="ja-JP" altLang="en-US"/>
            </a:fld>
            <a:endParaRPr lang="en-US" altLang="ja-JP"/>
          </a:p>
        </p:txBody>
      </p:sp>
    </p:spTree>
  </p:cSld>
  <p:clrMapOvr>
    <a:masterClrMapping/>
  </p:clrMapOvr>
  <p:transition>
    <p:random/>
  </p:transition>
</p:sldLayout>
</file>

<file path=ppt/slideLayouts/slideLayout18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0"/>
          <p:cNvSpPr>
            <a:spLocks noGrp="1" noChangeArrowheads="1"/>
          </p:cNvSpPr>
          <p:nvPr>
            <p:ph type="sldNum" sz="quarter" idx="10"/>
          </p:nvPr>
        </p:nvSpPr>
        <p:spPr/>
        <p:txBody>
          <a:bodyPr/>
          <a:lstStyle>
            <a:lvl1pPr>
              <a:defRPr/>
            </a:lvl1pPr>
          </a:lstStyle>
          <a:p>
            <a:pPr>
              <a:defRPr/>
            </a:pPr>
            <a:fld id="{1F4C87F8-1A60-4C1C-AA18-C4F801F51407}" type="slidenum">
              <a:rPr lang="ja-JP" altLang="en-US"/>
            </a:fld>
            <a:endParaRPr lang="en-US" altLang="ja-JP"/>
          </a:p>
        </p:txBody>
      </p:sp>
    </p:spTree>
  </p:cSld>
  <p:clrMapOvr>
    <a:masterClrMapping/>
  </p:clrMapOvr>
  <p:transition>
    <p:random/>
  </p:transition>
</p:sldLayout>
</file>

<file path=ppt/slideLayouts/slideLayout18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63087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0"/>
            <a:ext cx="6705600" cy="63087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0"/>
          <p:cNvSpPr>
            <a:spLocks noGrp="1" noChangeArrowheads="1"/>
          </p:cNvSpPr>
          <p:nvPr>
            <p:ph type="sldNum" sz="quarter" idx="10"/>
          </p:nvPr>
        </p:nvSpPr>
        <p:spPr/>
        <p:txBody>
          <a:bodyPr/>
          <a:lstStyle>
            <a:lvl1pPr>
              <a:defRPr/>
            </a:lvl1pPr>
          </a:lstStyle>
          <a:p>
            <a:pPr>
              <a:defRPr/>
            </a:pPr>
            <a:fld id="{ED8C3CA8-5360-474E-89E8-55EE23CC2A01}" type="slidenum">
              <a:rPr lang="ja-JP" altLang="en-US"/>
            </a:fld>
            <a:endParaRPr lang="en-US" altLang="ja-JP"/>
          </a:p>
        </p:txBody>
      </p:sp>
    </p:spTree>
  </p:cSld>
  <p:clrMapOvr>
    <a:masterClrMapping/>
  </p:clrMapOvr>
  <p:transition>
    <p:random/>
  </p:transition>
</p:sldLayout>
</file>

<file path=ppt/slideLayouts/slideLayout18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Picture 2" descr="waseda_mark"/>
          <p:cNvPicPr>
            <a:picLocks noChangeAspect="1" noChangeArrowheads="1"/>
          </p:cNvPicPr>
          <p:nvPr/>
        </p:nvPicPr>
        <p:blipFill>
          <a:blip r:embed="rId2" cstate="print">
            <a:grayscl/>
            <a:lum bright="80000" contrast="-90000"/>
          </a:blip>
          <a:srcRect/>
          <a:stretch>
            <a:fillRect/>
          </a:stretch>
        </p:blipFill>
        <p:spPr bwMode="auto">
          <a:xfrm>
            <a:off x="1116013" y="930275"/>
            <a:ext cx="6840537" cy="5307013"/>
          </a:xfrm>
          <a:prstGeom prst="rect">
            <a:avLst/>
          </a:prstGeom>
          <a:noFill/>
          <a:ln w="9525">
            <a:noFill/>
            <a:miter lim="800000"/>
            <a:headEnd/>
            <a:tailEnd/>
          </a:ln>
        </p:spPr>
      </p:pic>
      <p:pic>
        <p:nvPicPr>
          <p:cNvPr id="5" name="Picture 3" descr="wsd1"/>
          <p:cNvPicPr>
            <a:picLocks noChangeAspect="1" noChangeArrowheads="1"/>
          </p:cNvPicPr>
          <p:nvPr/>
        </p:nvPicPr>
        <p:blipFill>
          <a:blip r:embed="rId3" cstate="print"/>
          <a:srcRect/>
          <a:stretch>
            <a:fillRect/>
          </a:stretch>
        </p:blipFill>
        <p:spPr bwMode="auto">
          <a:xfrm>
            <a:off x="0" y="5661025"/>
            <a:ext cx="9144000" cy="1196975"/>
          </a:xfrm>
          <a:prstGeom prst="rect">
            <a:avLst/>
          </a:prstGeom>
          <a:noFill/>
          <a:ln w="9525">
            <a:noFill/>
            <a:miter lim="800000"/>
            <a:headEnd/>
            <a:tailEnd/>
          </a:ln>
        </p:spPr>
      </p:pic>
      <p:sp>
        <p:nvSpPr>
          <p:cNvPr id="6" name="AutoShape 7"/>
          <p:cNvSpPr>
            <a:spLocks noChangeArrowheads="1"/>
          </p:cNvSpPr>
          <p:nvPr/>
        </p:nvSpPr>
        <p:spPr bwMode="auto">
          <a:xfrm>
            <a:off x="685800" y="3408363"/>
            <a:ext cx="7772400" cy="109537"/>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rgbClr val="A50021"/>
          </a:solidFill>
          <a:ln w="9525">
            <a:solidFill>
              <a:schemeClr val="accent2"/>
            </a:solidFill>
            <a:round/>
          </a:ln>
        </p:spPr>
        <p:txBody>
          <a:bodyPr/>
          <a:lstStyle/>
          <a:p>
            <a:pPr>
              <a:defRPr/>
            </a:pPr>
            <a:endParaRPr lang="zh-CN" altLang="zh-CN" sz="2400">
              <a:latin typeface="Times New Roman" panose="02020603050405020304" pitchFamily="18" charset="0"/>
              <a:ea typeface="MS PGothic" panose="020B0600070205080204" pitchFamily="34" charset="-128"/>
            </a:endParaRPr>
          </a:p>
        </p:txBody>
      </p:sp>
      <p:sp>
        <p:nvSpPr>
          <p:cNvPr id="7" name="Text Box 8"/>
          <p:cNvSpPr txBox="1">
            <a:spLocks noChangeArrowheads="1"/>
          </p:cNvSpPr>
          <p:nvPr userDrawn="1"/>
        </p:nvSpPr>
        <p:spPr bwMode="auto">
          <a:xfrm>
            <a:off x="0" y="76200"/>
            <a:ext cx="9144000" cy="396875"/>
          </a:xfrm>
          <a:prstGeom prst="rect">
            <a:avLst/>
          </a:prstGeom>
          <a:noFill/>
          <a:ln w="38100" cmpd="dbl">
            <a:noFill/>
            <a:miter lim="800000"/>
          </a:ln>
          <a:effectLst/>
        </p:spPr>
        <p:txBody>
          <a:bodyPr>
            <a:spAutoFit/>
          </a:bodyPr>
          <a:lstStyle/>
          <a:p>
            <a:pPr algn="ctr">
              <a:spcBef>
                <a:spcPct val="50000"/>
              </a:spcBef>
              <a:defRPr/>
            </a:pPr>
            <a:r>
              <a:rPr lang="en-US" altLang="zh-CN" sz="2000">
                <a:solidFill>
                  <a:schemeClr val="accent2"/>
                </a:solidFill>
              </a:rPr>
              <a:t>Introduction of Artificial Intelligence</a:t>
            </a:r>
            <a:endParaRPr lang="en-US" altLang="zh-CN" sz="2000">
              <a:solidFill>
                <a:schemeClr val="accent2"/>
              </a:solidFill>
            </a:endParaRPr>
          </a:p>
        </p:txBody>
      </p:sp>
      <p:sp>
        <p:nvSpPr>
          <p:cNvPr id="8" name="Line 9"/>
          <p:cNvSpPr>
            <a:spLocks noChangeShapeType="1"/>
          </p:cNvSpPr>
          <p:nvPr userDrawn="1"/>
        </p:nvSpPr>
        <p:spPr bwMode="auto">
          <a:xfrm>
            <a:off x="225425" y="457200"/>
            <a:ext cx="8680450" cy="0"/>
          </a:xfrm>
          <a:prstGeom prst="line">
            <a:avLst/>
          </a:prstGeom>
          <a:noFill/>
          <a:ln w="57150" cmpd="thinThick">
            <a:solidFill>
              <a:schemeClr val="accent2"/>
            </a:solidFill>
            <a:round/>
          </a:ln>
          <a:effectLst/>
        </p:spPr>
        <p:txBody>
          <a:bodyPr/>
          <a:lstStyle/>
          <a:p>
            <a:pPr>
              <a:defRPr/>
            </a:pPr>
            <a:endParaRPr lang="zh-CN" altLang="en-US"/>
          </a:p>
        </p:txBody>
      </p:sp>
      <p:sp>
        <p:nvSpPr>
          <p:cNvPr id="10244" name="Rectangle 4"/>
          <p:cNvSpPr>
            <a:spLocks noGrp="1" noChangeArrowheads="1"/>
          </p:cNvSpPr>
          <p:nvPr>
            <p:ph type="ctrTitle"/>
          </p:nvPr>
        </p:nvSpPr>
        <p:spPr>
          <a:xfrm>
            <a:off x="685800" y="836613"/>
            <a:ext cx="7772400" cy="2019300"/>
          </a:xfrm>
          <a:noFill/>
        </p:spPr>
        <p:txBody>
          <a:bodyPr/>
          <a:lstStyle>
            <a:lvl1pPr>
              <a:defRPr/>
            </a:lvl1pPr>
          </a:lstStyle>
          <a:p>
            <a:r>
              <a:rPr lang="ja-JP" altLang="en-US"/>
              <a:t>マスタ タイトルの書式設定</a:t>
            </a:r>
            <a:endParaRPr lang="ja-JP" altLang="en-US"/>
          </a:p>
        </p:txBody>
      </p:sp>
      <p:sp>
        <p:nvSpPr>
          <p:cNvPr id="10245" name="Rectangle 5"/>
          <p:cNvSpPr>
            <a:spLocks noGrp="1" noChangeArrowheads="1"/>
          </p:cNvSpPr>
          <p:nvPr>
            <p:ph type="subTitle" idx="1"/>
          </p:nvPr>
        </p:nvSpPr>
        <p:spPr>
          <a:xfrm>
            <a:off x="1447800" y="3213100"/>
            <a:ext cx="7010400" cy="1816100"/>
          </a:xfrm>
        </p:spPr>
        <p:txBody>
          <a:bodyPr/>
          <a:lstStyle>
            <a:lvl1pPr marL="0" indent="0" algn="ctr">
              <a:buFont typeface="Wingdings" panose="05000000000000000000" pitchFamily="2" charset="2"/>
              <a:buNone/>
              <a:defRPr/>
            </a:lvl1pPr>
          </a:lstStyle>
          <a:p>
            <a:r>
              <a:rPr lang="ja-JP" altLang="en-US"/>
              <a:t>マスタ サブタイトルの書式設定</a:t>
            </a:r>
            <a:endParaRPr lang="ja-JP" altLang="en-US"/>
          </a:p>
        </p:txBody>
      </p:sp>
      <p:sp>
        <p:nvSpPr>
          <p:cNvPr id="9" name="Rectangle 6"/>
          <p:cNvSpPr>
            <a:spLocks noGrp="1" noChangeArrowheads="1"/>
          </p:cNvSpPr>
          <p:nvPr>
            <p:ph type="ftr" sz="quarter" idx="10"/>
          </p:nvPr>
        </p:nvSpPr>
        <p:spPr bwMode="auto">
          <a:xfrm>
            <a:off x="733425" y="138113"/>
            <a:ext cx="7737475" cy="323850"/>
          </a:xfrm>
          <a:prstGeom prst="rect">
            <a:avLst/>
          </a:prstGeom>
          <a:ln>
            <a:miter lim="800000"/>
          </a:ln>
        </p:spPr>
        <p:txBody>
          <a:bodyPr vert="horz" wrap="square" lIns="91440" tIns="45720" rIns="91440" bIns="45720" numCol="1" anchor="t" anchorCtr="0" compatLnSpc="1"/>
          <a:lstStyle>
            <a:lvl1pPr>
              <a:defRPr sz="1600" smtClean="0">
                <a:solidFill>
                  <a:srgbClr val="A50021"/>
                </a:solidFill>
                <a:ea typeface="MS PGothic" panose="020B0600070205080204" pitchFamily="34" charset="-128"/>
              </a:defRPr>
            </a:lvl1pPr>
          </a:lstStyle>
          <a:p>
            <a:pPr>
              <a:defRPr/>
            </a:pPr>
            <a:endParaRPr lang="en-US" altLang="zh-CN"/>
          </a:p>
        </p:txBody>
      </p:sp>
    </p:spTree>
  </p:cSld>
  <p:clrMapOvr>
    <a:masterClrMapping/>
  </p:clrMapOvr>
  <p:transition>
    <p:random/>
  </p:transition>
</p:sldLayout>
</file>

<file path=ppt/slideLayouts/slideLayout18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0"/>
          <p:cNvSpPr>
            <a:spLocks noGrp="1" noChangeArrowheads="1"/>
          </p:cNvSpPr>
          <p:nvPr>
            <p:ph type="sldNum" sz="quarter" idx="10"/>
          </p:nvPr>
        </p:nvSpPr>
        <p:spPr/>
        <p:txBody>
          <a:bodyPr/>
          <a:lstStyle>
            <a:lvl1pPr>
              <a:defRPr/>
            </a:lvl1pPr>
          </a:lstStyle>
          <a:p>
            <a:pPr>
              <a:defRPr/>
            </a:pPr>
            <a:fld id="{82227C12-0A9D-4045-8A90-DFF61BC5C20E}" type="slidenum">
              <a:rPr lang="ja-JP" altLang="en-US"/>
            </a:fld>
            <a:endParaRPr lang="en-US" altLang="ja-JP"/>
          </a:p>
        </p:txBody>
      </p:sp>
    </p:spTree>
  </p:cSld>
  <p:clrMapOvr>
    <a:masterClrMapping/>
  </p:clrMapOvr>
  <p:transition>
    <p:rand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10"/>
          <p:cNvSpPr>
            <a:spLocks noGrp="1" noChangeArrowheads="1"/>
          </p:cNvSpPr>
          <p:nvPr>
            <p:ph type="sldNum" sz="quarter" idx="10"/>
          </p:nvPr>
        </p:nvSpPr>
        <p:spPr/>
        <p:txBody>
          <a:bodyPr/>
          <a:lstStyle>
            <a:lvl1pPr>
              <a:defRPr/>
            </a:lvl1pPr>
          </a:lstStyle>
          <a:p>
            <a:pPr>
              <a:defRPr/>
            </a:pPr>
            <a:fld id="{7E51D9CA-7E86-4166-AF62-421411DCDE76}" type="slidenum">
              <a:rPr lang="ja-JP" altLang="en-US"/>
            </a:fld>
            <a:endParaRPr lang="en-US" altLang="ja-JP"/>
          </a:p>
        </p:txBody>
      </p:sp>
    </p:spTree>
  </p:cSld>
  <p:clrMapOvr>
    <a:masterClrMapping/>
  </p:clrMapOvr>
  <p:transition>
    <p:random/>
  </p:transition>
</p:sldLayout>
</file>

<file path=ppt/slideLayouts/slideLayout19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10"/>
          <p:cNvSpPr>
            <a:spLocks noGrp="1" noChangeArrowheads="1"/>
          </p:cNvSpPr>
          <p:nvPr>
            <p:ph type="sldNum" sz="quarter" idx="10"/>
          </p:nvPr>
        </p:nvSpPr>
        <p:spPr/>
        <p:txBody>
          <a:bodyPr/>
          <a:lstStyle>
            <a:lvl1pPr>
              <a:defRPr/>
            </a:lvl1pPr>
          </a:lstStyle>
          <a:p>
            <a:pPr>
              <a:defRPr/>
            </a:pPr>
            <a:fld id="{C259C448-454A-493C-A508-F6D0D1CA3C6A}" type="slidenum">
              <a:rPr lang="ja-JP" altLang="en-US"/>
            </a:fld>
            <a:endParaRPr lang="en-US" altLang="ja-JP"/>
          </a:p>
        </p:txBody>
      </p:sp>
    </p:spTree>
  </p:cSld>
  <p:clrMapOvr>
    <a:masterClrMapping/>
  </p:clrMapOvr>
  <p:transition>
    <p:random/>
  </p:transition>
</p:sldLayout>
</file>

<file path=ppt/slideLayouts/slideLayout19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50825" y="908050"/>
            <a:ext cx="4244975"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908050"/>
            <a:ext cx="4244975"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10"/>
          <p:cNvSpPr>
            <a:spLocks noGrp="1" noChangeArrowheads="1"/>
          </p:cNvSpPr>
          <p:nvPr>
            <p:ph type="sldNum" sz="quarter" idx="10"/>
          </p:nvPr>
        </p:nvSpPr>
        <p:spPr/>
        <p:txBody>
          <a:bodyPr/>
          <a:lstStyle>
            <a:lvl1pPr>
              <a:defRPr/>
            </a:lvl1pPr>
          </a:lstStyle>
          <a:p>
            <a:pPr>
              <a:defRPr/>
            </a:pPr>
            <a:fld id="{20EFC353-B399-41EE-8774-2BFB8313AAEF}" type="slidenum">
              <a:rPr lang="ja-JP" altLang="en-US"/>
            </a:fld>
            <a:endParaRPr lang="en-US" altLang="ja-JP"/>
          </a:p>
        </p:txBody>
      </p:sp>
    </p:spTree>
  </p:cSld>
  <p:clrMapOvr>
    <a:masterClrMapping/>
  </p:clrMapOvr>
  <p:transition>
    <p:random/>
  </p:transition>
</p:sldLayout>
</file>

<file path=ppt/slideLayouts/slideLayout19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10"/>
          <p:cNvSpPr>
            <a:spLocks noGrp="1" noChangeArrowheads="1"/>
          </p:cNvSpPr>
          <p:nvPr>
            <p:ph type="sldNum" sz="quarter" idx="10"/>
          </p:nvPr>
        </p:nvSpPr>
        <p:spPr/>
        <p:txBody>
          <a:bodyPr/>
          <a:lstStyle>
            <a:lvl1pPr>
              <a:defRPr/>
            </a:lvl1pPr>
          </a:lstStyle>
          <a:p>
            <a:pPr>
              <a:defRPr/>
            </a:pPr>
            <a:fld id="{6B5ED95F-118E-4421-B4BA-B90F952D8584}" type="slidenum">
              <a:rPr lang="ja-JP" altLang="en-US"/>
            </a:fld>
            <a:endParaRPr lang="en-US" altLang="ja-JP"/>
          </a:p>
        </p:txBody>
      </p:sp>
    </p:spTree>
  </p:cSld>
  <p:clrMapOvr>
    <a:masterClrMapping/>
  </p:clrMapOvr>
  <p:transition>
    <p:random/>
  </p:transition>
</p:sldLayout>
</file>

<file path=ppt/slideLayouts/slideLayout19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0"/>
          <p:cNvSpPr>
            <a:spLocks noGrp="1" noChangeArrowheads="1"/>
          </p:cNvSpPr>
          <p:nvPr>
            <p:ph type="sldNum" sz="quarter" idx="10"/>
          </p:nvPr>
        </p:nvSpPr>
        <p:spPr/>
        <p:txBody>
          <a:bodyPr/>
          <a:lstStyle>
            <a:lvl1pPr>
              <a:defRPr/>
            </a:lvl1pPr>
          </a:lstStyle>
          <a:p>
            <a:pPr>
              <a:defRPr/>
            </a:pPr>
            <a:fld id="{84F53113-5797-4EE0-AB67-762BA57C286C}" type="slidenum">
              <a:rPr lang="ja-JP" altLang="en-US"/>
            </a:fld>
            <a:endParaRPr lang="en-US" altLang="ja-JP"/>
          </a:p>
        </p:txBody>
      </p:sp>
    </p:spTree>
  </p:cSld>
  <p:clrMapOvr>
    <a:masterClrMapping/>
  </p:clrMapOvr>
  <p:transition>
    <p:random/>
  </p:transition>
</p:sldLayout>
</file>

<file path=ppt/slideLayouts/slideLayout19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sldNum" sz="quarter" idx="10"/>
          </p:nvPr>
        </p:nvSpPr>
        <p:spPr/>
        <p:txBody>
          <a:bodyPr/>
          <a:lstStyle>
            <a:lvl1pPr>
              <a:defRPr/>
            </a:lvl1pPr>
          </a:lstStyle>
          <a:p>
            <a:pPr>
              <a:defRPr/>
            </a:pPr>
            <a:fld id="{53CDB85D-A04B-4ED3-BC2D-5D638262BED1}" type="slidenum">
              <a:rPr lang="ja-JP" altLang="en-US"/>
            </a:fld>
            <a:endParaRPr lang="en-US" altLang="ja-JP"/>
          </a:p>
        </p:txBody>
      </p:sp>
    </p:spTree>
  </p:cSld>
  <p:clrMapOvr>
    <a:masterClrMapping/>
  </p:clrMapOvr>
  <p:transition>
    <p:random/>
  </p:transition>
</p:sldLayout>
</file>

<file path=ppt/slideLayouts/slideLayout19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10"/>
          <p:cNvSpPr>
            <a:spLocks noGrp="1" noChangeArrowheads="1"/>
          </p:cNvSpPr>
          <p:nvPr>
            <p:ph type="sldNum" sz="quarter" idx="10"/>
          </p:nvPr>
        </p:nvSpPr>
        <p:spPr/>
        <p:txBody>
          <a:bodyPr/>
          <a:lstStyle>
            <a:lvl1pPr>
              <a:defRPr/>
            </a:lvl1pPr>
          </a:lstStyle>
          <a:p>
            <a:pPr>
              <a:defRPr/>
            </a:pPr>
            <a:fld id="{7E51D9CA-7E86-4166-AF62-421411DCDE76}" type="slidenum">
              <a:rPr lang="ja-JP" altLang="en-US"/>
            </a:fld>
            <a:endParaRPr lang="en-US" altLang="ja-JP"/>
          </a:p>
        </p:txBody>
      </p:sp>
    </p:spTree>
  </p:cSld>
  <p:clrMapOvr>
    <a:masterClrMapping/>
  </p:clrMapOvr>
  <p:transition>
    <p:random/>
  </p:transition>
</p:sldLayout>
</file>

<file path=ppt/slideLayouts/slideLayout19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10"/>
          <p:cNvSpPr>
            <a:spLocks noGrp="1" noChangeArrowheads="1"/>
          </p:cNvSpPr>
          <p:nvPr>
            <p:ph type="sldNum" sz="quarter" idx="10"/>
          </p:nvPr>
        </p:nvSpPr>
        <p:spPr/>
        <p:txBody>
          <a:bodyPr/>
          <a:lstStyle>
            <a:lvl1pPr>
              <a:defRPr/>
            </a:lvl1pPr>
          </a:lstStyle>
          <a:p>
            <a:pPr>
              <a:defRPr/>
            </a:pPr>
            <a:fld id="{1D4B8386-F18B-441A-B47B-7EA8A7EC1A35}" type="slidenum">
              <a:rPr lang="ja-JP" altLang="en-US"/>
            </a:fld>
            <a:endParaRPr lang="en-US" altLang="ja-JP"/>
          </a:p>
        </p:txBody>
      </p:sp>
    </p:spTree>
  </p:cSld>
  <p:clrMapOvr>
    <a:masterClrMapping/>
  </p:clrMapOvr>
  <p:transition>
    <p:random/>
  </p:transition>
</p:sldLayout>
</file>

<file path=ppt/slideLayouts/slideLayout19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0"/>
          <p:cNvSpPr>
            <a:spLocks noGrp="1" noChangeArrowheads="1"/>
          </p:cNvSpPr>
          <p:nvPr>
            <p:ph type="sldNum" sz="quarter" idx="10"/>
          </p:nvPr>
        </p:nvSpPr>
        <p:spPr/>
        <p:txBody>
          <a:bodyPr/>
          <a:lstStyle>
            <a:lvl1pPr>
              <a:defRPr/>
            </a:lvl1pPr>
          </a:lstStyle>
          <a:p>
            <a:pPr>
              <a:defRPr/>
            </a:pPr>
            <a:fld id="{1F4C87F8-1A60-4C1C-AA18-C4F801F51407}" type="slidenum">
              <a:rPr lang="ja-JP" altLang="en-US"/>
            </a:fld>
            <a:endParaRPr lang="en-US" altLang="ja-JP"/>
          </a:p>
        </p:txBody>
      </p:sp>
    </p:spTree>
  </p:cSld>
  <p:clrMapOvr>
    <a:masterClrMapping/>
  </p:clrMapOvr>
  <p:transition>
    <p:random/>
  </p:transition>
</p:sldLayout>
</file>

<file path=ppt/slideLayouts/slideLayout19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63087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0"/>
            <a:ext cx="6705600" cy="63087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0"/>
          <p:cNvSpPr>
            <a:spLocks noGrp="1" noChangeArrowheads="1"/>
          </p:cNvSpPr>
          <p:nvPr>
            <p:ph type="sldNum" sz="quarter" idx="10"/>
          </p:nvPr>
        </p:nvSpPr>
        <p:spPr/>
        <p:txBody>
          <a:bodyPr/>
          <a:lstStyle>
            <a:lvl1pPr>
              <a:defRPr/>
            </a:lvl1pPr>
          </a:lstStyle>
          <a:p>
            <a:pPr>
              <a:defRPr/>
            </a:pPr>
            <a:fld id="{ED8C3CA8-5360-474E-89E8-55EE23CC2A01}" type="slidenum">
              <a:rPr lang="ja-JP" altLang="en-US"/>
            </a:fld>
            <a:endParaRPr lang="en-US" altLang="ja-JP"/>
          </a:p>
        </p:txBody>
      </p:sp>
    </p:spTree>
  </p:cSld>
  <p:clrMapOvr>
    <a:masterClrMapping/>
  </p:clrMapOvr>
  <p:transition>
    <p:random/>
  </p:transition>
</p:sldLayout>
</file>

<file path=ppt/slideLayouts/slideLayout19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Picture 2" descr="waseda_mark"/>
          <p:cNvPicPr>
            <a:picLocks noChangeAspect="1" noChangeArrowheads="1"/>
          </p:cNvPicPr>
          <p:nvPr/>
        </p:nvPicPr>
        <p:blipFill>
          <a:blip r:embed="rId2" cstate="print">
            <a:grayscl/>
            <a:lum bright="80000" contrast="-90000"/>
          </a:blip>
          <a:srcRect/>
          <a:stretch>
            <a:fillRect/>
          </a:stretch>
        </p:blipFill>
        <p:spPr bwMode="auto">
          <a:xfrm>
            <a:off x="1116013" y="930275"/>
            <a:ext cx="6840537" cy="5307013"/>
          </a:xfrm>
          <a:prstGeom prst="rect">
            <a:avLst/>
          </a:prstGeom>
          <a:noFill/>
          <a:ln w="9525">
            <a:noFill/>
            <a:miter lim="800000"/>
            <a:headEnd/>
            <a:tailEnd/>
          </a:ln>
        </p:spPr>
      </p:pic>
      <p:pic>
        <p:nvPicPr>
          <p:cNvPr id="5" name="Picture 3" descr="wsd1"/>
          <p:cNvPicPr>
            <a:picLocks noChangeAspect="1" noChangeArrowheads="1"/>
          </p:cNvPicPr>
          <p:nvPr/>
        </p:nvPicPr>
        <p:blipFill>
          <a:blip r:embed="rId3" cstate="print"/>
          <a:srcRect/>
          <a:stretch>
            <a:fillRect/>
          </a:stretch>
        </p:blipFill>
        <p:spPr bwMode="auto">
          <a:xfrm>
            <a:off x="0" y="5661025"/>
            <a:ext cx="9144000" cy="1196975"/>
          </a:xfrm>
          <a:prstGeom prst="rect">
            <a:avLst/>
          </a:prstGeom>
          <a:noFill/>
          <a:ln w="9525">
            <a:noFill/>
            <a:miter lim="800000"/>
            <a:headEnd/>
            <a:tailEnd/>
          </a:ln>
        </p:spPr>
      </p:pic>
      <p:sp>
        <p:nvSpPr>
          <p:cNvPr id="6" name="AutoShape 7"/>
          <p:cNvSpPr>
            <a:spLocks noChangeArrowheads="1"/>
          </p:cNvSpPr>
          <p:nvPr/>
        </p:nvSpPr>
        <p:spPr bwMode="auto">
          <a:xfrm>
            <a:off x="685800" y="3408363"/>
            <a:ext cx="7772400" cy="109537"/>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rgbClr val="A50021"/>
          </a:solidFill>
          <a:ln w="9525">
            <a:solidFill>
              <a:schemeClr val="accent2"/>
            </a:solidFill>
            <a:round/>
          </a:ln>
        </p:spPr>
        <p:txBody>
          <a:bodyPr/>
          <a:lstStyle/>
          <a:p>
            <a:pPr>
              <a:defRPr/>
            </a:pPr>
            <a:endParaRPr lang="zh-CN" altLang="zh-CN" sz="2400">
              <a:latin typeface="Times New Roman" panose="02020603050405020304" pitchFamily="18" charset="0"/>
              <a:ea typeface="MS PGothic" panose="020B0600070205080204" pitchFamily="34" charset="-128"/>
            </a:endParaRPr>
          </a:p>
        </p:txBody>
      </p:sp>
      <p:sp>
        <p:nvSpPr>
          <p:cNvPr id="7" name="Text Box 8"/>
          <p:cNvSpPr txBox="1">
            <a:spLocks noChangeArrowheads="1"/>
          </p:cNvSpPr>
          <p:nvPr userDrawn="1"/>
        </p:nvSpPr>
        <p:spPr bwMode="auto">
          <a:xfrm>
            <a:off x="0" y="76200"/>
            <a:ext cx="9144000" cy="396875"/>
          </a:xfrm>
          <a:prstGeom prst="rect">
            <a:avLst/>
          </a:prstGeom>
          <a:noFill/>
          <a:ln w="38100" cmpd="dbl">
            <a:noFill/>
            <a:miter lim="800000"/>
          </a:ln>
          <a:effectLst/>
        </p:spPr>
        <p:txBody>
          <a:bodyPr>
            <a:spAutoFit/>
          </a:bodyPr>
          <a:lstStyle/>
          <a:p>
            <a:pPr algn="ctr">
              <a:spcBef>
                <a:spcPct val="50000"/>
              </a:spcBef>
              <a:defRPr/>
            </a:pPr>
            <a:r>
              <a:rPr lang="en-US" altLang="zh-CN" sz="2000">
                <a:solidFill>
                  <a:schemeClr val="accent2"/>
                </a:solidFill>
              </a:rPr>
              <a:t>Introduction of Artificial Intelligence</a:t>
            </a:r>
            <a:endParaRPr lang="en-US" altLang="zh-CN" sz="2000">
              <a:solidFill>
                <a:schemeClr val="accent2"/>
              </a:solidFill>
            </a:endParaRPr>
          </a:p>
        </p:txBody>
      </p:sp>
      <p:sp>
        <p:nvSpPr>
          <p:cNvPr id="8" name="Line 9"/>
          <p:cNvSpPr>
            <a:spLocks noChangeShapeType="1"/>
          </p:cNvSpPr>
          <p:nvPr userDrawn="1"/>
        </p:nvSpPr>
        <p:spPr bwMode="auto">
          <a:xfrm>
            <a:off x="225425" y="457200"/>
            <a:ext cx="8680450" cy="0"/>
          </a:xfrm>
          <a:prstGeom prst="line">
            <a:avLst/>
          </a:prstGeom>
          <a:noFill/>
          <a:ln w="57150" cmpd="thinThick">
            <a:solidFill>
              <a:schemeClr val="accent2"/>
            </a:solidFill>
            <a:round/>
          </a:ln>
          <a:effectLst/>
        </p:spPr>
        <p:txBody>
          <a:bodyPr/>
          <a:lstStyle/>
          <a:p>
            <a:pPr>
              <a:defRPr/>
            </a:pPr>
            <a:endParaRPr lang="zh-CN" altLang="en-US"/>
          </a:p>
        </p:txBody>
      </p:sp>
      <p:sp>
        <p:nvSpPr>
          <p:cNvPr id="10244" name="Rectangle 4"/>
          <p:cNvSpPr>
            <a:spLocks noGrp="1" noChangeArrowheads="1"/>
          </p:cNvSpPr>
          <p:nvPr>
            <p:ph type="ctrTitle"/>
          </p:nvPr>
        </p:nvSpPr>
        <p:spPr>
          <a:xfrm>
            <a:off x="685800" y="836613"/>
            <a:ext cx="7772400" cy="2019300"/>
          </a:xfrm>
          <a:noFill/>
        </p:spPr>
        <p:txBody>
          <a:bodyPr/>
          <a:lstStyle>
            <a:lvl1pPr>
              <a:defRPr/>
            </a:lvl1pPr>
          </a:lstStyle>
          <a:p>
            <a:r>
              <a:rPr lang="ja-JP" altLang="en-US"/>
              <a:t>マスタ タイトルの書式設定</a:t>
            </a:r>
            <a:endParaRPr lang="ja-JP" altLang="en-US"/>
          </a:p>
        </p:txBody>
      </p:sp>
      <p:sp>
        <p:nvSpPr>
          <p:cNvPr id="10245" name="Rectangle 5"/>
          <p:cNvSpPr>
            <a:spLocks noGrp="1" noChangeArrowheads="1"/>
          </p:cNvSpPr>
          <p:nvPr>
            <p:ph type="subTitle" idx="1"/>
          </p:nvPr>
        </p:nvSpPr>
        <p:spPr>
          <a:xfrm>
            <a:off x="1447800" y="3213100"/>
            <a:ext cx="7010400" cy="1816100"/>
          </a:xfrm>
        </p:spPr>
        <p:txBody>
          <a:bodyPr/>
          <a:lstStyle>
            <a:lvl1pPr marL="0" indent="0" algn="ctr">
              <a:buFont typeface="Wingdings" panose="05000000000000000000" pitchFamily="2" charset="2"/>
              <a:buNone/>
              <a:defRPr/>
            </a:lvl1pPr>
          </a:lstStyle>
          <a:p>
            <a:r>
              <a:rPr lang="ja-JP" altLang="en-US"/>
              <a:t>マスタ サブタイトルの書式設定</a:t>
            </a:r>
            <a:endParaRPr lang="ja-JP" altLang="en-US"/>
          </a:p>
        </p:txBody>
      </p:sp>
      <p:sp>
        <p:nvSpPr>
          <p:cNvPr id="9" name="Rectangle 6"/>
          <p:cNvSpPr>
            <a:spLocks noGrp="1" noChangeArrowheads="1"/>
          </p:cNvSpPr>
          <p:nvPr>
            <p:ph type="ftr" sz="quarter" idx="10"/>
          </p:nvPr>
        </p:nvSpPr>
        <p:spPr bwMode="auto">
          <a:xfrm>
            <a:off x="733425" y="138113"/>
            <a:ext cx="7737475" cy="323850"/>
          </a:xfrm>
          <a:prstGeom prst="rect">
            <a:avLst/>
          </a:prstGeom>
          <a:ln>
            <a:miter lim="800000"/>
          </a:ln>
        </p:spPr>
        <p:txBody>
          <a:bodyPr vert="horz" wrap="square" lIns="91440" tIns="45720" rIns="91440" bIns="45720" numCol="1" anchor="t" anchorCtr="0" compatLnSpc="1"/>
          <a:lstStyle>
            <a:lvl1pPr>
              <a:defRPr sz="1600" smtClean="0">
                <a:solidFill>
                  <a:srgbClr val="A50021"/>
                </a:solidFill>
                <a:ea typeface="MS PGothic" panose="020B0600070205080204" pitchFamily="34" charset="-128"/>
              </a:defRPr>
            </a:lvl1pPr>
          </a:lstStyle>
          <a:p>
            <a:pPr>
              <a:defRPr/>
            </a:pPr>
            <a:endParaRPr lang="en-US" altLang="zh-CN"/>
          </a:p>
        </p:txBody>
      </p:sp>
    </p:spTree>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0"/>
          <p:cNvSpPr>
            <a:spLocks noGrp="1" noChangeArrowheads="1"/>
          </p:cNvSpPr>
          <p:nvPr>
            <p:ph type="sldNum" sz="quarter" idx="10"/>
          </p:nvPr>
        </p:nvSpPr>
        <p:spPr/>
        <p:txBody>
          <a:bodyPr/>
          <a:lstStyle>
            <a:lvl1pPr>
              <a:defRPr/>
            </a:lvl1pPr>
          </a:lstStyle>
          <a:p>
            <a:pPr>
              <a:defRPr/>
            </a:pPr>
            <a:fld id="{82227C12-0A9D-4045-8A90-DFF61BC5C20E}" type="slidenum">
              <a:rPr lang="ja-JP" altLang="en-US"/>
            </a:fld>
            <a:endParaRPr lang="en-US" altLang="ja-JP"/>
          </a:p>
        </p:txBody>
      </p:sp>
    </p:spTree>
  </p:cSld>
  <p:clrMapOvr>
    <a:masterClrMapping/>
  </p:clrMapOvr>
  <p:transition>
    <p:rand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10"/>
          <p:cNvSpPr>
            <a:spLocks noGrp="1" noChangeArrowheads="1"/>
          </p:cNvSpPr>
          <p:nvPr>
            <p:ph type="sldNum" sz="quarter" idx="10"/>
          </p:nvPr>
        </p:nvSpPr>
        <p:spPr/>
        <p:txBody>
          <a:bodyPr/>
          <a:lstStyle>
            <a:lvl1pPr>
              <a:defRPr/>
            </a:lvl1pPr>
          </a:lstStyle>
          <a:p>
            <a:pPr>
              <a:defRPr/>
            </a:pPr>
            <a:fld id="{1D4B8386-F18B-441A-B47B-7EA8A7EC1A35}" type="slidenum">
              <a:rPr lang="ja-JP" altLang="en-US"/>
            </a:fld>
            <a:endParaRPr lang="en-US" altLang="ja-JP"/>
          </a:p>
        </p:txBody>
      </p:sp>
    </p:spTree>
  </p:cSld>
  <p:clrMapOvr>
    <a:masterClrMapping/>
  </p:clrMapOvr>
  <p:transition>
    <p:random/>
  </p:transition>
</p:sldLayout>
</file>

<file path=ppt/slideLayouts/slideLayout20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0"/>
          <p:cNvSpPr>
            <a:spLocks noGrp="1" noChangeArrowheads="1"/>
          </p:cNvSpPr>
          <p:nvPr>
            <p:ph type="sldNum" sz="quarter" idx="10"/>
          </p:nvPr>
        </p:nvSpPr>
        <p:spPr/>
        <p:txBody>
          <a:bodyPr/>
          <a:lstStyle>
            <a:lvl1pPr>
              <a:defRPr/>
            </a:lvl1pPr>
          </a:lstStyle>
          <a:p>
            <a:pPr>
              <a:defRPr/>
            </a:pPr>
            <a:fld id="{82227C12-0A9D-4045-8A90-DFF61BC5C20E}" type="slidenum">
              <a:rPr lang="ja-JP" altLang="en-US"/>
            </a:fld>
            <a:endParaRPr lang="en-US" altLang="ja-JP"/>
          </a:p>
        </p:txBody>
      </p:sp>
    </p:spTree>
  </p:cSld>
  <p:clrMapOvr>
    <a:masterClrMapping/>
  </p:clrMapOvr>
  <p:transition>
    <p:random/>
  </p:transition>
</p:sldLayout>
</file>

<file path=ppt/slideLayouts/slideLayout20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10"/>
          <p:cNvSpPr>
            <a:spLocks noGrp="1" noChangeArrowheads="1"/>
          </p:cNvSpPr>
          <p:nvPr>
            <p:ph type="sldNum" sz="quarter" idx="10"/>
          </p:nvPr>
        </p:nvSpPr>
        <p:spPr/>
        <p:txBody>
          <a:bodyPr/>
          <a:lstStyle>
            <a:lvl1pPr>
              <a:defRPr/>
            </a:lvl1pPr>
          </a:lstStyle>
          <a:p>
            <a:pPr>
              <a:defRPr/>
            </a:pPr>
            <a:fld id="{C259C448-454A-493C-A508-F6D0D1CA3C6A}" type="slidenum">
              <a:rPr lang="ja-JP" altLang="en-US"/>
            </a:fld>
            <a:endParaRPr lang="en-US" altLang="ja-JP"/>
          </a:p>
        </p:txBody>
      </p:sp>
    </p:spTree>
  </p:cSld>
  <p:clrMapOvr>
    <a:masterClrMapping/>
  </p:clrMapOvr>
  <p:transition>
    <p:random/>
  </p:transition>
</p:sldLayout>
</file>

<file path=ppt/slideLayouts/slideLayout20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50825" y="908050"/>
            <a:ext cx="4244975"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908050"/>
            <a:ext cx="4244975"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10"/>
          <p:cNvSpPr>
            <a:spLocks noGrp="1" noChangeArrowheads="1"/>
          </p:cNvSpPr>
          <p:nvPr>
            <p:ph type="sldNum" sz="quarter" idx="10"/>
          </p:nvPr>
        </p:nvSpPr>
        <p:spPr/>
        <p:txBody>
          <a:bodyPr/>
          <a:lstStyle>
            <a:lvl1pPr>
              <a:defRPr/>
            </a:lvl1pPr>
          </a:lstStyle>
          <a:p>
            <a:pPr>
              <a:defRPr/>
            </a:pPr>
            <a:fld id="{20EFC353-B399-41EE-8774-2BFB8313AAEF}" type="slidenum">
              <a:rPr lang="ja-JP" altLang="en-US"/>
            </a:fld>
            <a:endParaRPr lang="en-US" altLang="ja-JP"/>
          </a:p>
        </p:txBody>
      </p:sp>
    </p:spTree>
  </p:cSld>
  <p:clrMapOvr>
    <a:masterClrMapping/>
  </p:clrMapOvr>
  <p:transition>
    <p:random/>
  </p:transition>
</p:sldLayout>
</file>

<file path=ppt/slideLayouts/slideLayout20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10"/>
          <p:cNvSpPr>
            <a:spLocks noGrp="1" noChangeArrowheads="1"/>
          </p:cNvSpPr>
          <p:nvPr>
            <p:ph type="sldNum" sz="quarter" idx="10"/>
          </p:nvPr>
        </p:nvSpPr>
        <p:spPr/>
        <p:txBody>
          <a:bodyPr/>
          <a:lstStyle>
            <a:lvl1pPr>
              <a:defRPr/>
            </a:lvl1pPr>
          </a:lstStyle>
          <a:p>
            <a:pPr>
              <a:defRPr/>
            </a:pPr>
            <a:fld id="{6B5ED95F-118E-4421-B4BA-B90F952D8584}" type="slidenum">
              <a:rPr lang="ja-JP" altLang="en-US"/>
            </a:fld>
            <a:endParaRPr lang="en-US" altLang="ja-JP"/>
          </a:p>
        </p:txBody>
      </p:sp>
    </p:spTree>
  </p:cSld>
  <p:clrMapOvr>
    <a:masterClrMapping/>
  </p:clrMapOvr>
  <p:transition>
    <p:random/>
  </p:transition>
</p:sldLayout>
</file>

<file path=ppt/slideLayouts/slideLayout20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0"/>
          <p:cNvSpPr>
            <a:spLocks noGrp="1" noChangeArrowheads="1"/>
          </p:cNvSpPr>
          <p:nvPr>
            <p:ph type="sldNum" sz="quarter" idx="10"/>
          </p:nvPr>
        </p:nvSpPr>
        <p:spPr/>
        <p:txBody>
          <a:bodyPr/>
          <a:lstStyle>
            <a:lvl1pPr>
              <a:defRPr/>
            </a:lvl1pPr>
          </a:lstStyle>
          <a:p>
            <a:pPr>
              <a:defRPr/>
            </a:pPr>
            <a:fld id="{84F53113-5797-4EE0-AB67-762BA57C286C}" type="slidenum">
              <a:rPr lang="ja-JP" altLang="en-US"/>
            </a:fld>
            <a:endParaRPr lang="en-US" altLang="ja-JP"/>
          </a:p>
        </p:txBody>
      </p:sp>
    </p:spTree>
  </p:cSld>
  <p:clrMapOvr>
    <a:masterClrMapping/>
  </p:clrMapOvr>
  <p:transition>
    <p:random/>
  </p:transition>
</p:sldLayout>
</file>

<file path=ppt/slideLayouts/slideLayout20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sldNum" sz="quarter" idx="10"/>
          </p:nvPr>
        </p:nvSpPr>
        <p:spPr/>
        <p:txBody>
          <a:bodyPr/>
          <a:lstStyle>
            <a:lvl1pPr>
              <a:defRPr/>
            </a:lvl1pPr>
          </a:lstStyle>
          <a:p>
            <a:pPr>
              <a:defRPr/>
            </a:pPr>
            <a:fld id="{53CDB85D-A04B-4ED3-BC2D-5D638262BED1}" type="slidenum">
              <a:rPr lang="ja-JP" altLang="en-US"/>
            </a:fld>
            <a:endParaRPr lang="en-US" altLang="ja-JP"/>
          </a:p>
        </p:txBody>
      </p:sp>
    </p:spTree>
  </p:cSld>
  <p:clrMapOvr>
    <a:masterClrMapping/>
  </p:clrMapOvr>
  <p:transition>
    <p:random/>
  </p:transition>
</p:sldLayout>
</file>

<file path=ppt/slideLayouts/slideLayout20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10"/>
          <p:cNvSpPr>
            <a:spLocks noGrp="1" noChangeArrowheads="1"/>
          </p:cNvSpPr>
          <p:nvPr>
            <p:ph type="sldNum" sz="quarter" idx="10"/>
          </p:nvPr>
        </p:nvSpPr>
        <p:spPr/>
        <p:txBody>
          <a:bodyPr/>
          <a:lstStyle>
            <a:lvl1pPr>
              <a:defRPr/>
            </a:lvl1pPr>
          </a:lstStyle>
          <a:p>
            <a:pPr>
              <a:defRPr/>
            </a:pPr>
            <a:fld id="{7E51D9CA-7E86-4166-AF62-421411DCDE76}" type="slidenum">
              <a:rPr lang="ja-JP" altLang="en-US"/>
            </a:fld>
            <a:endParaRPr lang="en-US" altLang="ja-JP"/>
          </a:p>
        </p:txBody>
      </p:sp>
    </p:spTree>
  </p:cSld>
  <p:clrMapOvr>
    <a:masterClrMapping/>
  </p:clrMapOvr>
  <p:transition>
    <p:random/>
  </p:transition>
</p:sldLayout>
</file>

<file path=ppt/slideLayouts/slideLayout20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10"/>
          <p:cNvSpPr>
            <a:spLocks noGrp="1" noChangeArrowheads="1"/>
          </p:cNvSpPr>
          <p:nvPr>
            <p:ph type="sldNum" sz="quarter" idx="10"/>
          </p:nvPr>
        </p:nvSpPr>
        <p:spPr/>
        <p:txBody>
          <a:bodyPr/>
          <a:lstStyle>
            <a:lvl1pPr>
              <a:defRPr/>
            </a:lvl1pPr>
          </a:lstStyle>
          <a:p>
            <a:pPr>
              <a:defRPr/>
            </a:pPr>
            <a:fld id="{1D4B8386-F18B-441A-B47B-7EA8A7EC1A35}" type="slidenum">
              <a:rPr lang="ja-JP" altLang="en-US"/>
            </a:fld>
            <a:endParaRPr lang="en-US" altLang="ja-JP"/>
          </a:p>
        </p:txBody>
      </p:sp>
    </p:spTree>
  </p:cSld>
  <p:clrMapOvr>
    <a:masterClrMapping/>
  </p:clrMapOvr>
  <p:transition>
    <p:random/>
  </p:transition>
</p:sldLayout>
</file>

<file path=ppt/slideLayouts/slideLayout20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0"/>
          <p:cNvSpPr>
            <a:spLocks noGrp="1" noChangeArrowheads="1"/>
          </p:cNvSpPr>
          <p:nvPr>
            <p:ph type="sldNum" sz="quarter" idx="10"/>
          </p:nvPr>
        </p:nvSpPr>
        <p:spPr/>
        <p:txBody>
          <a:bodyPr/>
          <a:lstStyle>
            <a:lvl1pPr>
              <a:defRPr/>
            </a:lvl1pPr>
          </a:lstStyle>
          <a:p>
            <a:pPr>
              <a:defRPr/>
            </a:pPr>
            <a:fld id="{1F4C87F8-1A60-4C1C-AA18-C4F801F51407}" type="slidenum">
              <a:rPr lang="ja-JP" altLang="en-US"/>
            </a:fld>
            <a:endParaRPr lang="en-US" altLang="ja-JP"/>
          </a:p>
        </p:txBody>
      </p:sp>
    </p:spTree>
  </p:cSld>
  <p:clrMapOvr>
    <a:masterClrMapping/>
  </p:clrMapOvr>
  <p:transition>
    <p:random/>
  </p:transition>
</p:sldLayout>
</file>

<file path=ppt/slideLayouts/slideLayout20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63087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0"/>
            <a:ext cx="6705600" cy="63087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0"/>
          <p:cNvSpPr>
            <a:spLocks noGrp="1" noChangeArrowheads="1"/>
          </p:cNvSpPr>
          <p:nvPr>
            <p:ph type="sldNum" sz="quarter" idx="10"/>
          </p:nvPr>
        </p:nvSpPr>
        <p:spPr/>
        <p:txBody>
          <a:bodyPr/>
          <a:lstStyle>
            <a:lvl1pPr>
              <a:defRPr/>
            </a:lvl1pPr>
          </a:lstStyle>
          <a:p>
            <a:pPr>
              <a:defRPr/>
            </a:pPr>
            <a:fld id="{ED8C3CA8-5360-474E-89E8-55EE23CC2A01}" type="slidenum">
              <a:rPr lang="ja-JP" altLang="en-US"/>
            </a:fld>
            <a:endParaRPr lang="en-US" altLang="ja-JP"/>
          </a:p>
        </p:txBody>
      </p:sp>
    </p:spTree>
  </p:cSld>
  <p:clrMapOvr>
    <a:masterClrMapping/>
  </p:clrMapOvr>
  <p:transition>
    <p:rand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0"/>
          <p:cNvSpPr>
            <a:spLocks noGrp="1" noChangeArrowheads="1"/>
          </p:cNvSpPr>
          <p:nvPr>
            <p:ph type="sldNum" sz="quarter" idx="10"/>
          </p:nvPr>
        </p:nvSpPr>
        <p:spPr/>
        <p:txBody>
          <a:bodyPr/>
          <a:lstStyle>
            <a:lvl1pPr>
              <a:defRPr/>
            </a:lvl1pPr>
          </a:lstStyle>
          <a:p>
            <a:pPr>
              <a:defRPr/>
            </a:pPr>
            <a:fld id="{1F4C87F8-1A60-4C1C-AA18-C4F801F51407}" type="slidenum">
              <a:rPr lang="ja-JP" altLang="en-US"/>
            </a:fld>
            <a:endParaRPr lang="en-US" altLang="ja-JP"/>
          </a:p>
        </p:txBody>
      </p:sp>
    </p:spTree>
  </p:cSld>
  <p:clrMapOvr>
    <a:masterClrMapping/>
  </p:clrMapOvr>
  <p:transition>
    <p:random/>
  </p:transition>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Picture 2" descr="waseda_mark"/>
          <p:cNvPicPr>
            <a:picLocks noChangeAspect="1" noChangeArrowheads="1"/>
          </p:cNvPicPr>
          <p:nvPr/>
        </p:nvPicPr>
        <p:blipFill>
          <a:blip r:embed="rId2" cstate="print">
            <a:grayscl/>
            <a:lum bright="80000" contrast="-90000"/>
          </a:blip>
          <a:srcRect/>
          <a:stretch>
            <a:fillRect/>
          </a:stretch>
        </p:blipFill>
        <p:spPr bwMode="auto">
          <a:xfrm>
            <a:off x="1116013" y="930275"/>
            <a:ext cx="6840537" cy="5307013"/>
          </a:xfrm>
          <a:prstGeom prst="rect">
            <a:avLst/>
          </a:prstGeom>
          <a:noFill/>
          <a:ln w="9525">
            <a:noFill/>
            <a:miter lim="800000"/>
            <a:headEnd/>
            <a:tailEnd/>
          </a:ln>
        </p:spPr>
      </p:pic>
      <p:pic>
        <p:nvPicPr>
          <p:cNvPr id="5" name="Picture 3" descr="wsd1"/>
          <p:cNvPicPr>
            <a:picLocks noChangeAspect="1" noChangeArrowheads="1"/>
          </p:cNvPicPr>
          <p:nvPr/>
        </p:nvPicPr>
        <p:blipFill>
          <a:blip r:embed="rId3" cstate="print"/>
          <a:srcRect/>
          <a:stretch>
            <a:fillRect/>
          </a:stretch>
        </p:blipFill>
        <p:spPr bwMode="auto">
          <a:xfrm>
            <a:off x="0" y="5661025"/>
            <a:ext cx="9144000" cy="1196975"/>
          </a:xfrm>
          <a:prstGeom prst="rect">
            <a:avLst/>
          </a:prstGeom>
          <a:noFill/>
          <a:ln w="9525">
            <a:noFill/>
            <a:miter lim="800000"/>
            <a:headEnd/>
            <a:tailEnd/>
          </a:ln>
        </p:spPr>
      </p:pic>
      <p:sp>
        <p:nvSpPr>
          <p:cNvPr id="6" name="AutoShape 7"/>
          <p:cNvSpPr>
            <a:spLocks noChangeArrowheads="1"/>
          </p:cNvSpPr>
          <p:nvPr/>
        </p:nvSpPr>
        <p:spPr bwMode="auto">
          <a:xfrm>
            <a:off x="685800" y="3408363"/>
            <a:ext cx="7772400" cy="109537"/>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rgbClr val="A50021"/>
          </a:solidFill>
          <a:ln w="9525">
            <a:solidFill>
              <a:schemeClr val="accent2"/>
            </a:solidFill>
            <a:round/>
          </a:ln>
        </p:spPr>
        <p:txBody>
          <a:bodyPr/>
          <a:lstStyle/>
          <a:p>
            <a:pPr>
              <a:defRPr/>
            </a:pPr>
            <a:endParaRPr lang="zh-CN" altLang="zh-CN" sz="2400">
              <a:latin typeface="Times New Roman" panose="02020603050405020304" pitchFamily="18" charset="0"/>
              <a:ea typeface="MS PGothic" panose="020B0600070205080204" pitchFamily="34" charset="-128"/>
            </a:endParaRPr>
          </a:p>
        </p:txBody>
      </p:sp>
      <p:sp>
        <p:nvSpPr>
          <p:cNvPr id="7" name="Text Box 8"/>
          <p:cNvSpPr txBox="1">
            <a:spLocks noChangeArrowheads="1"/>
          </p:cNvSpPr>
          <p:nvPr userDrawn="1"/>
        </p:nvSpPr>
        <p:spPr bwMode="auto">
          <a:xfrm>
            <a:off x="0" y="76200"/>
            <a:ext cx="9144000" cy="396875"/>
          </a:xfrm>
          <a:prstGeom prst="rect">
            <a:avLst/>
          </a:prstGeom>
          <a:noFill/>
          <a:ln w="38100" cmpd="dbl">
            <a:noFill/>
            <a:miter lim="800000"/>
          </a:ln>
          <a:effectLst/>
        </p:spPr>
        <p:txBody>
          <a:bodyPr>
            <a:spAutoFit/>
          </a:bodyPr>
          <a:lstStyle/>
          <a:p>
            <a:pPr algn="ctr">
              <a:spcBef>
                <a:spcPct val="50000"/>
              </a:spcBef>
              <a:defRPr/>
            </a:pPr>
            <a:r>
              <a:rPr lang="en-US" altLang="zh-CN" sz="2000">
                <a:solidFill>
                  <a:schemeClr val="accent2"/>
                </a:solidFill>
              </a:rPr>
              <a:t>Introduction of Artificial Intelligence</a:t>
            </a:r>
            <a:endParaRPr lang="en-US" altLang="zh-CN" sz="2000">
              <a:solidFill>
                <a:schemeClr val="accent2"/>
              </a:solidFill>
            </a:endParaRPr>
          </a:p>
        </p:txBody>
      </p:sp>
      <p:sp>
        <p:nvSpPr>
          <p:cNvPr id="8" name="Line 9"/>
          <p:cNvSpPr>
            <a:spLocks noChangeShapeType="1"/>
          </p:cNvSpPr>
          <p:nvPr userDrawn="1"/>
        </p:nvSpPr>
        <p:spPr bwMode="auto">
          <a:xfrm>
            <a:off x="225425" y="457200"/>
            <a:ext cx="8680450" cy="0"/>
          </a:xfrm>
          <a:prstGeom prst="line">
            <a:avLst/>
          </a:prstGeom>
          <a:noFill/>
          <a:ln w="57150" cmpd="thinThick">
            <a:solidFill>
              <a:schemeClr val="accent2"/>
            </a:solidFill>
            <a:round/>
          </a:ln>
          <a:effectLst/>
        </p:spPr>
        <p:txBody>
          <a:bodyPr/>
          <a:lstStyle/>
          <a:p>
            <a:pPr>
              <a:defRPr/>
            </a:pPr>
            <a:endParaRPr lang="zh-CN" altLang="en-US"/>
          </a:p>
        </p:txBody>
      </p:sp>
      <p:sp>
        <p:nvSpPr>
          <p:cNvPr id="10244" name="Rectangle 4"/>
          <p:cNvSpPr>
            <a:spLocks noGrp="1" noChangeArrowheads="1"/>
          </p:cNvSpPr>
          <p:nvPr>
            <p:ph type="ctrTitle"/>
          </p:nvPr>
        </p:nvSpPr>
        <p:spPr>
          <a:xfrm>
            <a:off x="685800" y="836613"/>
            <a:ext cx="7772400" cy="2019300"/>
          </a:xfrm>
          <a:noFill/>
        </p:spPr>
        <p:txBody>
          <a:bodyPr/>
          <a:lstStyle>
            <a:lvl1pPr>
              <a:defRPr/>
            </a:lvl1pPr>
          </a:lstStyle>
          <a:p>
            <a:r>
              <a:rPr lang="ja-JP" altLang="en-US"/>
              <a:t>マスタ タイトルの書式設定</a:t>
            </a:r>
            <a:endParaRPr lang="ja-JP" altLang="en-US"/>
          </a:p>
        </p:txBody>
      </p:sp>
      <p:sp>
        <p:nvSpPr>
          <p:cNvPr id="10245" name="Rectangle 5"/>
          <p:cNvSpPr>
            <a:spLocks noGrp="1" noChangeArrowheads="1"/>
          </p:cNvSpPr>
          <p:nvPr>
            <p:ph type="subTitle" idx="1"/>
          </p:nvPr>
        </p:nvSpPr>
        <p:spPr>
          <a:xfrm>
            <a:off x="1447800" y="3213100"/>
            <a:ext cx="7010400" cy="1816100"/>
          </a:xfrm>
        </p:spPr>
        <p:txBody>
          <a:bodyPr/>
          <a:lstStyle>
            <a:lvl1pPr marL="0" indent="0" algn="ctr">
              <a:buFont typeface="Wingdings" panose="05000000000000000000" pitchFamily="2" charset="2"/>
              <a:buNone/>
              <a:defRPr/>
            </a:lvl1pPr>
          </a:lstStyle>
          <a:p>
            <a:r>
              <a:rPr lang="ja-JP" altLang="en-US"/>
              <a:t>マスタ サブタイトルの書式設定</a:t>
            </a:r>
            <a:endParaRPr lang="ja-JP" altLang="en-US"/>
          </a:p>
        </p:txBody>
      </p:sp>
      <p:sp>
        <p:nvSpPr>
          <p:cNvPr id="9" name="Rectangle 6"/>
          <p:cNvSpPr>
            <a:spLocks noGrp="1" noChangeArrowheads="1"/>
          </p:cNvSpPr>
          <p:nvPr>
            <p:ph type="ftr" sz="quarter" idx="10"/>
          </p:nvPr>
        </p:nvSpPr>
        <p:spPr bwMode="auto">
          <a:xfrm>
            <a:off x="733425" y="138113"/>
            <a:ext cx="7737475" cy="323850"/>
          </a:xfrm>
          <a:prstGeom prst="rect">
            <a:avLst/>
          </a:prstGeom>
          <a:ln>
            <a:miter lim="800000"/>
          </a:ln>
        </p:spPr>
        <p:txBody>
          <a:bodyPr vert="horz" wrap="square" lIns="91440" tIns="45720" rIns="91440" bIns="45720" numCol="1" anchor="t" anchorCtr="0" compatLnSpc="1"/>
          <a:lstStyle>
            <a:lvl1pPr>
              <a:defRPr sz="1600" smtClean="0">
                <a:solidFill>
                  <a:srgbClr val="A50021"/>
                </a:solidFill>
                <a:ea typeface="MS PGothic" panose="020B0600070205080204" pitchFamily="34" charset="-128"/>
              </a:defRPr>
            </a:lvl1pPr>
          </a:lstStyle>
          <a:p>
            <a:pPr>
              <a:defRPr/>
            </a:pPr>
            <a:endParaRPr lang="en-US" altLang="zh-CN"/>
          </a:p>
        </p:txBody>
      </p:sp>
    </p:spTree>
  </p:cSld>
  <p:clrMapOvr>
    <a:masterClrMapping/>
  </p:clrMapOvr>
  <p:transition>
    <p:random/>
  </p:transition>
</p:sldLayout>
</file>

<file path=ppt/slideLayouts/slideLayout21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0"/>
          <p:cNvSpPr>
            <a:spLocks noGrp="1" noChangeArrowheads="1"/>
          </p:cNvSpPr>
          <p:nvPr>
            <p:ph type="sldNum" sz="quarter" idx="10"/>
          </p:nvPr>
        </p:nvSpPr>
        <p:spPr/>
        <p:txBody>
          <a:bodyPr/>
          <a:lstStyle>
            <a:lvl1pPr>
              <a:defRPr/>
            </a:lvl1pPr>
          </a:lstStyle>
          <a:p>
            <a:pPr>
              <a:defRPr/>
            </a:pPr>
            <a:fld id="{82227C12-0A9D-4045-8A90-DFF61BC5C20E}" type="slidenum">
              <a:rPr lang="ja-JP" altLang="en-US"/>
            </a:fld>
            <a:endParaRPr lang="en-US" altLang="ja-JP"/>
          </a:p>
        </p:txBody>
      </p:sp>
    </p:spTree>
  </p:cSld>
  <p:clrMapOvr>
    <a:masterClrMapping/>
  </p:clrMapOvr>
  <p:transition>
    <p:random/>
  </p:transition>
</p:sldLayout>
</file>

<file path=ppt/slideLayouts/slideLayout21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10"/>
          <p:cNvSpPr>
            <a:spLocks noGrp="1" noChangeArrowheads="1"/>
          </p:cNvSpPr>
          <p:nvPr>
            <p:ph type="sldNum" sz="quarter" idx="10"/>
          </p:nvPr>
        </p:nvSpPr>
        <p:spPr/>
        <p:txBody>
          <a:bodyPr/>
          <a:lstStyle>
            <a:lvl1pPr>
              <a:defRPr/>
            </a:lvl1pPr>
          </a:lstStyle>
          <a:p>
            <a:pPr>
              <a:defRPr/>
            </a:pPr>
            <a:fld id="{C259C448-454A-493C-A508-F6D0D1CA3C6A}" type="slidenum">
              <a:rPr lang="ja-JP" altLang="en-US"/>
            </a:fld>
            <a:endParaRPr lang="en-US" altLang="ja-JP"/>
          </a:p>
        </p:txBody>
      </p:sp>
    </p:spTree>
  </p:cSld>
  <p:clrMapOvr>
    <a:masterClrMapping/>
  </p:clrMapOvr>
  <p:transition>
    <p:random/>
  </p:transition>
</p:sldLayout>
</file>

<file path=ppt/slideLayouts/slideLayout21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50825" y="908050"/>
            <a:ext cx="4244975"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908050"/>
            <a:ext cx="4244975"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10"/>
          <p:cNvSpPr>
            <a:spLocks noGrp="1" noChangeArrowheads="1"/>
          </p:cNvSpPr>
          <p:nvPr>
            <p:ph type="sldNum" sz="quarter" idx="10"/>
          </p:nvPr>
        </p:nvSpPr>
        <p:spPr/>
        <p:txBody>
          <a:bodyPr/>
          <a:lstStyle>
            <a:lvl1pPr>
              <a:defRPr/>
            </a:lvl1pPr>
          </a:lstStyle>
          <a:p>
            <a:pPr>
              <a:defRPr/>
            </a:pPr>
            <a:fld id="{20EFC353-B399-41EE-8774-2BFB8313AAEF}" type="slidenum">
              <a:rPr lang="ja-JP" altLang="en-US"/>
            </a:fld>
            <a:endParaRPr lang="en-US" altLang="ja-JP"/>
          </a:p>
        </p:txBody>
      </p:sp>
    </p:spTree>
  </p:cSld>
  <p:clrMapOvr>
    <a:masterClrMapping/>
  </p:clrMapOvr>
  <p:transition>
    <p:random/>
  </p:transition>
</p:sldLayout>
</file>

<file path=ppt/slideLayouts/slideLayout21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10"/>
          <p:cNvSpPr>
            <a:spLocks noGrp="1" noChangeArrowheads="1"/>
          </p:cNvSpPr>
          <p:nvPr>
            <p:ph type="sldNum" sz="quarter" idx="10"/>
          </p:nvPr>
        </p:nvSpPr>
        <p:spPr/>
        <p:txBody>
          <a:bodyPr/>
          <a:lstStyle>
            <a:lvl1pPr>
              <a:defRPr/>
            </a:lvl1pPr>
          </a:lstStyle>
          <a:p>
            <a:pPr>
              <a:defRPr/>
            </a:pPr>
            <a:fld id="{6B5ED95F-118E-4421-B4BA-B90F952D8584}" type="slidenum">
              <a:rPr lang="ja-JP" altLang="en-US"/>
            </a:fld>
            <a:endParaRPr lang="en-US" altLang="ja-JP"/>
          </a:p>
        </p:txBody>
      </p:sp>
    </p:spTree>
  </p:cSld>
  <p:clrMapOvr>
    <a:masterClrMapping/>
  </p:clrMapOvr>
  <p:transition>
    <p:random/>
  </p:transition>
</p:sldLayout>
</file>

<file path=ppt/slideLayouts/slideLayout21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0"/>
          <p:cNvSpPr>
            <a:spLocks noGrp="1" noChangeArrowheads="1"/>
          </p:cNvSpPr>
          <p:nvPr>
            <p:ph type="sldNum" sz="quarter" idx="10"/>
          </p:nvPr>
        </p:nvSpPr>
        <p:spPr/>
        <p:txBody>
          <a:bodyPr/>
          <a:lstStyle>
            <a:lvl1pPr>
              <a:defRPr/>
            </a:lvl1pPr>
          </a:lstStyle>
          <a:p>
            <a:pPr>
              <a:defRPr/>
            </a:pPr>
            <a:fld id="{84F53113-5797-4EE0-AB67-762BA57C286C}" type="slidenum">
              <a:rPr lang="ja-JP" altLang="en-US"/>
            </a:fld>
            <a:endParaRPr lang="en-US" altLang="ja-JP"/>
          </a:p>
        </p:txBody>
      </p:sp>
    </p:spTree>
  </p:cSld>
  <p:clrMapOvr>
    <a:masterClrMapping/>
  </p:clrMapOvr>
  <p:transition>
    <p:random/>
  </p:transition>
</p:sldLayout>
</file>

<file path=ppt/slideLayouts/slideLayout21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sldNum" sz="quarter" idx="10"/>
          </p:nvPr>
        </p:nvSpPr>
        <p:spPr/>
        <p:txBody>
          <a:bodyPr/>
          <a:lstStyle>
            <a:lvl1pPr>
              <a:defRPr/>
            </a:lvl1pPr>
          </a:lstStyle>
          <a:p>
            <a:pPr>
              <a:defRPr/>
            </a:pPr>
            <a:fld id="{53CDB85D-A04B-4ED3-BC2D-5D638262BED1}" type="slidenum">
              <a:rPr lang="ja-JP" altLang="en-US"/>
            </a:fld>
            <a:endParaRPr lang="en-US" altLang="ja-JP"/>
          </a:p>
        </p:txBody>
      </p:sp>
    </p:spTree>
  </p:cSld>
  <p:clrMapOvr>
    <a:masterClrMapping/>
  </p:clrMapOvr>
  <p:transition>
    <p:random/>
  </p:transition>
</p:sldLayout>
</file>

<file path=ppt/slideLayouts/slideLayout21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10"/>
          <p:cNvSpPr>
            <a:spLocks noGrp="1" noChangeArrowheads="1"/>
          </p:cNvSpPr>
          <p:nvPr>
            <p:ph type="sldNum" sz="quarter" idx="10"/>
          </p:nvPr>
        </p:nvSpPr>
        <p:spPr/>
        <p:txBody>
          <a:bodyPr/>
          <a:lstStyle>
            <a:lvl1pPr>
              <a:defRPr/>
            </a:lvl1pPr>
          </a:lstStyle>
          <a:p>
            <a:pPr>
              <a:defRPr/>
            </a:pPr>
            <a:fld id="{7E51D9CA-7E86-4166-AF62-421411DCDE76}" type="slidenum">
              <a:rPr lang="ja-JP" altLang="en-US"/>
            </a:fld>
            <a:endParaRPr lang="en-US" altLang="ja-JP"/>
          </a:p>
        </p:txBody>
      </p:sp>
    </p:spTree>
  </p:cSld>
  <p:clrMapOvr>
    <a:masterClrMapping/>
  </p:clrMapOvr>
  <p:transition>
    <p:random/>
  </p:transition>
</p:sldLayout>
</file>

<file path=ppt/slideLayouts/slideLayout2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10"/>
          <p:cNvSpPr>
            <a:spLocks noGrp="1" noChangeArrowheads="1"/>
          </p:cNvSpPr>
          <p:nvPr>
            <p:ph type="sldNum" sz="quarter" idx="10"/>
          </p:nvPr>
        </p:nvSpPr>
        <p:spPr/>
        <p:txBody>
          <a:bodyPr/>
          <a:lstStyle>
            <a:lvl1pPr>
              <a:defRPr/>
            </a:lvl1pPr>
          </a:lstStyle>
          <a:p>
            <a:pPr>
              <a:defRPr/>
            </a:pPr>
            <a:fld id="{1D4B8386-F18B-441A-B47B-7EA8A7EC1A35}" type="slidenum">
              <a:rPr lang="ja-JP" altLang="en-US"/>
            </a:fld>
            <a:endParaRPr lang="en-US" altLang="ja-JP"/>
          </a:p>
        </p:txBody>
      </p:sp>
    </p:spTree>
  </p:cSld>
  <p:clrMapOvr>
    <a:masterClrMapping/>
  </p:clrMapOvr>
  <p:transition>
    <p:random/>
  </p:transition>
</p:sldLayout>
</file>

<file path=ppt/slideLayouts/slideLayout21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0"/>
          <p:cNvSpPr>
            <a:spLocks noGrp="1" noChangeArrowheads="1"/>
          </p:cNvSpPr>
          <p:nvPr>
            <p:ph type="sldNum" sz="quarter" idx="10"/>
          </p:nvPr>
        </p:nvSpPr>
        <p:spPr/>
        <p:txBody>
          <a:bodyPr/>
          <a:lstStyle>
            <a:lvl1pPr>
              <a:defRPr/>
            </a:lvl1pPr>
          </a:lstStyle>
          <a:p>
            <a:pPr>
              <a:defRPr/>
            </a:pPr>
            <a:fld id="{1F4C87F8-1A60-4C1C-AA18-C4F801F51407}" type="slidenum">
              <a:rPr lang="ja-JP" altLang="en-US"/>
            </a:fld>
            <a:endParaRPr lang="en-US" altLang="ja-JP"/>
          </a:p>
        </p:txBody>
      </p:sp>
    </p:spTree>
  </p:cSld>
  <p:clrMapOvr>
    <a:masterClrMapping/>
  </p:clrMapOvr>
  <p:transition>
    <p:rand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63087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0"/>
            <a:ext cx="6705600" cy="63087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0"/>
          <p:cNvSpPr>
            <a:spLocks noGrp="1" noChangeArrowheads="1"/>
          </p:cNvSpPr>
          <p:nvPr>
            <p:ph type="sldNum" sz="quarter" idx="10"/>
          </p:nvPr>
        </p:nvSpPr>
        <p:spPr/>
        <p:txBody>
          <a:bodyPr/>
          <a:lstStyle>
            <a:lvl1pPr>
              <a:defRPr/>
            </a:lvl1pPr>
          </a:lstStyle>
          <a:p>
            <a:pPr>
              <a:defRPr/>
            </a:pPr>
            <a:fld id="{ED8C3CA8-5360-474E-89E8-55EE23CC2A01}" type="slidenum">
              <a:rPr lang="ja-JP" altLang="en-US"/>
            </a:fld>
            <a:endParaRPr lang="en-US" altLang="ja-JP"/>
          </a:p>
        </p:txBody>
      </p:sp>
    </p:spTree>
  </p:cSld>
  <p:clrMapOvr>
    <a:masterClrMapping/>
  </p:clrMapOvr>
  <p:transition>
    <p:random/>
  </p:transition>
</p:sldLayout>
</file>

<file path=ppt/slideLayouts/slideLayout22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63087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0"/>
            <a:ext cx="6705600" cy="63087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0"/>
          <p:cNvSpPr>
            <a:spLocks noGrp="1" noChangeArrowheads="1"/>
          </p:cNvSpPr>
          <p:nvPr>
            <p:ph type="sldNum" sz="quarter" idx="10"/>
          </p:nvPr>
        </p:nvSpPr>
        <p:spPr/>
        <p:txBody>
          <a:bodyPr/>
          <a:lstStyle>
            <a:lvl1pPr>
              <a:defRPr/>
            </a:lvl1pPr>
          </a:lstStyle>
          <a:p>
            <a:pPr>
              <a:defRPr/>
            </a:pPr>
            <a:fld id="{ED8C3CA8-5360-474E-89E8-55EE23CC2A01}" type="slidenum">
              <a:rPr lang="ja-JP" altLang="en-US"/>
            </a:fld>
            <a:endParaRPr lang="en-US" altLang="ja-JP"/>
          </a:p>
        </p:txBody>
      </p:sp>
    </p:spTree>
  </p:cSld>
  <p:clrMapOvr>
    <a:masterClrMapping/>
  </p:clrMapOvr>
  <p:transition>
    <p:random/>
  </p:transition>
</p:sldLayout>
</file>

<file path=ppt/slideLayouts/slideLayout22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Picture 2" descr="waseda_mark"/>
          <p:cNvPicPr>
            <a:picLocks noChangeAspect="1" noChangeArrowheads="1"/>
          </p:cNvPicPr>
          <p:nvPr/>
        </p:nvPicPr>
        <p:blipFill>
          <a:blip r:embed="rId2" cstate="print">
            <a:grayscl/>
            <a:lum bright="80000" contrast="-90000"/>
          </a:blip>
          <a:srcRect/>
          <a:stretch>
            <a:fillRect/>
          </a:stretch>
        </p:blipFill>
        <p:spPr bwMode="auto">
          <a:xfrm>
            <a:off x="1116013" y="930275"/>
            <a:ext cx="6840537" cy="5307013"/>
          </a:xfrm>
          <a:prstGeom prst="rect">
            <a:avLst/>
          </a:prstGeom>
          <a:noFill/>
          <a:ln w="9525">
            <a:noFill/>
            <a:miter lim="800000"/>
            <a:headEnd/>
            <a:tailEnd/>
          </a:ln>
        </p:spPr>
      </p:pic>
      <p:pic>
        <p:nvPicPr>
          <p:cNvPr id="5" name="Picture 3" descr="wsd1"/>
          <p:cNvPicPr>
            <a:picLocks noChangeAspect="1" noChangeArrowheads="1"/>
          </p:cNvPicPr>
          <p:nvPr/>
        </p:nvPicPr>
        <p:blipFill>
          <a:blip r:embed="rId3" cstate="print"/>
          <a:srcRect/>
          <a:stretch>
            <a:fillRect/>
          </a:stretch>
        </p:blipFill>
        <p:spPr bwMode="auto">
          <a:xfrm>
            <a:off x="0" y="5661025"/>
            <a:ext cx="9144000" cy="1196975"/>
          </a:xfrm>
          <a:prstGeom prst="rect">
            <a:avLst/>
          </a:prstGeom>
          <a:noFill/>
          <a:ln w="9525">
            <a:noFill/>
            <a:miter lim="800000"/>
            <a:headEnd/>
            <a:tailEnd/>
          </a:ln>
        </p:spPr>
      </p:pic>
      <p:sp>
        <p:nvSpPr>
          <p:cNvPr id="6" name="AutoShape 7"/>
          <p:cNvSpPr>
            <a:spLocks noChangeArrowheads="1"/>
          </p:cNvSpPr>
          <p:nvPr/>
        </p:nvSpPr>
        <p:spPr bwMode="auto">
          <a:xfrm>
            <a:off x="685800" y="3408363"/>
            <a:ext cx="7772400" cy="109537"/>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rgbClr val="A50021"/>
          </a:solidFill>
          <a:ln w="9525">
            <a:solidFill>
              <a:schemeClr val="accent2"/>
            </a:solidFill>
            <a:round/>
          </a:ln>
        </p:spPr>
        <p:txBody>
          <a:bodyPr/>
          <a:lstStyle/>
          <a:p>
            <a:pPr>
              <a:defRPr/>
            </a:pPr>
            <a:endParaRPr lang="zh-CN" altLang="zh-CN" sz="2400">
              <a:latin typeface="Times New Roman" panose="02020603050405020304" pitchFamily="18" charset="0"/>
              <a:ea typeface="MS PGothic" panose="020B0600070205080204" pitchFamily="34" charset="-128"/>
            </a:endParaRPr>
          </a:p>
        </p:txBody>
      </p:sp>
      <p:sp>
        <p:nvSpPr>
          <p:cNvPr id="7" name="Text Box 8"/>
          <p:cNvSpPr txBox="1">
            <a:spLocks noChangeArrowheads="1"/>
          </p:cNvSpPr>
          <p:nvPr userDrawn="1"/>
        </p:nvSpPr>
        <p:spPr bwMode="auto">
          <a:xfrm>
            <a:off x="0" y="76200"/>
            <a:ext cx="9144000" cy="396875"/>
          </a:xfrm>
          <a:prstGeom prst="rect">
            <a:avLst/>
          </a:prstGeom>
          <a:noFill/>
          <a:ln w="38100" cmpd="dbl">
            <a:noFill/>
            <a:miter lim="800000"/>
          </a:ln>
          <a:effectLst/>
        </p:spPr>
        <p:txBody>
          <a:bodyPr>
            <a:spAutoFit/>
          </a:bodyPr>
          <a:lstStyle/>
          <a:p>
            <a:pPr algn="ctr">
              <a:spcBef>
                <a:spcPct val="50000"/>
              </a:spcBef>
              <a:defRPr/>
            </a:pPr>
            <a:r>
              <a:rPr lang="en-US" altLang="zh-CN" sz="2000">
                <a:solidFill>
                  <a:schemeClr val="accent2"/>
                </a:solidFill>
              </a:rPr>
              <a:t>Introduction of Artificial Intelligence</a:t>
            </a:r>
            <a:endParaRPr lang="en-US" altLang="zh-CN" sz="2000">
              <a:solidFill>
                <a:schemeClr val="accent2"/>
              </a:solidFill>
            </a:endParaRPr>
          </a:p>
        </p:txBody>
      </p:sp>
      <p:sp>
        <p:nvSpPr>
          <p:cNvPr id="8" name="Line 9"/>
          <p:cNvSpPr>
            <a:spLocks noChangeShapeType="1"/>
          </p:cNvSpPr>
          <p:nvPr userDrawn="1"/>
        </p:nvSpPr>
        <p:spPr bwMode="auto">
          <a:xfrm>
            <a:off x="225425" y="457200"/>
            <a:ext cx="8680450" cy="0"/>
          </a:xfrm>
          <a:prstGeom prst="line">
            <a:avLst/>
          </a:prstGeom>
          <a:noFill/>
          <a:ln w="57150" cmpd="thinThick">
            <a:solidFill>
              <a:schemeClr val="accent2"/>
            </a:solidFill>
            <a:round/>
          </a:ln>
          <a:effectLst/>
        </p:spPr>
        <p:txBody>
          <a:bodyPr/>
          <a:lstStyle/>
          <a:p>
            <a:pPr>
              <a:defRPr/>
            </a:pPr>
            <a:endParaRPr lang="zh-CN" altLang="en-US"/>
          </a:p>
        </p:txBody>
      </p:sp>
      <p:sp>
        <p:nvSpPr>
          <p:cNvPr id="10244" name="Rectangle 4"/>
          <p:cNvSpPr>
            <a:spLocks noGrp="1" noChangeArrowheads="1"/>
          </p:cNvSpPr>
          <p:nvPr>
            <p:ph type="ctrTitle"/>
          </p:nvPr>
        </p:nvSpPr>
        <p:spPr>
          <a:xfrm>
            <a:off x="685800" y="836613"/>
            <a:ext cx="7772400" cy="2019300"/>
          </a:xfrm>
          <a:noFill/>
        </p:spPr>
        <p:txBody>
          <a:bodyPr/>
          <a:lstStyle>
            <a:lvl1pPr>
              <a:defRPr/>
            </a:lvl1pPr>
          </a:lstStyle>
          <a:p>
            <a:r>
              <a:rPr lang="ja-JP" altLang="en-US"/>
              <a:t>マスタ タイトルの書式設定</a:t>
            </a:r>
            <a:endParaRPr lang="ja-JP" altLang="en-US"/>
          </a:p>
        </p:txBody>
      </p:sp>
      <p:sp>
        <p:nvSpPr>
          <p:cNvPr id="10245" name="Rectangle 5"/>
          <p:cNvSpPr>
            <a:spLocks noGrp="1" noChangeArrowheads="1"/>
          </p:cNvSpPr>
          <p:nvPr>
            <p:ph type="subTitle" idx="1"/>
          </p:nvPr>
        </p:nvSpPr>
        <p:spPr>
          <a:xfrm>
            <a:off x="1447800" y="3213100"/>
            <a:ext cx="7010400" cy="1816100"/>
          </a:xfrm>
        </p:spPr>
        <p:txBody>
          <a:bodyPr/>
          <a:lstStyle>
            <a:lvl1pPr marL="0" indent="0" algn="ctr">
              <a:buFont typeface="Wingdings" panose="05000000000000000000" pitchFamily="2" charset="2"/>
              <a:buNone/>
              <a:defRPr/>
            </a:lvl1pPr>
          </a:lstStyle>
          <a:p>
            <a:r>
              <a:rPr lang="ja-JP" altLang="en-US"/>
              <a:t>マスタ サブタイトルの書式設定</a:t>
            </a:r>
            <a:endParaRPr lang="ja-JP" altLang="en-US"/>
          </a:p>
        </p:txBody>
      </p:sp>
      <p:sp>
        <p:nvSpPr>
          <p:cNvPr id="9" name="Rectangle 6"/>
          <p:cNvSpPr>
            <a:spLocks noGrp="1" noChangeArrowheads="1"/>
          </p:cNvSpPr>
          <p:nvPr>
            <p:ph type="ftr" sz="quarter" idx="10"/>
          </p:nvPr>
        </p:nvSpPr>
        <p:spPr bwMode="auto">
          <a:xfrm>
            <a:off x="733425" y="138113"/>
            <a:ext cx="7737475" cy="323850"/>
          </a:xfrm>
          <a:prstGeom prst="rect">
            <a:avLst/>
          </a:prstGeom>
          <a:ln>
            <a:miter lim="800000"/>
          </a:ln>
        </p:spPr>
        <p:txBody>
          <a:bodyPr vert="horz" wrap="square" lIns="91440" tIns="45720" rIns="91440" bIns="45720" numCol="1" anchor="t" anchorCtr="0" compatLnSpc="1"/>
          <a:lstStyle>
            <a:lvl1pPr>
              <a:defRPr sz="1600" smtClean="0">
                <a:solidFill>
                  <a:srgbClr val="A50021"/>
                </a:solidFill>
                <a:ea typeface="MS PGothic" panose="020B0600070205080204" pitchFamily="34" charset="-128"/>
              </a:defRPr>
            </a:lvl1pPr>
          </a:lstStyle>
          <a:p>
            <a:pPr>
              <a:defRPr/>
            </a:pPr>
            <a:endParaRPr lang="en-US" altLang="zh-CN"/>
          </a:p>
        </p:txBody>
      </p:sp>
    </p:spTree>
  </p:cSld>
  <p:clrMapOvr>
    <a:masterClrMapping/>
  </p:clrMapOvr>
  <p:transition>
    <p:random/>
  </p:transition>
</p:sldLayout>
</file>

<file path=ppt/slideLayouts/slideLayout22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0"/>
          <p:cNvSpPr>
            <a:spLocks noGrp="1" noChangeArrowheads="1"/>
          </p:cNvSpPr>
          <p:nvPr>
            <p:ph type="sldNum" sz="quarter" idx="10"/>
          </p:nvPr>
        </p:nvSpPr>
        <p:spPr/>
        <p:txBody>
          <a:bodyPr/>
          <a:lstStyle>
            <a:lvl1pPr>
              <a:defRPr/>
            </a:lvl1pPr>
          </a:lstStyle>
          <a:p>
            <a:pPr>
              <a:defRPr/>
            </a:pPr>
            <a:fld id="{82227C12-0A9D-4045-8A90-DFF61BC5C20E}" type="slidenum">
              <a:rPr lang="ja-JP" altLang="en-US"/>
            </a:fld>
            <a:endParaRPr lang="en-US" altLang="ja-JP"/>
          </a:p>
        </p:txBody>
      </p:sp>
    </p:spTree>
  </p:cSld>
  <p:clrMapOvr>
    <a:masterClrMapping/>
  </p:clrMapOvr>
  <p:transition>
    <p:random/>
  </p:transition>
</p:sldLayout>
</file>

<file path=ppt/slideLayouts/slideLayout22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10"/>
          <p:cNvSpPr>
            <a:spLocks noGrp="1" noChangeArrowheads="1"/>
          </p:cNvSpPr>
          <p:nvPr>
            <p:ph type="sldNum" sz="quarter" idx="10"/>
          </p:nvPr>
        </p:nvSpPr>
        <p:spPr/>
        <p:txBody>
          <a:bodyPr/>
          <a:lstStyle>
            <a:lvl1pPr>
              <a:defRPr/>
            </a:lvl1pPr>
          </a:lstStyle>
          <a:p>
            <a:pPr>
              <a:defRPr/>
            </a:pPr>
            <a:fld id="{C259C448-454A-493C-A508-F6D0D1CA3C6A}" type="slidenum">
              <a:rPr lang="ja-JP" altLang="en-US"/>
            </a:fld>
            <a:endParaRPr lang="en-US" altLang="ja-JP"/>
          </a:p>
        </p:txBody>
      </p:sp>
    </p:spTree>
  </p:cSld>
  <p:clrMapOvr>
    <a:masterClrMapping/>
  </p:clrMapOvr>
  <p:transition>
    <p:random/>
  </p:transition>
</p:sldLayout>
</file>

<file path=ppt/slideLayouts/slideLayout22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50825" y="908050"/>
            <a:ext cx="4244975"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908050"/>
            <a:ext cx="4244975"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10"/>
          <p:cNvSpPr>
            <a:spLocks noGrp="1" noChangeArrowheads="1"/>
          </p:cNvSpPr>
          <p:nvPr>
            <p:ph type="sldNum" sz="quarter" idx="10"/>
          </p:nvPr>
        </p:nvSpPr>
        <p:spPr/>
        <p:txBody>
          <a:bodyPr/>
          <a:lstStyle>
            <a:lvl1pPr>
              <a:defRPr/>
            </a:lvl1pPr>
          </a:lstStyle>
          <a:p>
            <a:pPr>
              <a:defRPr/>
            </a:pPr>
            <a:fld id="{20EFC353-B399-41EE-8774-2BFB8313AAEF}" type="slidenum">
              <a:rPr lang="ja-JP" altLang="en-US"/>
            </a:fld>
            <a:endParaRPr lang="en-US" altLang="ja-JP"/>
          </a:p>
        </p:txBody>
      </p:sp>
    </p:spTree>
  </p:cSld>
  <p:clrMapOvr>
    <a:masterClrMapping/>
  </p:clrMapOvr>
  <p:transition>
    <p:random/>
  </p:transition>
</p:sldLayout>
</file>

<file path=ppt/slideLayouts/slideLayout22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10"/>
          <p:cNvSpPr>
            <a:spLocks noGrp="1" noChangeArrowheads="1"/>
          </p:cNvSpPr>
          <p:nvPr>
            <p:ph type="sldNum" sz="quarter" idx="10"/>
          </p:nvPr>
        </p:nvSpPr>
        <p:spPr/>
        <p:txBody>
          <a:bodyPr/>
          <a:lstStyle>
            <a:lvl1pPr>
              <a:defRPr/>
            </a:lvl1pPr>
          </a:lstStyle>
          <a:p>
            <a:pPr>
              <a:defRPr/>
            </a:pPr>
            <a:fld id="{6B5ED95F-118E-4421-B4BA-B90F952D8584}" type="slidenum">
              <a:rPr lang="ja-JP" altLang="en-US"/>
            </a:fld>
            <a:endParaRPr lang="en-US" altLang="ja-JP"/>
          </a:p>
        </p:txBody>
      </p:sp>
    </p:spTree>
  </p:cSld>
  <p:clrMapOvr>
    <a:masterClrMapping/>
  </p:clrMapOvr>
  <p:transition>
    <p:random/>
  </p:transition>
</p:sldLayout>
</file>

<file path=ppt/slideLayouts/slideLayout22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0"/>
          <p:cNvSpPr>
            <a:spLocks noGrp="1" noChangeArrowheads="1"/>
          </p:cNvSpPr>
          <p:nvPr>
            <p:ph type="sldNum" sz="quarter" idx="10"/>
          </p:nvPr>
        </p:nvSpPr>
        <p:spPr/>
        <p:txBody>
          <a:bodyPr/>
          <a:lstStyle>
            <a:lvl1pPr>
              <a:defRPr/>
            </a:lvl1pPr>
          </a:lstStyle>
          <a:p>
            <a:pPr>
              <a:defRPr/>
            </a:pPr>
            <a:fld id="{84F53113-5797-4EE0-AB67-762BA57C286C}" type="slidenum">
              <a:rPr lang="ja-JP" altLang="en-US"/>
            </a:fld>
            <a:endParaRPr lang="en-US" altLang="ja-JP"/>
          </a:p>
        </p:txBody>
      </p:sp>
    </p:spTree>
  </p:cSld>
  <p:clrMapOvr>
    <a:masterClrMapping/>
  </p:clrMapOvr>
  <p:transition>
    <p:random/>
  </p:transition>
</p:sldLayout>
</file>

<file path=ppt/slideLayouts/slideLayout22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sldNum" sz="quarter" idx="10"/>
          </p:nvPr>
        </p:nvSpPr>
        <p:spPr/>
        <p:txBody>
          <a:bodyPr/>
          <a:lstStyle>
            <a:lvl1pPr>
              <a:defRPr/>
            </a:lvl1pPr>
          </a:lstStyle>
          <a:p>
            <a:pPr>
              <a:defRPr/>
            </a:pPr>
            <a:fld id="{53CDB85D-A04B-4ED3-BC2D-5D638262BED1}" type="slidenum">
              <a:rPr lang="ja-JP" altLang="en-US"/>
            </a:fld>
            <a:endParaRPr lang="en-US" altLang="ja-JP"/>
          </a:p>
        </p:txBody>
      </p:sp>
    </p:spTree>
  </p:cSld>
  <p:clrMapOvr>
    <a:masterClrMapping/>
  </p:clrMapOvr>
  <p:transition>
    <p:random/>
  </p:transition>
</p:sldLayout>
</file>

<file path=ppt/slideLayouts/slideLayout22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10"/>
          <p:cNvSpPr>
            <a:spLocks noGrp="1" noChangeArrowheads="1"/>
          </p:cNvSpPr>
          <p:nvPr>
            <p:ph type="sldNum" sz="quarter" idx="10"/>
          </p:nvPr>
        </p:nvSpPr>
        <p:spPr/>
        <p:txBody>
          <a:bodyPr/>
          <a:lstStyle>
            <a:lvl1pPr>
              <a:defRPr/>
            </a:lvl1pPr>
          </a:lstStyle>
          <a:p>
            <a:pPr>
              <a:defRPr/>
            </a:pPr>
            <a:fld id="{7E51D9CA-7E86-4166-AF62-421411DCDE76}" type="slidenum">
              <a:rPr lang="ja-JP" altLang="en-US"/>
            </a:fld>
            <a:endParaRPr lang="en-US" altLang="ja-JP"/>
          </a:p>
        </p:txBody>
      </p:sp>
    </p:spTree>
  </p:cSld>
  <p:clrMapOvr>
    <a:masterClrMapping/>
  </p:clrMapOvr>
  <p:transition>
    <p:random/>
  </p:transition>
</p:sldLayout>
</file>

<file path=ppt/slideLayouts/slideLayout22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10"/>
          <p:cNvSpPr>
            <a:spLocks noGrp="1" noChangeArrowheads="1"/>
          </p:cNvSpPr>
          <p:nvPr>
            <p:ph type="sldNum" sz="quarter" idx="10"/>
          </p:nvPr>
        </p:nvSpPr>
        <p:spPr/>
        <p:txBody>
          <a:bodyPr/>
          <a:lstStyle>
            <a:lvl1pPr>
              <a:defRPr/>
            </a:lvl1pPr>
          </a:lstStyle>
          <a:p>
            <a:pPr>
              <a:defRPr/>
            </a:pPr>
            <a:fld id="{1D4B8386-F18B-441A-B47B-7EA8A7EC1A35}" type="slidenum">
              <a:rPr lang="ja-JP" altLang="en-US"/>
            </a:fld>
            <a:endParaRPr lang="en-US" altLang="ja-JP"/>
          </a:p>
        </p:txBody>
      </p:sp>
    </p:spTree>
  </p:cSld>
  <p:clrMapOvr>
    <a:masterClrMapping/>
  </p:clrMapOvr>
  <p:transition>
    <p:random/>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Picture 2" descr="waseda_mark"/>
          <p:cNvPicPr>
            <a:picLocks noChangeAspect="1" noChangeArrowheads="1"/>
          </p:cNvPicPr>
          <p:nvPr/>
        </p:nvPicPr>
        <p:blipFill>
          <a:blip r:embed="rId2" cstate="print">
            <a:grayscl/>
            <a:lum bright="80000" contrast="-90000"/>
          </a:blip>
          <a:srcRect/>
          <a:stretch>
            <a:fillRect/>
          </a:stretch>
        </p:blipFill>
        <p:spPr bwMode="auto">
          <a:xfrm>
            <a:off x="1116013" y="930275"/>
            <a:ext cx="6840537" cy="5307013"/>
          </a:xfrm>
          <a:prstGeom prst="rect">
            <a:avLst/>
          </a:prstGeom>
          <a:noFill/>
          <a:ln w="9525">
            <a:noFill/>
            <a:miter lim="800000"/>
            <a:headEnd/>
            <a:tailEnd/>
          </a:ln>
        </p:spPr>
      </p:pic>
      <p:pic>
        <p:nvPicPr>
          <p:cNvPr id="5" name="Picture 3" descr="wsd1"/>
          <p:cNvPicPr>
            <a:picLocks noChangeAspect="1" noChangeArrowheads="1"/>
          </p:cNvPicPr>
          <p:nvPr/>
        </p:nvPicPr>
        <p:blipFill>
          <a:blip r:embed="rId3" cstate="print"/>
          <a:srcRect/>
          <a:stretch>
            <a:fillRect/>
          </a:stretch>
        </p:blipFill>
        <p:spPr bwMode="auto">
          <a:xfrm>
            <a:off x="0" y="5661025"/>
            <a:ext cx="9144000" cy="1196975"/>
          </a:xfrm>
          <a:prstGeom prst="rect">
            <a:avLst/>
          </a:prstGeom>
          <a:noFill/>
          <a:ln w="9525">
            <a:noFill/>
            <a:miter lim="800000"/>
            <a:headEnd/>
            <a:tailEnd/>
          </a:ln>
        </p:spPr>
      </p:pic>
      <p:sp>
        <p:nvSpPr>
          <p:cNvPr id="6" name="AutoShape 7"/>
          <p:cNvSpPr>
            <a:spLocks noChangeArrowheads="1"/>
          </p:cNvSpPr>
          <p:nvPr/>
        </p:nvSpPr>
        <p:spPr bwMode="auto">
          <a:xfrm>
            <a:off x="685800" y="3408363"/>
            <a:ext cx="7772400" cy="109537"/>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rgbClr val="A50021"/>
          </a:solidFill>
          <a:ln w="9525">
            <a:solidFill>
              <a:schemeClr val="accent2"/>
            </a:solidFill>
            <a:round/>
          </a:ln>
        </p:spPr>
        <p:txBody>
          <a:bodyPr/>
          <a:lstStyle/>
          <a:p>
            <a:pPr>
              <a:defRPr/>
            </a:pPr>
            <a:endParaRPr lang="zh-CN" altLang="zh-CN" sz="2400">
              <a:latin typeface="Times New Roman" panose="02020603050405020304" pitchFamily="18" charset="0"/>
              <a:ea typeface="MS PGothic" panose="020B0600070205080204" pitchFamily="34" charset="-128"/>
            </a:endParaRPr>
          </a:p>
        </p:txBody>
      </p:sp>
      <p:sp>
        <p:nvSpPr>
          <p:cNvPr id="7" name="Text Box 8"/>
          <p:cNvSpPr txBox="1">
            <a:spLocks noChangeArrowheads="1"/>
          </p:cNvSpPr>
          <p:nvPr userDrawn="1"/>
        </p:nvSpPr>
        <p:spPr bwMode="auto">
          <a:xfrm>
            <a:off x="0" y="76200"/>
            <a:ext cx="9144000" cy="396875"/>
          </a:xfrm>
          <a:prstGeom prst="rect">
            <a:avLst/>
          </a:prstGeom>
          <a:noFill/>
          <a:ln w="38100" cmpd="dbl">
            <a:noFill/>
            <a:miter lim="800000"/>
          </a:ln>
          <a:effectLst/>
        </p:spPr>
        <p:txBody>
          <a:bodyPr>
            <a:spAutoFit/>
          </a:bodyPr>
          <a:lstStyle/>
          <a:p>
            <a:pPr algn="ctr">
              <a:spcBef>
                <a:spcPct val="50000"/>
              </a:spcBef>
              <a:defRPr/>
            </a:pPr>
            <a:r>
              <a:rPr lang="en-US" altLang="zh-CN" sz="2000">
                <a:solidFill>
                  <a:schemeClr val="accent2"/>
                </a:solidFill>
              </a:rPr>
              <a:t>Introduction of Artificial Intelligence</a:t>
            </a:r>
            <a:endParaRPr lang="en-US" altLang="zh-CN" sz="2000">
              <a:solidFill>
                <a:schemeClr val="accent2"/>
              </a:solidFill>
            </a:endParaRPr>
          </a:p>
        </p:txBody>
      </p:sp>
      <p:sp>
        <p:nvSpPr>
          <p:cNvPr id="8" name="Line 9"/>
          <p:cNvSpPr>
            <a:spLocks noChangeShapeType="1"/>
          </p:cNvSpPr>
          <p:nvPr userDrawn="1"/>
        </p:nvSpPr>
        <p:spPr bwMode="auto">
          <a:xfrm>
            <a:off x="225425" y="457200"/>
            <a:ext cx="8680450" cy="0"/>
          </a:xfrm>
          <a:prstGeom prst="line">
            <a:avLst/>
          </a:prstGeom>
          <a:noFill/>
          <a:ln w="57150" cmpd="thinThick">
            <a:solidFill>
              <a:schemeClr val="accent2"/>
            </a:solidFill>
            <a:round/>
          </a:ln>
          <a:effectLst/>
        </p:spPr>
        <p:txBody>
          <a:bodyPr/>
          <a:lstStyle/>
          <a:p>
            <a:pPr>
              <a:defRPr/>
            </a:pPr>
            <a:endParaRPr lang="zh-CN" altLang="en-US"/>
          </a:p>
        </p:txBody>
      </p:sp>
      <p:sp>
        <p:nvSpPr>
          <p:cNvPr id="10244" name="Rectangle 4"/>
          <p:cNvSpPr>
            <a:spLocks noGrp="1" noChangeArrowheads="1"/>
          </p:cNvSpPr>
          <p:nvPr>
            <p:ph type="ctrTitle"/>
          </p:nvPr>
        </p:nvSpPr>
        <p:spPr>
          <a:xfrm>
            <a:off x="685800" y="836613"/>
            <a:ext cx="7772400" cy="2019300"/>
          </a:xfrm>
          <a:noFill/>
        </p:spPr>
        <p:txBody>
          <a:bodyPr/>
          <a:lstStyle>
            <a:lvl1pPr>
              <a:defRPr/>
            </a:lvl1pPr>
          </a:lstStyle>
          <a:p>
            <a:r>
              <a:rPr lang="ja-JP" altLang="en-US"/>
              <a:t>マスタ タイトルの書式設定</a:t>
            </a:r>
            <a:endParaRPr lang="ja-JP" altLang="en-US"/>
          </a:p>
        </p:txBody>
      </p:sp>
      <p:sp>
        <p:nvSpPr>
          <p:cNvPr id="10245" name="Rectangle 5"/>
          <p:cNvSpPr>
            <a:spLocks noGrp="1" noChangeArrowheads="1"/>
          </p:cNvSpPr>
          <p:nvPr>
            <p:ph type="subTitle" idx="1"/>
          </p:nvPr>
        </p:nvSpPr>
        <p:spPr>
          <a:xfrm>
            <a:off x="1447800" y="3213100"/>
            <a:ext cx="7010400" cy="1816100"/>
          </a:xfrm>
        </p:spPr>
        <p:txBody>
          <a:bodyPr/>
          <a:lstStyle>
            <a:lvl1pPr marL="0" indent="0" algn="ctr">
              <a:buFont typeface="Wingdings" panose="05000000000000000000" pitchFamily="2" charset="2"/>
              <a:buNone/>
              <a:defRPr/>
            </a:lvl1pPr>
          </a:lstStyle>
          <a:p>
            <a:r>
              <a:rPr lang="ja-JP" altLang="en-US"/>
              <a:t>マスタ サブタイトルの書式設定</a:t>
            </a:r>
            <a:endParaRPr lang="ja-JP" altLang="en-US"/>
          </a:p>
        </p:txBody>
      </p:sp>
      <p:sp>
        <p:nvSpPr>
          <p:cNvPr id="9" name="Rectangle 6"/>
          <p:cNvSpPr>
            <a:spLocks noGrp="1" noChangeArrowheads="1"/>
          </p:cNvSpPr>
          <p:nvPr>
            <p:ph type="ftr" sz="quarter" idx="10"/>
          </p:nvPr>
        </p:nvSpPr>
        <p:spPr bwMode="auto">
          <a:xfrm>
            <a:off x="733425" y="138113"/>
            <a:ext cx="7737475" cy="323850"/>
          </a:xfrm>
          <a:prstGeom prst="rect">
            <a:avLst/>
          </a:prstGeom>
          <a:ln>
            <a:miter lim="800000"/>
          </a:ln>
        </p:spPr>
        <p:txBody>
          <a:bodyPr vert="horz" wrap="square" lIns="91440" tIns="45720" rIns="91440" bIns="45720" numCol="1" anchor="t" anchorCtr="0" compatLnSpc="1"/>
          <a:lstStyle>
            <a:lvl1pPr>
              <a:defRPr sz="1600" smtClean="0">
                <a:solidFill>
                  <a:srgbClr val="A50021"/>
                </a:solidFill>
                <a:ea typeface="MS PGothic" panose="020B0600070205080204" pitchFamily="34" charset="-128"/>
              </a:defRPr>
            </a:lvl1pPr>
          </a:lstStyle>
          <a:p>
            <a:pPr>
              <a:defRPr/>
            </a:pPr>
            <a:endParaRPr lang="en-US" altLang="zh-CN"/>
          </a:p>
        </p:txBody>
      </p:sp>
    </p:spTree>
  </p:cSld>
  <p:clrMapOvr>
    <a:masterClrMapping/>
  </p:clrMapOvr>
  <p:transition>
    <p:random/>
  </p:transition>
</p:sldLayout>
</file>

<file path=ppt/slideLayouts/slideLayout23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0"/>
          <p:cNvSpPr>
            <a:spLocks noGrp="1" noChangeArrowheads="1"/>
          </p:cNvSpPr>
          <p:nvPr>
            <p:ph type="sldNum" sz="quarter" idx="10"/>
          </p:nvPr>
        </p:nvSpPr>
        <p:spPr/>
        <p:txBody>
          <a:bodyPr/>
          <a:lstStyle>
            <a:lvl1pPr>
              <a:defRPr/>
            </a:lvl1pPr>
          </a:lstStyle>
          <a:p>
            <a:pPr>
              <a:defRPr/>
            </a:pPr>
            <a:fld id="{1F4C87F8-1A60-4C1C-AA18-C4F801F51407}" type="slidenum">
              <a:rPr lang="ja-JP" altLang="en-US"/>
            </a:fld>
            <a:endParaRPr lang="en-US" altLang="ja-JP"/>
          </a:p>
        </p:txBody>
      </p:sp>
    </p:spTree>
  </p:cSld>
  <p:clrMapOvr>
    <a:masterClrMapping/>
  </p:clrMapOvr>
  <p:transition>
    <p:random/>
  </p:transition>
</p:sldLayout>
</file>

<file path=ppt/slideLayouts/slideLayout23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63087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0"/>
            <a:ext cx="6705600" cy="63087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0"/>
          <p:cNvSpPr>
            <a:spLocks noGrp="1" noChangeArrowheads="1"/>
          </p:cNvSpPr>
          <p:nvPr>
            <p:ph type="sldNum" sz="quarter" idx="10"/>
          </p:nvPr>
        </p:nvSpPr>
        <p:spPr/>
        <p:txBody>
          <a:bodyPr/>
          <a:lstStyle>
            <a:lvl1pPr>
              <a:defRPr/>
            </a:lvl1pPr>
          </a:lstStyle>
          <a:p>
            <a:pPr>
              <a:defRPr/>
            </a:pPr>
            <a:fld id="{ED8C3CA8-5360-474E-89E8-55EE23CC2A01}" type="slidenum">
              <a:rPr lang="ja-JP" altLang="en-US"/>
            </a:fld>
            <a:endParaRPr lang="en-US" altLang="ja-JP"/>
          </a:p>
        </p:txBody>
      </p:sp>
    </p:spTree>
  </p:cSld>
  <p:clrMapOvr>
    <a:masterClrMapping/>
  </p:clrMapOvr>
  <p:transition>
    <p:random/>
  </p:transition>
</p:sldLayout>
</file>

<file path=ppt/slideLayouts/slideLayout23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Picture 2" descr="waseda_mark"/>
          <p:cNvPicPr>
            <a:picLocks noChangeAspect="1" noChangeArrowheads="1"/>
          </p:cNvPicPr>
          <p:nvPr/>
        </p:nvPicPr>
        <p:blipFill>
          <a:blip r:embed="rId2" cstate="print">
            <a:grayscl/>
            <a:lum bright="80000" contrast="-90000"/>
          </a:blip>
          <a:srcRect/>
          <a:stretch>
            <a:fillRect/>
          </a:stretch>
        </p:blipFill>
        <p:spPr bwMode="auto">
          <a:xfrm>
            <a:off x="1116013" y="930275"/>
            <a:ext cx="6840537" cy="5307013"/>
          </a:xfrm>
          <a:prstGeom prst="rect">
            <a:avLst/>
          </a:prstGeom>
          <a:noFill/>
          <a:ln w="9525">
            <a:noFill/>
            <a:miter lim="800000"/>
            <a:headEnd/>
            <a:tailEnd/>
          </a:ln>
        </p:spPr>
      </p:pic>
      <p:pic>
        <p:nvPicPr>
          <p:cNvPr id="5" name="Picture 3" descr="wsd1"/>
          <p:cNvPicPr>
            <a:picLocks noChangeAspect="1" noChangeArrowheads="1"/>
          </p:cNvPicPr>
          <p:nvPr/>
        </p:nvPicPr>
        <p:blipFill>
          <a:blip r:embed="rId3" cstate="print"/>
          <a:srcRect/>
          <a:stretch>
            <a:fillRect/>
          </a:stretch>
        </p:blipFill>
        <p:spPr bwMode="auto">
          <a:xfrm>
            <a:off x="0" y="5661025"/>
            <a:ext cx="9144000" cy="1196975"/>
          </a:xfrm>
          <a:prstGeom prst="rect">
            <a:avLst/>
          </a:prstGeom>
          <a:noFill/>
          <a:ln w="9525">
            <a:noFill/>
            <a:miter lim="800000"/>
            <a:headEnd/>
            <a:tailEnd/>
          </a:ln>
        </p:spPr>
      </p:pic>
      <p:sp>
        <p:nvSpPr>
          <p:cNvPr id="6" name="AutoShape 7"/>
          <p:cNvSpPr>
            <a:spLocks noChangeArrowheads="1"/>
          </p:cNvSpPr>
          <p:nvPr/>
        </p:nvSpPr>
        <p:spPr bwMode="auto">
          <a:xfrm>
            <a:off x="685800" y="3408363"/>
            <a:ext cx="7772400" cy="109537"/>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rgbClr val="A50021"/>
          </a:solidFill>
          <a:ln w="9525">
            <a:solidFill>
              <a:schemeClr val="accent2"/>
            </a:solidFill>
            <a:round/>
          </a:ln>
        </p:spPr>
        <p:txBody>
          <a:bodyPr/>
          <a:lstStyle/>
          <a:p>
            <a:pPr>
              <a:defRPr/>
            </a:pPr>
            <a:endParaRPr lang="zh-CN" altLang="zh-CN" sz="2400">
              <a:latin typeface="Times New Roman" panose="02020603050405020304" pitchFamily="18" charset="0"/>
              <a:ea typeface="MS PGothic" panose="020B0600070205080204" pitchFamily="34" charset="-128"/>
            </a:endParaRPr>
          </a:p>
        </p:txBody>
      </p:sp>
      <p:sp>
        <p:nvSpPr>
          <p:cNvPr id="7" name="Text Box 8"/>
          <p:cNvSpPr txBox="1">
            <a:spLocks noChangeArrowheads="1"/>
          </p:cNvSpPr>
          <p:nvPr userDrawn="1"/>
        </p:nvSpPr>
        <p:spPr bwMode="auto">
          <a:xfrm>
            <a:off x="0" y="76200"/>
            <a:ext cx="9144000" cy="396875"/>
          </a:xfrm>
          <a:prstGeom prst="rect">
            <a:avLst/>
          </a:prstGeom>
          <a:noFill/>
          <a:ln w="38100" cmpd="dbl">
            <a:noFill/>
            <a:miter lim="800000"/>
          </a:ln>
          <a:effectLst/>
        </p:spPr>
        <p:txBody>
          <a:bodyPr>
            <a:spAutoFit/>
          </a:bodyPr>
          <a:lstStyle/>
          <a:p>
            <a:pPr algn="ctr">
              <a:spcBef>
                <a:spcPct val="50000"/>
              </a:spcBef>
              <a:defRPr/>
            </a:pPr>
            <a:r>
              <a:rPr lang="en-US" altLang="zh-CN" sz="2000">
                <a:solidFill>
                  <a:schemeClr val="accent2"/>
                </a:solidFill>
              </a:rPr>
              <a:t>Introduction of Artificial Intelligence</a:t>
            </a:r>
            <a:endParaRPr lang="en-US" altLang="zh-CN" sz="2000">
              <a:solidFill>
                <a:schemeClr val="accent2"/>
              </a:solidFill>
            </a:endParaRPr>
          </a:p>
        </p:txBody>
      </p:sp>
      <p:sp>
        <p:nvSpPr>
          <p:cNvPr id="8" name="Line 9"/>
          <p:cNvSpPr>
            <a:spLocks noChangeShapeType="1"/>
          </p:cNvSpPr>
          <p:nvPr userDrawn="1"/>
        </p:nvSpPr>
        <p:spPr bwMode="auto">
          <a:xfrm>
            <a:off x="225425" y="457200"/>
            <a:ext cx="8680450" cy="0"/>
          </a:xfrm>
          <a:prstGeom prst="line">
            <a:avLst/>
          </a:prstGeom>
          <a:noFill/>
          <a:ln w="57150" cmpd="thinThick">
            <a:solidFill>
              <a:schemeClr val="accent2"/>
            </a:solidFill>
            <a:round/>
          </a:ln>
          <a:effectLst/>
        </p:spPr>
        <p:txBody>
          <a:bodyPr/>
          <a:lstStyle/>
          <a:p>
            <a:pPr>
              <a:defRPr/>
            </a:pPr>
            <a:endParaRPr lang="zh-CN" altLang="en-US"/>
          </a:p>
        </p:txBody>
      </p:sp>
      <p:sp>
        <p:nvSpPr>
          <p:cNvPr id="10244" name="Rectangle 4"/>
          <p:cNvSpPr>
            <a:spLocks noGrp="1" noChangeArrowheads="1"/>
          </p:cNvSpPr>
          <p:nvPr>
            <p:ph type="ctrTitle"/>
          </p:nvPr>
        </p:nvSpPr>
        <p:spPr>
          <a:xfrm>
            <a:off x="685800" y="836613"/>
            <a:ext cx="7772400" cy="2019300"/>
          </a:xfrm>
          <a:noFill/>
        </p:spPr>
        <p:txBody>
          <a:bodyPr/>
          <a:lstStyle>
            <a:lvl1pPr>
              <a:defRPr/>
            </a:lvl1pPr>
          </a:lstStyle>
          <a:p>
            <a:r>
              <a:rPr lang="ja-JP" altLang="en-US"/>
              <a:t>マスタ タイトルの書式設定</a:t>
            </a:r>
            <a:endParaRPr lang="ja-JP" altLang="en-US"/>
          </a:p>
        </p:txBody>
      </p:sp>
      <p:sp>
        <p:nvSpPr>
          <p:cNvPr id="10245" name="Rectangle 5"/>
          <p:cNvSpPr>
            <a:spLocks noGrp="1" noChangeArrowheads="1"/>
          </p:cNvSpPr>
          <p:nvPr>
            <p:ph type="subTitle" idx="1"/>
          </p:nvPr>
        </p:nvSpPr>
        <p:spPr>
          <a:xfrm>
            <a:off x="1447800" y="3213100"/>
            <a:ext cx="7010400" cy="1816100"/>
          </a:xfrm>
        </p:spPr>
        <p:txBody>
          <a:bodyPr/>
          <a:lstStyle>
            <a:lvl1pPr marL="0" indent="0" algn="ctr">
              <a:buFont typeface="Wingdings" panose="05000000000000000000" pitchFamily="2" charset="2"/>
              <a:buNone/>
              <a:defRPr/>
            </a:lvl1pPr>
          </a:lstStyle>
          <a:p>
            <a:r>
              <a:rPr lang="ja-JP" altLang="en-US"/>
              <a:t>マスタ サブタイトルの書式設定</a:t>
            </a:r>
            <a:endParaRPr lang="ja-JP" altLang="en-US"/>
          </a:p>
        </p:txBody>
      </p:sp>
      <p:sp>
        <p:nvSpPr>
          <p:cNvPr id="9" name="Rectangle 6"/>
          <p:cNvSpPr>
            <a:spLocks noGrp="1" noChangeArrowheads="1"/>
          </p:cNvSpPr>
          <p:nvPr>
            <p:ph type="ftr" sz="quarter" idx="10"/>
          </p:nvPr>
        </p:nvSpPr>
        <p:spPr bwMode="auto">
          <a:xfrm>
            <a:off x="733425" y="138113"/>
            <a:ext cx="7737475" cy="323850"/>
          </a:xfrm>
          <a:prstGeom prst="rect">
            <a:avLst/>
          </a:prstGeom>
          <a:ln>
            <a:miter lim="800000"/>
          </a:ln>
        </p:spPr>
        <p:txBody>
          <a:bodyPr vert="horz" wrap="square" lIns="91440" tIns="45720" rIns="91440" bIns="45720" numCol="1" anchor="t" anchorCtr="0" compatLnSpc="1"/>
          <a:lstStyle>
            <a:lvl1pPr>
              <a:defRPr sz="1600" smtClean="0">
                <a:solidFill>
                  <a:srgbClr val="A50021"/>
                </a:solidFill>
                <a:ea typeface="MS PGothic" panose="020B0600070205080204" pitchFamily="34" charset="-128"/>
              </a:defRPr>
            </a:lvl1pPr>
          </a:lstStyle>
          <a:p>
            <a:pPr>
              <a:defRPr/>
            </a:pPr>
            <a:endParaRPr lang="en-US" altLang="zh-CN"/>
          </a:p>
        </p:txBody>
      </p:sp>
    </p:spTree>
  </p:cSld>
  <p:clrMapOvr>
    <a:masterClrMapping/>
  </p:clrMapOvr>
  <p:transition>
    <p:random/>
  </p:transition>
</p:sldLayout>
</file>

<file path=ppt/slideLayouts/slideLayout23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0"/>
          <p:cNvSpPr>
            <a:spLocks noGrp="1" noChangeArrowheads="1"/>
          </p:cNvSpPr>
          <p:nvPr>
            <p:ph type="sldNum" sz="quarter" idx="10"/>
          </p:nvPr>
        </p:nvSpPr>
        <p:spPr/>
        <p:txBody>
          <a:bodyPr/>
          <a:lstStyle>
            <a:lvl1pPr>
              <a:defRPr/>
            </a:lvl1pPr>
          </a:lstStyle>
          <a:p>
            <a:pPr>
              <a:defRPr/>
            </a:pPr>
            <a:fld id="{82227C12-0A9D-4045-8A90-DFF61BC5C20E}" type="slidenum">
              <a:rPr lang="ja-JP" altLang="en-US"/>
            </a:fld>
            <a:endParaRPr lang="en-US" altLang="ja-JP"/>
          </a:p>
        </p:txBody>
      </p:sp>
    </p:spTree>
  </p:cSld>
  <p:clrMapOvr>
    <a:masterClrMapping/>
  </p:clrMapOvr>
  <p:transition>
    <p:random/>
  </p:transition>
</p:sldLayout>
</file>

<file path=ppt/slideLayouts/slideLayout23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10"/>
          <p:cNvSpPr>
            <a:spLocks noGrp="1" noChangeArrowheads="1"/>
          </p:cNvSpPr>
          <p:nvPr>
            <p:ph type="sldNum" sz="quarter" idx="10"/>
          </p:nvPr>
        </p:nvSpPr>
        <p:spPr/>
        <p:txBody>
          <a:bodyPr/>
          <a:lstStyle>
            <a:lvl1pPr>
              <a:defRPr/>
            </a:lvl1pPr>
          </a:lstStyle>
          <a:p>
            <a:pPr>
              <a:defRPr/>
            </a:pPr>
            <a:fld id="{C259C448-454A-493C-A508-F6D0D1CA3C6A}" type="slidenum">
              <a:rPr lang="ja-JP" altLang="en-US"/>
            </a:fld>
            <a:endParaRPr lang="en-US" altLang="ja-JP"/>
          </a:p>
        </p:txBody>
      </p:sp>
    </p:spTree>
  </p:cSld>
  <p:clrMapOvr>
    <a:masterClrMapping/>
  </p:clrMapOvr>
  <p:transition>
    <p:random/>
  </p:transition>
</p:sldLayout>
</file>

<file path=ppt/slideLayouts/slideLayout23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50825" y="908050"/>
            <a:ext cx="4244975"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908050"/>
            <a:ext cx="4244975"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10"/>
          <p:cNvSpPr>
            <a:spLocks noGrp="1" noChangeArrowheads="1"/>
          </p:cNvSpPr>
          <p:nvPr>
            <p:ph type="sldNum" sz="quarter" idx="10"/>
          </p:nvPr>
        </p:nvSpPr>
        <p:spPr/>
        <p:txBody>
          <a:bodyPr/>
          <a:lstStyle>
            <a:lvl1pPr>
              <a:defRPr/>
            </a:lvl1pPr>
          </a:lstStyle>
          <a:p>
            <a:pPr>
              <a:defRPr/>
            </a:pPr>
            <a:fld id="{20EFC353-B399-41EE-8774-2BFB8313AAEF}" type="slidenum">
              <a:rPr lang="ja-JP" altLang="en-US"/>
            </a:fld>
            <a:endParaRPr lang="en-US" altLang="ja-JP"/>
          </a:p>
        </p:txBody>
      </p:sp>
    </p:spTree>
  </p:cSld>
  <p:clrMapOvr>
    <a:masterClrMapping/>
  </p:clrMapOvr>
  <p:transition>
    <p:random/>
  </p:transition>
</p:sldLayout>
</file>

<file path=ppt/slideLayouts/slideLayout23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10"/>
          <p:cNvSpPr>
            <a:spLocks noGrp="1" noChangeArrowheads="1"/>
          </p:cNvSpPr>
          <p:nvPr>
            <p:ph type="sldNum" sz="quarter" idx="10"/>
          </p:nvPr>
        </p:nvSpPr>
        <p:spPr/>
        <p:txBody>
          <a:bodyPr/>
          <a:lstStyle>
            <a:lvl1pPr>
              <a:defRPr/>
            </a:lvl1pPr>
          </a:lstStyle>
          <a:p>
            <a:pPr>
              <a:defRPr/>
            </a:pPr>
            <a:fld id="{6B5ED95F-118E-4421-B4BA-B90F952D8584}" type="slidenum">
              <a:rPr lang="ja-JP" altLang="en-US"/>
            </a:fld>
            <a:endParaRPr lang="en-US" altLang="ja-JP"/>
          </a:p>
        </p:txBody>
      </p:sp>
    </p:spTree>
  </p:cSld>
  <p:clrMapOvr>
    <a:masterClrMapping/>
  </p:clrMapOvr>
  <p:transition>
    <p:random/>
  </p:transition>
</p:sldLayout>
</file>

<file path=ppt/slideLayouts/slideLayout23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0"/>
          <p:cNvSpPr>
            <a:spLocks noGrp="1" noChangeArrowheads="1"/>
          </p:cNvSpPr>
          <p:nvPr>
            <p:ph type="sldNum" sz="quarter" idx="10"/>
          </p:nvPr>
        </p:nvSpPr>
        <p:spPr/>
        <p:txBody>
          <a:bodyPr/>
          <a:lstStyle>
            <a:lvl1pPr>
              <a:defRPr/>
            </a:lvl1pPr>
          </a:lstStyle>
          <a:p>
            <a:pPr>
              <a:defRPr/>
            </a:pPr>
            <a:fld id="{84F53113-5797-4EE0-AB67-762BA57C286C}" type="slidenum">
              <a:rPr lang="ja-JP" altLang="en-US"/>
            </a:fld>
            <a:endParaRPr lang="en-US" altLang="ja-JP"/>
          </a:p>
        </p:txBody>
      </p:sp>
    </p:spTree>
  </p:cSld>
  <p:clrMapOvr>
    <a:masterClrMapping/>
  </p:clrMapOvr>
  <p:transition>
    <p:random/>
  </p:transition>
</p:sldLayout>
</file>

<file path=ppt/slideLayouts/slideLayout23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sldNum" sz="quarter" idx="10"/>
          </p:nvPr>
        </p:nvSpPr>
        <p:spPr/>
        <p:txBody>
          <a:bodyPr/>
          <a:lstStyle>
            <a:lvl1pPr>
              <a:defRPr/>
            </a:lvl1pPr>
          </a:lstStyle>
          <a:p>
            <a:pPr>
              <a:defRPr/>
            </a:pPr>
            <a:fld id="{53CDB85D-A04B-4ED3-BC2D-5D638262BED1}" type="slidenum">
              <a:rPr lang="ja-JP" altLang="en-US"/>
            </a:fld>
            <a:endParaRPr lang="en-US" altLang="ja-JP"/>
          </a:p>
        </p:txBody>
      </p:sp>
    </p:spTree>
  </p:cSld>
  <p:clrMapOvr>
    <a:masterClrMapping/>
  </p:clrMapOvr>
  <p:transition>
    <p:random/>
  </p:transition>
</p:sldLayout>
</file>

<file path=ppt/slideLayouts/slideLayout23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10"/>
          <p:cNvSpPr>
            <a:spLocks noGrp="1" noChangeArrowheads="1"/>
          </p:cNvSpPr>
          <p:nvPr>
            <p:ph type="sldNum" sz="quarter" idx="10"/>
          </p:nvPr>
        </p:nvSpPr>
        <p:spPr/>
        <p:txBody>
          <a:bodyPr/>
          <a:lstStyle>
            <a:lvl1pPr>
              <a:defRPr/>
            </a:lvl1pPr>
          </a:lstStyle>
          <a:p>
            <a:pPr>
              <a:defRPr/>
            </a:pPr>
            <a:fld id="{7E51D9CA-7E86-4166-AF62-421411DCDE76}" type="slidenum">
              <a:rPr lang="ja-JP" altLang="en-US"/>
            </a:fld>
            <a:endParaRPr lang="en-US" altLang="ja-JP"/>
          </a:p>
        </p:txBody>
      </p:sp>
    </p:spTree>
  </p:cSld>
  <p:clrMapOvr>
    <a:masterClrMapping/>
  </p:clrMapOvr>
  <p:transition>
    <p:random/>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0"/>
          <p:cNvSpPr>
            <a:spLocks noGrp="1" noChangeArrowheads="1"/>
          </p:cNvSpPr>
          <p:nvPr>
            <p:ph type="sldNum" sz="quarter" idx="10"/>
          </p:nvPr>
        </p:nvSpPr>
        <p:spPr/>
        <p:txBody>
          <a:bodyPr/>
          <a:lstStyle>
            <a:lvl1pPr>
              <a:defRPr/>
            </a:lvl1pPr>
          </a:lstStyle>
          <a:p>
            <a:pPr>
              <a:defRPr/>
            </a:pPr>
            <a:fld id="{82227C12-0A9D-4045-8A90-DFF61BC5C20E}" type="slidenum">
              <a:rPr lang="ja-JP" altLang="en-US"/>
            </a:fld>
            <a:endParaRPr lang="en-US" altLang="ja-JP"/>
          </a:p>
        </p:txBody>
      </p:sp>
    </p:spTree>
  </p:cSld>
  <p:clrMapOvr>
    <a:masterClrMapping/>
  </p:clrMapOvr>
  <p:transition>
    <p:random/>
  </p:transition>
</p:sldLayout>
</file>

<file path=ppt/slideLayouts/slideLayout24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10"/>
          <p:cNvSpPr>
            <a:spLocks noGrp="1" noChangeArrowheads="1"/>
          </p:cNvSpPr>
          <p:nvPr>
            <p:ph type="sldNum" sz="quarter" idx="10"/>
          </p:nvPr>
        </p:nvSpPr>
        <p:spPr/>
        <p:txBody>
          <a:bodyPr/>
          <a:lstStyle>
            <a:lvl1pPr>
              <a:defRPr/>
            </a:lvl1pPr>
          </a:lstStyle>
          <a:p>
            <a:pPr>
              <a:defRPr/>
            </a:pPr>
            <a:fld id="{1D4B8386-F18B-441A-B47B-7EA8A7EC1A35}" type="slidenum">
              <a:rPr lang="ja-JP" altLang="en-US"/>
            </a:fld>
            <a:endParaRPr lang="en-US" altLang="ja-JP"/>
          </a:p>
        </p:txBody>
      </p:sp>
    </p:spTree>
  </p:cSld>
  <p:clrMapOvr>
    <a:masterClrMapping/>
  </p:clrMapOvr>
  <p:transition>
    <p:random/>
  </p:transition>
</p:sldLayout>
</file>

<file path=ppt/slideLayouts/slideLayout24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0"/>
          <p:cNvSpPr>
            <a:spLocks noGrp="1" noChangeArrowheads="1"/>
          </p:cNvSpPr>
          <p:nvPr>
            <p:ph type="sldNum" sz="quarter" idx="10"/>
          </p:nvPr>
        </p:nvSpPr>
        <p:spPr/>
        <p:txBody>
          <a:bodyPr/>
          <a:lstStyle>
            <a:lvl1pPr>
              <a:defRPr/>
            </a:lvl1pPr>
          </a:lstStyle>
          <a:p>
            <a:pPr>
              <a:defRPr/>
            </a:pPr>
            <a:fld id="{1F4C87F8-1A60-4C1C-AA18-C4F801F51407}" type="slidenum">
              <a:rPr lang="ja-JP" altLang="en-US"/>
            </a:fld>
            <a:endParaRPr lang="en-US" altLang="ja-JP"/>
          </a:p>
        </p:txBody>
      </p:sp>
    </p:spTree>
  </p:cSld>
  <p:clrMapOvr>
    <a:masterClrMapping/>
  </p:clrMapOvr>
  <p:transition>
    <p:random/>
  </p:transition>
</p:sldLayout>
</file>

<file path=ppt/slideLayouts/slideLayout24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63087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0"/>
            <a:ext cx="6705600" cy="63087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0"/>
          <p:cNvSpPr>
            <a:spLocks noGrp="1" noChangeArrowheads="1"/>
          </p:cNvSpPr>
          <p:nvPr>
            <p:ph type="sldNum" sz="quarter" idx="10"/>
          </p:nvPr>
        </p:nvSpPr>
        <p:spPr/>
        <p:txBody>
          <a:bodyPr/>
          <a:lstStyle>
            <a:lvl1pPr>
              <a:defRPr/>
            </a:lvl1pPr>
          </a:lstStyle>
          <a:p>
            <a:pPr>
              <a:defRPr/>
            </a:pPr>
            <a:fld id="{ED8C3CA8-5360-474E-89E8-55EE23CC2A01}" type="slidenum">
              <a:rPr lang="ja-JP" altLang="en-US"/>
            </a:fld>
            <a:endParaRPr lang="en-US" altLang="ja-JP"/>
          </a:p>
        </p:txBody>
      </p:sp>
    </p:spTree>
  </p:cSld>
  <p:clrMapOvr>
    <a:masterClrMapping/>
  </p:clrMapOvr>
  <p:transition>
    <p:random/>
  </p:transition>
</p:sldLayout>
</file>

<file path=ppt/slideLayouts/slideLayout243.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Ref idx="1001">
        <a:schemeClr val="bg2"/>
      </p:bgRef>
    </p:bg>
    <p:spTree>
      <p:nvGrpSpPr>
        <p:cNvPr id="1" name=""/>
        <p:cNvGrpSpPr/>
        <p:nvPr/>
      </p:nvGrpSpPr>
      <p:grpSpPr>
        <a:xfrm>
          <a:off x="0" y="0"/>
          <a:ext cx="0" cy="0"/>
          <a:chOff x="0" y="0"/>
          <a:chExt cx="0" cy="0"/>
        </a:xfrm>
      </p:grpSpPr>
      <p:sp>
        <p:nvSpPr>
          <p:cNvPr id="15" name="矩形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矩形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矩形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矩形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矩形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副标题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p:txBody>
          <a:bodyPr/>
          <a:lstStyle/>
          <a:p>
            <a:pPr eaLnBrk="1" latinLnBrk="0" hangingPunct="1"/>
            <a:fld id="{9D21D778-B565-4D7E-94D7-64010A445B68}" type="datetimeFigureOut">
              <a:rPr lang="en-US" smtClean="0"/>
            </a:fld>
            <a:endParaRPr lang="en-US"/>
          </a:p>
        </p:txBody>
      </p:sp>
      <p:sp>
        <p:nvSpPr>
          <p:cNvPr id="17" name="页脚占位符 16"/>
          <p:cNvSpPr>
            <a:spLocks noGrp="1"/>
          </p:cNvSpPr>
          <p:nvPr>
            <p:ph type="ftr" sz="quarter" idx="11"/>
          </p:nvPr>
        </p:nvSpPr>
        <p:spPr/>
        <p:txBody>
          <a:bodyPr/>
          <a:lstStyle/>
          <a:p>
            <a:pPr>
              <a:defRPr/>
            </a:pPr>
            <a:endParaRPr lang="en-US" altLang="zh-CN"/>
          </a:p>
        </p:txBody>
      </p:sp>
      <p:sp>
        <p:nvSpPr>
          <p:cNvPr id="7" name="直接连接符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矩形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椭圆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椭圆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灯片编号占位符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pPr eaLnBrk="1" latinLnBrk="0" hangingPunct="1"/>
            <a:fld id="{2C6B1FF6-39B9-40F5-8B67-33C6354A3D4F}" type="slidenum">
              <a:rPr kumimoji="0" lang="en-US" smtClean="0"/>
            </a:fld>
            <a:endParaRPr kumimoji="0" lang="en-US" dirty="0">
              <a:solidFill>
                <a:schemeClr val="accent3">
                  <a:shade val="75000"/>
                </a:schemeClr>
              </a:solidFill>
            </a:endParaRPr>
          </a:p>
        </p:txBody>
      </p:sp>
      <p:sp>
        <p:nvSpPr>
          <p:cNvPr id="8" name="标题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zh-CN" altLang="en-US" smtClean="0"/>
              <a:t>单击此处编辑母版标题样式</a:t>
            </a:r>
            <a:endParaRPr kumimoji="0" lang="en-US"/>
          </a:p>
        </p:txBody>
      </p:sp>
      <p:sp>
        <p:nvSpPr>
          <p:cNvPr id="20" name="Text Box 8"/>
          <p:cNvSpPr txBox="1">
            <a:spLocks noChangeArrowheads="1"/>
          </p:cNvSpPr>
          <p:nvPr userDrawn="1"/>
        </p:nvSpPr>
        <p:spPr bwMode="auto">
          <a:xfrm>
            <a:off x="0" y="76200"/>
            <a:ext cx="9144000" cy="396875"/>
          </a:xfrm>
          <a:prstGeom prst="rect">
            <a:avLst/>
          </a:prstGeom>
          <a:noFill/>
          <a:ln w="38100" cmpd="dbl">
            <a:noFill/>
            <a:miter lim="800000"/>
          </a:ln>
          <a:effectLst/>
        </p:spPr>
        <p:txBody>
          <a:bodyPr>
            <a:spAutoFit/>
          </a:bodyPr>
          <a:lstStyle/>
          <a:p>
            <a:pPr algn="ctr">
              <a:spcBef>
                <a:spcPct val="50000"/>
              </a:spcBef>
              <a:defRPr/>
            </a:pPr>
            <a:r>
              <a:rPr lang="en-US" altLang="zh-CN" sz="2000">
                <a:solidFill>
                  <a:schemeClr val="accent2"/>
                </a:solidFill>
              </a:rPr>
              <a:t>Introduction of Artificial Intelligence</a:t>
            </a:r>
            <a:endParaRPr lang="en-US" altLang="zh-CN" sz="2000">
              <a:solidFill>
                <a:schemeClr val="accent2"/>
              </a:solidFill>
            </a:endParaRPr>
          </a:p>
        </p:txBody>
      </p:sp>
      <p:sp>
        <p:nvSpPr>
          <p:cNvPr id="21" name="Line 9"/>
          <p:cNvSpPr>
            <a:spLocks noChangeShapeType="1"/>
          </p:cNvSpPr>
          <p:nvPr userDrawn="1"/>
        </p:nvSpPr>
        <p:spPr bwMode="auto">
          <a:xfrm>
            <a:off x="225425" y="457200"/>
            <a:ext cx="8680450" cy="0"/>
          </a:xfrm>
          <a:prstGeom prst="line">
            <a:avLst/>
          </a:prstGeom>
          <a:noFill/>
          <a:ln w="57150" cmpd="thinThick">
            <a:solidFill>
              <a:schemeClr val="accent2"/>
            </a:solidFill>
            <a:round/>
          </a:ln>
          <a:effectLst/>
        </p:spPr>
        <p:txBody>
          <a:bodyPr/>
          <a:lstStyle/>
          <a:p>
            <a:pPr>
              <a:defRPr/>
            </a:pPr>
            <a:endParaRPr lang="zh-CN" altLang="en-US"/>
          </a:p>
        </p:txBody>
      </p:sp>
    </p:spTree>
  </p:cSld>
  <p:clrMapOvr>
    <a:overrideClrMapping bg1="lt1" tx1="dk1" bg2="lt2" tx2="dk2" accent1="accent1" accent2="accent2" accent3="accent3" accent4="accent4" accent5="accent5" accent6="accent6" hlink="hlink" folHlink="folHlink"/>
  </p:clrMapOvr>
  <p:transition>
    <p:random/>
  </p:transition>
  <p:timing>
    <p:tnLst>
      <p:par>
        <p:cTn id="1" dur="indefinite" restart="never" nodeType="tmRoot"/>
      </p:par>
    </p:tnLst>
  </p:timing>
</p:sldLayout>
</file>

<file path=ppt/slideLayouts/slideLayout244.xml><?xml version="1.0" encoding="utf-8"?>
<p:sldLayout xmlns:a="http://schemas.openxmlformats.org/drawingml/2006/main" xmlns:r="http://schemas.openxmlformats.org/officeDocument/2006/relationships" xmlns:p="http://schemas.openxmlformats.org/presentationml/2006/main" type="obj" preserve="1">
  <p:cSld name="标题和内容">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accent3">
                    <a:shade val="75000"/>
                  </a:schemeClr>
                </a:solidFill>
              </a:defRPr>
            </a:lvl1pPr>
          </a:lstStyle>
          <a:p>
            <a:r>
              <a:rPr kumimoji="0" lang="zh-CN" altLang="en-US" smtClean="0"/>
              <a:t>单击此处编辑母版标题样式</a:t>
            </a:r>
            <a:endParaRPr kumimoji="0" lang="en-US"/>
          </a:p>
        </p:txBody>
      </p:sp>
      <p:sp>
        <p:nvSpPr>
          <p:cNvPr id="4" name="日期占位符 3"/>
          <p:cNvSpPr>
            <a:spLocks noGrp="1"/>
          </p:cNvSpPr>
          <p:nvPr>
            <p:ph type="dt" sz="half" idx="10"/>
          </p:nvPr>
        </p:nvSpPr>
        <p:spPr/>
        <p:txBody>
          <a:bodyPr/>
          <a:lstStyle/>
          <a:p>
            <a:pPr eaLnBrk="1" latinLnBrk="0" hangingPunct="1"/>
            <a:fld id="{9D21D778-B565-4D7E-94D7-64010A445B68}" type="datetimeFigureOut">
              <a:rPr lang="en-US" smtClean="0"/>
            </a:fld>
            <a:endParaRPr lang="en-US"/>
          </a:p>
        </p:txBody>
      </p:sp>
      <p:sp>
        <p:nvSpPr>
          <p:cNvPr id="5" name="页脚占位符 4"/>
          <p:cNvSpPr>
            <a:spLocks noGrp="1"/>
          </p:cNvSpPr>
          <p:nvPr>
            <p:ph type="ftr" sz="quarter" idx="11"/>
          </p:nvPr>
        </p:nvSpPr>
        <p:spPr/>
        <p:txBody>
          <a:bodyPr/>
          <a:lstStyle/>
          <a:p>
            <a:endParaRPr kumimoji="0" lang="en-US"/>
          </a:p>
        </p:txBody>
      </p:sp>
      <p:sp>
        <p:nvSpPr>
          <p:cNvPr id="6" name="灯片编号占位符 5"/>
          <p:cNvSpPr>
            <a:spLocks noGrp="1"/>
          </p:cNvSpPr>
          <p:nvPr>
            <p:ph type="sldNum" sz="quarter" idx="12"/>
          </p:nvPr>
        </p:nvSpPr>
        <p:spPr>
          <a:xfrm>
            <a:off x="4361688" y="1026372"/>
            <a:ext cx="457200" cy="441325"/>
          </a:xfrm>
        </p:spPr>
        <p:txBody>
          <a:bodyPr/>
          <a:lstStyle/>
          <a:p>
            <a:pPr>
              <a:defRPr/>
            </a:pPr>
            <a:fld id="{82227C12-0A9D-4045-8A90-DFF61BC5C20E}" type="slidenum">
              <a:rPr lang="ja-JP" altLang="en-US" smtClean="0"/>
            </a:fld>
            <a:endParaRPr lang="en-US" altLang="ja-JP"/>
          </a:p>
        </p:txBody>
      </p:sp>
      <p:sp>
        <p:nvSpPr>
          <p:cNvPr id="8" name="内容占位符 7"/>
          <p:cNvSpPr>
            <a:spLocks noGrp="1"/>
          </p:cNvSpPr>
          <p:nvPr>
            <p:ph sz="quarter" idx="1"/>
          </p:nvPr>
        </p:nvSpPr>
        <p:spPr>
          <a:xfrm>
            <a:off x="301752" y="1527048"/>
            <a:ext cx="8503920" cy="4572000"/>
          </a:xfrm>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Tree>
  </p:cSld>
  <p:clrMapOvr>
    <a:overrideClrMapping bg1="lt1" tx1="dk1" bg2="lt2" tx2="dk2" accent1="accent1" accent2="accent2" accent3="accent3" accent4="accent4" accent5="accent5" accent6="accent6" hlink="hlink" folHlink="folHlink"/>
  </p:clrMapOvr>
  <p:transition>
    <p:random/>
  </p:transition>
  <p:timing>
    <p:tnLst>
      <p:par>
        <p:cTn id="1" dur="indefinite" restart="never" nodeType="tmRoot"/>
      </p:par>
    </p:tnLst>
  </p:timing>
</p:sldLayout>
</file>

<file path=ppt/slideLayouts/slideLayout245.xml><?xml version="1.0" encoding="utf-8"?>
<p:sldLayout xmlns:a="http://schemas.openxmlformats.org/drawingml/2006/main" xmlns:r="http://schemas.openxmlformats.org/officeDocument/2006/relationships" xmlns:p="http://schemas.openxmlformats.org/presentationml/2006/main" type="secHead" preserve="1" showMasterSp="0">
  <p:cSld name="节标题">
    <p:bg>
      <p:bgRef idx="1001">
        <a:schemeClr val="bg1"/>
      </p:bgRef>
    </p:bg>
    <p:spTree>
      <p:nvGrpSpPr>
        <p:cNvPr id="1" name=""/>
        <p:cNvGrpSpPr/>
        <p:nvPr/>
      </p:nvGrpSpPr>
      <p:grpSpPr>
        <a:xfrm>
          <a:off x="0" y="0"/>
          <a:ext cx="0" cy="0"/>
          <a:chOff x="0" y="0"/>
          <a:chExt cx="0" cy="0"/>
        </a:xfrm>
      </p:grpSpPr>
      <p:sp>
        <p:nvSpPr>
          <p:cNvPr id="17" name="矩形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矩形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矩形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矩形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矩形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矩形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文本占位符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endParaRPr kumimoji="0" lang="zh-CN" altLang="en-US" smtClean="0"/>
          </a:p>
        </p:txBody>
      </p:sp>
      <p:sp>
        <p:nvSpPr>
          <p:cNvPr id="13" name="矩形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矩形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页脚占位符 4"/>
          <p:cNvSpPr>
            <a:spLocks noGrp="1"/>
          </p:cNvSpPr>
          <p:nvPr>
            <p:ph type="ftr" sz="quarter" idx="11"/>
          </p:nvPr>
        </p:nvSpPr>
        <p:spPr/>
        <p:txBody>
          <a:bodyPr/>
          <a:lstStyle/>
          <a:p>
            <a:endParaRPr kumimoji="0" lang="en-US"/>
          </a:p>
        </p:txBody>
      </p:sp>
      <p:sp>
        <p:nvSpPr>
          <p:cNvPr id="4" name="日期占位符 3"/>
          <p:cNvSpPr>
            <a:spLocks noGrp="1"/>
          </p:cNvSpPr>
          <p:nvPr>
            <p:ph type="dt" sz="half" idx="10"/>
          </p:nvPr>
        </p:nvSpPr>
        <p:spPr/>
        <p:txBody>
          <a:bodyPr/>
          <a:lstStyle/>
          <a:p>
            <a:pPr eaLnBrk="1" latinLnBrk="0" hangingPunct="1"/>
            <a:fld id="{9D21D778-B565-4D7E-94D7-64010A445B68}" type="datetimeFigureOut">
              <a:rPr lang="en-US" smtClean="0"/>
            </a:fld>
            <a:endParaRPr lang="en-US"/>
          </a:p>
        </p:txBody>
      </p:sp>
      <p:sp>
        <p:nvSpPr>
          <p:cNvPr id="8" name="直接连接符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椭圆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椭圆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灯片编号占位符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pPr>
              <a:defRPr/>
            </a:pPr>
            <a:fld id="{C259C448-454A-493C-A508-F6D0D1CA3C6A}" type="slidenum">
              <a:rPr lang="ja-JP" altLang="en-US" smtClean="0"/>
            </a:fld>
            <a:endParaRPr lang="en-US" altLang="ja-JP"/>
          </a:p>
        </p:txBody>
      </p:sp>
      <p:sp>
        <p:nvSpPr>
          <p:cNvPr id="2" name="标题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zh-CN" altLang="en-US" smtClean="0"/>
              <a:t>单击此处编辑母版标题样式</a:t>
            </a:r>
            <a:endParaRPr kumimoji="0" lang="en-US"/>
          </a:p>
        </p:txBody>
      </p:sp>
    </p:spTree>
  </p:cSld>
  <p:clrMapOvr>
    <a:overrideClrMapping bg1="lt1" tx1="dk1" bg2="lt2" tx2="dk2" accent1="accent1" accent2="accent2" accent3="accent3" accent4="accent4" accent5="accent5" accent6="accent6" hlink="hlink" folHlink="folHlink"/>
  </p:clrMapOvr>
  <p:transition>
    <p:random/>
  </p:transition>
  <p:timing>
    <p:tnLst>
      <p:par>
        <p:cTn id="1" dur="indefinite" restart="never" nodeType="tmRoot"/>
      </p:par>
    </p:tnLst>
  </p:timing>
</p:sldLayout>
</file>

<file path=ppt/slideLayouts/slideLayout246.xml><?xml version="1.0" encoding="utf-8"?>
<p:sldLayout xmlns:a="http://schemas.openxmlformats.org/drawingml/2006/main" xmlns:r="http://schemas.openxmlformats.org/officeDocument/2006/relationships" xmlns:p="http://schemas.openxmlformats.org/presentationml/2006/main" type="twoObj" preserve="1">
  <p:cSld name="两栏内容">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301752" y="228600"/>
            <a:ext cx="8534400" cy="758952"/>
          </a:xfrm>
        </p:spPr>
        <p:txBody>
          <a:body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a:xfrm>
            <a:off x="5791200" y="6409944"/>
            <a:ext cx="3044952" cy="365760"/>
          </a:xfrm>
        </p:spPr>
        <p:txBody>
          <a:bodyPr/>
          <a:lstStyle/>
          <a:p>
            <a:pPr eaLnBrk="1" latinLnBrk="0" hangingPunct="1"/>
            <a:fld id="{9D21D778-B565-4D7E-94D7-64010A445B68}" type="datetimeFigureOut">
              <a:rPr lang="en-US" smtClean="0"/>
            </a:fld>
            <a:endParaRPr lang="en-US"/>
          </a:p>
        </p:txBody>
      </p:sp>
      <p:sp>
        <p:nvSpPr>
          <p:cNvPr id="6" name="页脚占位符 5"/>
          <p:cNvSpPr>
            <a:spLocks noGrp="1"/>
          </p:cNvSpPr>
          <p:nvPr>
            <p:ph type="ftr" sz="quarter" idx="11"/>
          </p:nvPr>
        </p:nvSpPr>
        <p:spPr/>
        <p:txBody>
          <a:bodyPr/>
          <a:lstStyle/>
          <a:p>
            <a:endParaRPr kumimoji="0" lang="en-US" dirty="0"/>
          </a:p>
        </p:txBody>
      </p:sp>
      <p:sp>
        <p:nvSpPr>
          <p:cNvPr id="7" name="灯片编号占位符 6"/>
          <p:cNvSpPr>
            <a:spLocks noGrp="1"/>
          </p:cNvSpPr>
          <p:nvPr>
            <p:ph type="sldNum" sz="quarter" idx="12"/>
          </p:nvPr>
        </p:nvSpPr>
        <p:spPr/>
        <p:txBody>
          <a:bodyPr/>
          <a:lstStyle/>
          <a:p>
            <a:pPr>
              <a:defRPr/>
            </a:pPr>
            <a:fld id="{20EFC353-B399-41EE-8774-2BFB8313AAEF}" type="slidenum">
              <a:rPr lang="ja-JP" altLang="en-US" smtClean="0"/>
            </a:fld>
            <a:endParaRPr lang="en-US" altLang="ja-JP"/>
          </a:p>
        </p:txBody>
      </p:sp>
      <p:sp>
        <p:nvSpPr>
          <p:cNvPr id="8" name="直接连接符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内容占位符 9"/>
          <p:cNvSpPr>
            <a:spLocks noGrp="1"/>
          </p:cNvSpPr>
          <p:nvPr>
            <p:ph sz="half" idx="1"/>
          </p:nvPr>
        </p:nvSpPr>
        <p:spPr>
          <a:xfrm>
            <a:off x="301752" y="1371600"/>
            <a:ext cx="4038600" cy="4681728"/>
          </a:xfrm>
        </p:spPr>
        <p:txBody>
          <a:bodyPr/>
          <a:lstStyle>
            <a:lvl1pPr>
              <a:defRPr sz="2500"/>
            </a:lvl1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12" name="内容占位符 11"/>
          <p:cNvSpPr>
            <a:spLocks noGrp="1"/>
          </p:cNvSpPr>
          <p:nvPr>
            <p:ph sz="half" idx="2"/>
          </p:nvPr>
        </p:nvSpPr>
        <p:spPr>
          <a:xfrm>
            <a:off x="4800600" y="1371600"/>
            <a:ext cx="4038600" cy="4681728"/>
          </a:xfrm>
        </p:spPr>
        <p:txBody>
          <a:bodyPr/>
          <a:lstStyle>
            <a:lvl1pPr>
              <a:defRPr sz="2500"/>
            </a:lvl1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Tree>
  </p:cSld>
  <p:clrMapOvr>
    <a:overrideClrMapping bg1="lt1" tx1="dk1" bg2="lt2" tx2="dk2" accent1="accent1" accent2="accent2" accent3="accent3" accent4="accent4" accent5="accent5" accent6="accent6" hlink="hlink" folHlink="folHlink"/>
  </p:clrMapOvr>
  <p:transition>
    <p:random/>
  </p:transition>
  <p:timing>
    <p:tnLst>
      <p:par>
        <p:cTn id="1" dur="indefinite" restart="never" nodeType="tmRoot"/>
      </p:par>
    </p:tnLst>
  </p:timing>
</p:sldLayout>
</file>

<file path=ppt/slideLayouts/slideLayout247.xml><?xml version="1.0" encoding="utf-8"?>
<p:sldLayout xmlns:a="http://schemas.openxmlformats.org/drawingml/2006/main" xmlns:r="http://schemas.openxmlformats.org/officeDocument/2006/relationships" xmlns:p="http://schemas.openxmlformats.org/presentationml/2006/main" type="twoTxTwoObj" preserve="1" showMasterSp="0">
  <p:cSld name="比较">
    <p:bg>
      <p:bgRef idx="1001">
        <a:schemeClr val="bg2"/>
      </p:bgRef>
    </p:bg>
    <p:spTree>
      <p:nvGrpSpPr>
        <p:cNvPr id="1" name=""/>
        <p:cNvGrpSpPr/>
        <p:nvPr/>
      </p:nvGrpSpPr>
      <p:grpSpPr>
        <a:xfrm>
          <a:off x="0" y="0"/>
          <a:ext cx="0" cy="0"/>
          <a:chOff x="0" y="0"/>
          <a:chExt cx="0" cy="0"/>
        </a:xfrm>
      </p:grpSpPr>
      <p:sp>
        <p:nvSpPr>
          <p:cNvPr id="10" name="直接连接符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矩形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矩形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矩形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矩形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矩形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矩形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文本占位符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4" name="文本占位符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7" name="日期占位符 6"/>
          <p:cNvSpPr>
            <a:spLocks noGrp="1"/>
          </p:cNvSpPr>
          <p:nvPr>
            <p:ph type="dt" sz="half" idx="10"/>
          </p:nvPr>
        </p:nvSpPr>
        <p:spPr/>
        <p:txBody>
          <a:bodyPr/>
          <a:lstStyle/>
          <a:p>
            <a:pPr eaLnBrk="1" latinLnBrk="0" hangingPunct="1"/>
            <a:fld id="{9D21D778-B565-4D7E-94D7-64010A445B68}" type="datetimeFigureOut">
              <a:rPr lang="en-US" smtClean="0"/>
            </a:fld>
            <a:endParaRPr lang="en-US"/>
          </a:p>
        </p:txBody>
      </p:sp>
      <p:sp>
        <p:nvSpPr>
          <p:cNvPr id="8" name="页脚占位符 7"/>
          <p:cNvSpPr>
            <a:spLocks noGrp="1"/>
          </p:cNvSpPr>
          <p:nvPr>
            <p:ph type="ftr" sz="quarter" idx="11"/>
          </p:nvPr>
        </p:nvSpPr>
        <p:spPr>
          <a:xfrm>
            <a:off x="304800" y="6409944"/>
            <a:ext cx="3581400" cy="365760"/>
          </a:xfrm>
        </p:spPr>
        <p:txBody>
          <a:bodyPr/>
          <a:lstStyle/>
          <a:p>
            <a:endParaRPr kumimoji="0" lang="en-US"/>
          </a:p>
        </p:txBody>
      </p:sp>
      <p:sp>
        <p:nvSpPr>
          <p:cNvPr id="15" name="直接连接符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矩形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内容占位符 23"/>
          <p:cNvSpPr>
            <a:spLocks noGrp="1"/>
          </p:cNvSpPr>
          <p:nvPr>
            <p:ph sz="quarter" idx="2"/>
          </p:nvPr>
        </p:nvSpPr>
        <p:spPr>
          <a:xfrm>
            <a:off x="301752" y="2471383"/>
            <a:ext cx="4041648" cy="3818404"/>
          </a:xfrm>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6" name="内容占位符 25"/>
          <p:cNvSpPr>
            <a:spLocks noGrp="1"/>
          </p:cNvSpPr>
          <p:nvPr>
            <p:ph sz="quarter" idx="4"/>
          </p:nvPr>
        </p:nvSpPr>
        <p:spPr>
          <a:xfrm>
            <a:off x="4800600" y="2471383"/>
            <a:ext cx="4038600" cy="3822192"/>
          </a:xfrm>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5" name="椭圆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椭圆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灯片编号占位符 8"/>
          <p:cNvSpPr>
            <a:spLocks noGrp="1"/>
          </p:cNvSpPr>
          <p:nvPr>
            <p:ph type="sldNum" sz="quarter" idx="12"/>
          </p:nvPr>
        </p:nvSpPr>
        <p:spPr>
          <a:xfrm>
            <a:off x="4343400" y="1042416"/>
            <a:ext cx="457200" cy="441325"/>
          </a:xfrm>
        </p:spPr>
        <p:txBody>
          <a:bodyPr/>
          <a:lstStyle>
            <a:lvl1pPr algn="ctr">
              <a:defRPr/>
            </a:lvl1pPr>
          </a:lstStyle>
          <a:p>
            <a:pPr>
              <a:defRPr/>
            </a:pPr>
            <a:fld id="{6B5ED95F-118E-4421-B4BA-B90F952D8584}" type="slidenum">
              <a:rPr lang="ja-JP" altLang="en-US" smtClean="0"/>
            </a:fld>
            <a:endParaRPr lang="en-US" altLang="ja-JP"/>
          </a:p>
        </p:txBody>
      </p:sp>
      <p:sp>
        <p:nvSpPr>
          <p:cNvPr id="23" name="标题 22"/>
          <p:cNvSpPr>
            <a:spLocks noGrp="1"/>
          </p:cNvSpPr>
          <p:nvPr>
            <p:ph type="title"/>
          </p:nvPr>
        </p:nvSpPr>
        <p:spPr/>
        <p:txBody>
          <a:bodyPr rtlCol="0" anchor="b" anchorCtr="0"/>
          <a:lstStyle/>
          <a:p>
            <a:r>
              <a:rPr kumimoji="0" lang="zh-CN" altLang="en-US" smtClean="0"/>
              <a:t>单击此处编辑母版标题样式</a:t>
            </a:r>
            <a:endParaRPr kumimoji="0" lang="en-US"/>
          </a:p>
        </p:txBody>
      </p:sp>
    </p:spTree>
  </p:cSld>
  <p:clrMapOvr>
    <a:overrideClrMapping bg1="lt1" tx1="dk1" bg2="lt2" tx2="dk2" accent1="accent1" accent2="accent2" accent3="accent3" accent4="accent4" accent5="accent5" accent6="accent6" hlink="hlink" folHlink="folHlink"/>
  </p:clrMapOvr>
  <p:transition>
    <p:random/>
  </p:transition>
  <p:timing>
    <p:tnLst>
      <p:par>
        <p:cTn id="1" dur="indefinite" restart="never" nodeType="tmRoot"/>
      </p:par>
    </p:tnLst>
  </p:timing>
</p:sldLayout>
</file>

<file path=ppt/slideLayouts/slideLayout24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pPr eaLnBrk="1" latinLnBrk="0" hangingPunct="1"/>
            <a:fld id="{9D21D778-B565-4D7E-94D7-64010A445B68}" type="datetimeFigureOut">
              <a:rPr lang="en-US" smtClean="0"/>
            </a:fld>
            <a:endParaRPr lang="en-US"/>
          </a:p>
        </p:txBody>
      </p:sp>
      <p:sp>
        <p:nvSpPr>
          <p:cNvPr id="4" name="页脚占位符 3"/>
          <p:cNvSpPr>
            <a:spLocks noGrp="1"/>
          </p:cNvSpPr>
          <p:nvPr>
            <p:ph type="ftr" sz="quarter" idx="11"/>
          </p:nvPr>
        </p:nvSpPr>
        <p:spPr/>
        <p:txBody>
          <a:bodyPr/>
          <a:lstStyle/>
          <a:p>
            <a:endParaRPr kumimoji="0" lang="en-US" dirty="0"/>
          </a:p>
        </p:txBody>
      </p:sp>
      <p:sp>
        <p:nvSpPr>
          <p:cNvPr id="5" name="灯片编号占位符 4"/>
          <p:cNvSpPr>
            <a:spLocks noGrp="1"/>
          </p:cNvSpPr>
          <p:nvPr>
            <p:ph type="sldNum" sz="quarter" idx="12"/>
          </p:nvPr>
        </p:nvSpPr>
        <p:spPr>
          <a:xfrm>
            <a:off x="4343400" y="1036020"/>
            <a:ext cx="457200" cy="441325"/>
          </a:xfrm>
        </p:spPr>
        <p:txBody>
          <a:bodyPr/>
          <a:lstStyle/>
          <a:p>
            <a:pPr>
              <a:defRPr/>
            </a:pPr>
            <a:fld id="{84F53113-5797-4EE0-AB67-762BA57C286C}" type="slidenum">
              <a:rPr lang="ja-JP" altLang="en-US" smtClean="0"/>
            </a:fld>
            <a:endParaRPr lang="en-US" altLang="ja-JP"/>
          </a:p>
        </p:txBody>
      </p:sp>
    </p:spTree>
  </p:cSld>
  <p:clrMapOvr>
    <a:masterClrMapping/>
  </p:clrMapOvr>
  <p:transition>
    <p:random/>
  </p:transition>
  <p:timing>
    <p:tnLst>
      <p:par>
        <p:cTn id="1" dur="indefinite" restart="never" nodeType="tmRoot"/>
      </p:par>
    </p:tnLst>
  </p:timing>
</p:sldLayout>
</file>

<file path=ppt/slideLayouts/slideLayout249.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7" name="矩形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矩形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矩形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矩形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矩形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矩形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日期占位符 1"/>
          <p:cNvSpPr>
            <a:spLocks noGrp="1"/>
          </p:cNvSpPr>
          <p:nvPr>
            <p:ph type="dt" sz="half" idx="10"/>
          </p:nvPr>
        </p:nvSpPr>
        <p:spPr/>
        <p:txBody>
          <a:bodyPr/>
          <a:lstStyle/>
          <a:p>
            <a:pPr eaLnBrk="1" latinLnBrk="0" hangingPunct="1"/>
            <a:fld id="{9D21D778-B565-4D7E-94D7-64010A445B68}" type="datetimeFigureOut">
              <a:rPr lang="en-US" smtClean="0"/>
            </a:fld>
            <a:endParaRPr lang="en-US"/>
          </a:p>
        </p:txBody>
      </p:sp>
      <p:sp>
        <p:nvSpPr>
          <p:cNvPr id="3" name="页脚占位符 2"/>
          <p:cNvSpPr>
            <a:spLocks noGrp="1"/>
          </p:cNvSpPr>
          <p:nvPr>
            <p:ph type="ftr" sz="quarter" idx="11"/>
          </p:nvPr>
        </p:nvSpPr>
        <p:spPr/>
        <p:txBody>
          <a:bodyPr/>
          <a:lstStyle/>
          <a:p>
            <a:endParaRPr kumimoji="0" lang="en-US"/>
          </a:p>
        </p:txBody>
      </p:sp>
      <p:sp>
        <p:nvSpPr>
          <p:cNvPr id="4" name="灯片编号占位符 3"/>
          <p:cNvSpPr>
            <a:spLocks noGrp="1"/>
          </p:cNvSpPr>
          <p:nvPr>
            <p:ph type="sldNum" sz="quarter" idx="12"/>
          </p:nvPr>
        </p:nvSpPr>
        <p:spPr>
          <a:xfrm>
            <a:off x="4267200" y="6324600"/>
            <a:ext cx="609600" cy="441324"/>
          </a:xfrm>
        </p:spPr>
        <p:txBody>
          <a:bodyPr/>
          <a:lstStyle>
            <a:lvl1pPr>
              <a:defRPr>
                <a:solidFill>
                  <a:srgbClr val="FFFFFF"/>
                </a:solidFill>
              </a:defRPr>
            </a:lvl1pPr>
          </a:lstStyle>
          <a:p>
            <a:pPr>
              <a:defRPr/>
            </a:pPr>
            <a:fld id="{53CDB85D-A04B-4ED3-BC2D-5D638262BED1}" type="slidenum">
              <a:rPr lang="ja-JP" altLang="en-US" smtClean="0"/>
            </a:fld>
            <a:endParaRPr lang="en-US" altLang="ja-JP"/>
          </a:p>
        </p:txBody>
      </p:sp>
    </p:spTree>
  </p:cSld>
  <p:clrMapOvr>
    <a:masterClrMapping/>
  </p:clrMapOvr>
  <p:transition>
    <p:random/>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10"/>
          <p:cNvSpPr>
            <a:spLocks noGrp="1" noChangeArrowheads="1"/>
          </p:cNvSpPr>
          <p:nvPr>
            <p:ph type="sldNum" sz="quarter" idx="10"/>
          </p:nvPr>
        </p:nvSpPr>
        <p:spPr/>
        <p:txBody>
          <a:bodyPr/>
          <a:lstStyle>
            <a:lvl1pPr>
              <a:defRPr/>
            </a:lvl1pPr>
          </a:lstStyle>
          <a:p>
            <a:pPr>
              <a:defRPr/>
            </a:pPr>
            <a:fld id="{C259C448-454A-493C-A508-F6D0D1CA3C6A}" type="slidenum">
              <a:rPr lang="ja-JP" altLang="en-US"/>
            </a:fld>
            <a:endParaRPr lang="en-US" altLang="ja-JP"/>
          </a:p>
        </p:txBody>
      </p:sp>
    </p:spTree>
  </p:cSld>
  <p:clrMapOvr>
    <a:masterClrMapping/>
  </p:clrMapOvr>
  <p:transition>
    <p:random/>
  </p:transition>
</p:sldLayout>
</file>

<file path=ppt/slideLayouts/slideLayout250.xml><?xml version="1.0" encoding="utf-8"?>
<p:sldLayout xmlns:a="http://schemas.openxmlformats.org/drawingml/2006/main" xmlns:r="http://schemas.openxmlformats.org/officeDocument/2006/relationships" xmlns:p="http://schemas.openxmlformats.org/presentationml/2006/main" type="objTx" preserve="1" showMasterSp="0">
  <p:cSld name="内容与标题">
    <p:bg>
      <p:bgRef idx="1001">
        <a:schemeClr val="bg1"/>
      </p:bgRef>
    </p:bg>
    <p:spTree>
      <p:nvGrpSpPr>
        <p:cNvPr id="1" name=""/>
        <p:cNvGrpSpPr/>
        <p:nvPr/>
      </p:nvGrpSpPr>
      <p:grpSpPr>
        <a:xfrm>
          <a:off x="0" y="0"/>
          <a:ext cx="0" cy="0"/>
          <a:chOff x="0" y="0"/>
          <a:chExt cx="0" cy="0"/>
        </a:xfrm>
      </p:grpSpPr>
      <p:sp>
        <p:nvSpPr>
          <p:cNvPr id="19" name="矩形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矩形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矩形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矩形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矩形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矩形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endParaRPr kumimoji="0" lang="zh-CN" altLang="en-US" smtClean="0"/>
          </a:p>
        </p:txBody>
      </p:sp>
      <p:sp>
        <p:nvSpPr>
          <p:cNvPr id="8" name="矩形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直接连接符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内容占位符 19"/>
          <p:cNvSpPr>
            <a:spLocks noGrp="1"/>
          </p:cNvSpPr>
          <p:nvPr>
            <p:ph sz="quarter" idx="1"/>
          </p:nvPr>
        </p:nvSpPr>
        <p:spPr>
          <a:xfrm>
            <a:off x="3124200" y="685800"/>
            <a:ext cx="5638800" cy="5410200"/>
          </a:xfrm>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10" name="椭圆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椭圆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灯片编号占位符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pPr>
              <a:defRPr/>
            </a:pPr>
            <a:fld id="{7E51D9CA-7E86-4166-AF62-421411DCDE76}" type="slidenum">
              <a:rPr lang="ja-JP" altLang="en-US" smtClean="0"/>
            </a:fld>
            <a:endParaRPr lang="en-US" altLang="ja-JP"/>
          </a:p>
        </p:txBody>
      </p:sp>
      <p:sp>
        <p:nvSpPr>
          <p:cNvPr id="21" name="矩形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日期占位符 4"/>
          <p:cNvSpPr>
            <a:spLocks noGrp="1"/>
          </p:cNvSpPr>
          <p:nvPr>
            <p:ph type="dt" sz="half" idx="10"/>
          </p:nvPr>
        </p:nvSpPr>
        <p:spPr/>
        <p:txBody>
          <a:bodyPr/>
          <a:lstStyle/>
          <a:p>
            <a:pPr eaLnBrk="1" latinLnBrk="0" hangingPunct="1"/>
            <a:fld id="{9D21D778-B565-4D7E-94D7-64010A445B68}" type="datetimeFigureOut">
              <a:rPr lang="en-US" smtClean="0"/>
            </a:fld>
            <a:endParaRPr lang="en-US"/>
          </a:p>
        </p:txBody>
      </p:sp>
      <p:sp>
        <p:nvSpPr>
          <p:cNvPr id="6" name="页脚占位符 5"/>
          <p:cNvSpPr>
            <a:spLocks noGrp="1"/>
          </p:cNvSpPr>
          <p:nvPr>
            <p:ph type="ftr" sz="quarter" idx="11"/>
          </p:nvPr>
        </p:nvSpPr>
        <p:spPr>
          <a:xfrm>
            <a:off x="301752" y="6410848"/>
            <a:ext cx="3383280" cy="365760"/>
          </a:xfrm>
        </p:spPr>
        <p:txBody>
          <a:bodyPr/>
          <a:lstStyle/>
          <a:p>
            <a:endParaRPr kumimoji="0" lang="en-US" dirty="0"/>
          </a:p>
        </p:txBody>
      </p:sp>
    </p:spTree>
  </p:cSld>
  <p:clrMapOvr>
    <a:overrideClrMapping bg1="lt1" tx1="dk1" bg2="lt2" tx2="dk2" accent1="accent1" accent2="accent2" accent3="accent3" accent4="accent4" accent5="accent5" accent6="accent6" hlink="hlink" folHlink="folHlink"/>
  </p:clrMapOvr>
  <p:transition>
    <p:random/>
  </p:transition>
  <p:timing>
    <p:tnLst>
      <p:par>
        <p:cTn id="1" dur="indefinite" restart="never" nodeType="tmRoot"/>
      </p:par>
    </p:tnLst>
  </p:timing>
</p:sldLayout>
</file>

<file path=ppt/slideLayouts/slideLayout251.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1" name="直接连接符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矩形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矩形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矩形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矩形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矩形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矩形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矩形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椭圆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椭圆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灯片编号占位符 6"/>
          <p:cNvSpPr>
            <a:spLocks noGrp="1"/>
          </p:cNvSpPr>
          <p:nvPr>
            <p:ph type="sldNum" sz="quarter" idx="12"/>
          </p:nvPr>
        </p:nvSpPr>
        <p:spPr>
          <a:xfrm>
            <a:off x="1371600" y="312738"/>
            <a:ext cx="457200" cy="441325"/>
          </a:xfrm>
        </p:spPr>
        <p:txBody>
          <a:bodyPr/>
          <a:lstStyle/>
          <a:p>
            <a:pPr>
              <a:defRPr/>
            </a:pPr>
            <a:fld id="{1D4B8386-F18B-441A-B47B-7EA8A7EC1A35}" type="slidenum">
              <a:rPr lang="ja-JP" altLang="en-US" smtClean="0"/>
            </a:fld>
            <a:endParaRPr lang="en-US" altLang="ja-JP"/>
          </a:p>
        </p:txBody>
      </p:sp>
      <p:sp>
        <p:nvSpPr>
          <p:cNvPr id="2" name="标题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3000375" y="609600"/>
            <a:ext cx="5867400" cy="4267200"/>
          </a:xfrm>
        </p:spPr>
        <p:txBody>
          <a:bodyPr/>
          <a:lstStyle>
            <a:lvl1pPr marL="0" indent="0">
              <a:buNone/>
              <a:defRPr sz="3200"/>
            </a:lvl1pPr>
          </a:lstStyle>
          <a:p>
            <a:r>
              <a:rPr kumimoji="0" lang="zh-CN" altLang="en-US" smtClean="0"/>
              <a:t>单击图标添加图片</a:t>
            </a:r>
            <a:endParaRPr kumimoji="0" lang="en-US" dirty="0"/>
          </a:p>
        </p:txBody>
      </p:sp>
      <p:sp>
        <p:nvSpPr>
          <p:cNvPr id="4" name="文本占位符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endParaRPr kumimoji="0" lang="zh-CN" altLang="en-US" smtClean="0"/>
          </a:p>
        </p:txBody>
      </p:sp>
      <p:sp>
        <p:nvSpPr>
          <p:cNvPr id="22" name="矩形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日期占位符 4"/>
          <p:cNvSpPr>
            <a:spLocks noGrp="1"/>
          </p:cNvSpPr>
          <p:nvPr>
            <p:ph type="dt" sz="half" idx="10"/>
          </p:nvPr>
        </p:nvSpPr>
        <p:spPr>
          <a:xfrm>
            <a:off x="5788152" y="6404984"/>
            <a:ext cx="3044952" cy="365760"/>
          </a:xfrm>
        </p:spPr>
        <p:txBody>
          <a:bodyPr/>
          <a:lstStyle/>
          <a:p>
            <a:pPr eaLnBrk="1" latinLnBrk="0" hangingPunct="1"/>
            <a:fld id="{9D21D778-B565-4D7E-94D7-64010A445B68}" type="datetimeFigureOut">
              <a:rPr lang="en-US" smtClean="0"/>
            </a:fld>
            <a:endParaRPr lang="en-US" dirty="0"/>
          </a:p>
        </p:txBody>
      </p:sp>
      <p:sp>
        <p:nvSpPr>
          <p:cNvPr id="6" name="页脚占位符 5"/>
          <p:cNvSpPr>
            <a:spLocks noGrp="1"/>
          </p:cNvSpPr>
          <p:nvPr>
            <p:ph type="ftr" sz="quarter" idx="11"/>
          </p:nvPr>
        </p:nvSpPr>
        <p:spPr>
          <a:xfrm>
            <a:off x="301752" y="6410848"/>
            <a:ext cx="3584448" cy="365760"/>
          </a:xfrm>
        </p:spPr>
        <p:txBody>
          <a:bodyPr/>
          <a:lstStyle/>
          <a:p>
            <a:endParaRPr kumimoji="0" lang="en-US" dirty="0"/>
          </a:p>
        </p:txBody>
      </p:sp>
    </p:spTree>
  </p:cSld>
  <p:clrMapOvr>
    <a:masterClrMapping/>
  </p:clrMapOvr>
  <p:transition>
    <p:random/>
  </p:transition>
  <p:timing>
    <p:tnLst>
      <p:par>
        <p:cTn id="1" dur="indefinite" restart="never" nodeType="tmRoot"/>
      </p:par>
    </p:tnLst>
  </p:timing>
</p:sldLayout>
</file>

<file path=ppt/slideLayouts/slideLayout252.xml><?xml version="1.0" encoding="utf-8"?>
<p:sldLayout xmlns:a="http://schemas.openxmlformats.org/drawingml/2006/main" xmlns:r="http://schemas.openxmlformats.org/officeDocument/2006/relationships" xmlns:p="http://schemas.openxmlformats.org/presentationml/2006/main" type="vertTx" preserve="1">
  <p:cSld name="标题和竖排文字">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eaLnBrk="1" latinLnBrk="0" hangingPunct="1"/>
            <a:fld id="{9D21D778-B565-4D7E-94D7-64010A445B68}" type="datetimeFigureOut">
              <a:rPr lang="en-US" smtClean="0"/>
            </a:fld>
            <a:endParaRPr lang="en-US"/>
          </a:p>
        </p:txBody>
      </p:sp>
      <p:sp>
        <p:nvSpPr>
          <p:cNvPr id="5" name="页脚占位符 4"/>
          <p:cNvSpPr>
            <a:spLocks noGrp="1"/>
          </p:cNvSpPr>
          <p:nvPr>
            <p:ph type="ftr" sz="quarter" idx="11"/>
          </p:nvPr>
        </p:nvSpPr>
        <p:spPr/>
        <p:txBody>
          <a:bodyPr/>
          <a:lstStyle/>
          <a:p>
            <a:endParaRPr kumimoji="0" lang="en-US"/>
          </a:p>
        </p:txBody>
      </p:sp>
      <p:sp>
        <p:nvSpPr>
          <p:cNvPr id="6" name="灯片编号占位符 5"/>
          <p:cNvSpPr>
            <a:spLocks noGrp="1"/>
          </p:cNvSpPr>
          <p:nvPr>
            <p:ph type="sldNum" sz="quarter" idx="12"/>
          </p:nvPr>
        </p:nvSpPr>
        <p:spPr/>
        <p:txBody>
          <a:bodyPr/>
          <a:lstStyle/>
          <a:p>
            <a:pPr>
              <a:defRPr/>
            </a:pPr>
            <a:fld id="{1F4C87F8-1A60-4C1C-AA18-C4F801F51407}" type="slidenum">
              <a:rPr lang="ja-JP" altLang="en-US" smtClean="0"/>
            </a:fld>
            <a:endParaRPr lang="en-US" altLang="ja-JP"/>
          </a:p>
        </p:txBody>
      </p:sp>
    </p:spTree>
  </p:cSld>
  <p:clrMapOvr>
    <a:overrideClrMapping bg1="lt1" tx1="dk1" bg2="lt2" tx2="dk2" accent1="accent1" accent2="accent2" accent3="accent3" accent4="accent4" accent5="accent5" accent6="accent6" hlink="hlink" folHlink="folHlink"/>
  </p:clrMapOvr>
  <p:transition>
    <p:random/>
  </p:transition>
  <p:timing>
    <p:tnLst>
      <p:par>
        <p:cTn id="1" dur="indefinite" restart="never" nodeType="tmRoot"/>
      </p:par>
    </p:tnLst>
  </p:timing>
</p:sldLayout>
</file>

<file path=ppt/slideLayouts/slideLayout253.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bg>
      <p:bgRef idx="1001">
        <a:schemeClr val="bg2"/>
      </p:bgRef>
    </p:bg>
    <p:spTree>
      <p:nvGrpSpPr>
        <p:cNvPr id="1" name=""/>
        <p:cNvGrpSpPr/>
        <p:nvPr/>
      </p:nvGrpSpPr>
      <p:grpSpPr>
        <a:xfrm>
          <a:off x="0" y="0"/>
          <a:ext cx="0" cy="0"/>
          <a:chOff x="0" y="0"/>
          <a:chExt cx="0" cy="0"/>
        </a:xfrm>
      </p:grpSpPr>
      <p:sp>
        <p:nvSpPr>
          <p:cNvPr id="7" name="矩形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矩形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矩形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矩形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矩形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矩形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直接连接符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椭圆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椭圆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灯片编号占位符 5"/>
          <p:cNvSpPr>
            <a:spLocks noGrp="1"/>
          </p:cNvSpPr>
          <p:nvPr>
            <p:ph type="sldNum" sz="quarter" idx="12"/>
          </p:nvPr>
        </p:nvSpPr>
        <p:spPr>
          <a:xfrm>
            <a:off x="6915912" y="3009901"/>
            <a:ext cx="457200" cy="441325"/>
          </a:xfrm>
        </p:spPr>
        <p:txBody>
          <a:bodyPr/>
          <a:lstStyle/>
          <a:p>
            <a:pPr>
              <a:defRPr/>
            </a:pPr>
            <a:fld id="{ED8C3CA8-5360-474E-89E8-55EE23CC2A01}" type="slidenum">
              <a:rPr lang="ja-JP" altLang="en-US" smtClean="0"/>
            </a:fld>
            <a:endParaRPr lang="en-US" altLang="ja-JP"/>
          </a:p>
        </p:txBody>
      </p:sp>
      <p:sp>
        <p:nvSpPr>
          <p:cNvPr id="3" name="竖排文字占位符 2"/>
          <p:cNvSpPr>
            <a:spLocks noGrp="1"/>
          </p:cNvSpPr>
          <p:nvPr>
            <p:ph type="body" orient="vert" idx="1"/>
          </p:nvPr>
        </p:nvSpPr>
        <p:spPr>
          <a:xfrm>
            <a:off x="304800" y="304800"/>
            <a:ext cx="6553200" cy="5821366"/>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eaLnBrk="1" latinLnBrk="0" hangingPunct="1"/>
            <a:fld id="{9D21D778-B565-4D7E-94D7-64010A445B68}" type="datetimeFigureOut">
              <a:rPr lang="en-US" smtClean="0"/>
            </a:fld>
            <a:endParaRPr lang="en-US"/>
          </a:p>
        </p:txBody>
      </p:sp>
      <p:sp>
        <p:nvSpPr>
          <p:cNvPr id="5" name="页脚占位符 4"/>
          <p:cNvSpPr>
            <a:spLocks noGrp="1"/>
          </p:cNvSpPr>
          <p:nvPr>
            <p:ph type="ftr" sz="quarter" idx="11"/>
          </p:nvPr>
        </p:nvSpPr>
        <p:spPr/>
        <p:txBody>
          <a:bodyPr/>
          <a:lstStyle/>
          <a:p>
            <a:endParaRPr kumimoji="0" lang="en-US"/>
          </a:p>
        </p:txBody>
      </p:sp>
      <p:sp>
        <p:nvSpPr>
          <p:cNvPr id="2" name="竖排标题 1"/>
          <p:cNvSpPr>
            <a:spLocks noGrp="1"/>
          </p:cNvSpPr>
          <p:nvPr>
            <p:ph type="title" orient="vert"/>
          </p:nvPr>
        </p:nvSpPr>
        <p:spPr>
          <a:xfrm>
            <a:off x="7391400" y="304801"/>
            <a:ext cx="1447800" cy="5851525"/>
          </a:xfrm>
        </p:spPr>
        <p:txBody>
          <a:bodyPr vert="eaVert"/>
          <a:lstStyle/>
          <a:p>
            <a:r>
              <a:rPr kumimoji="0" lang="zh-CN" altLang="en-US" smtClean="0"/>
              <a:t>单击此处编辑母版标题样式</a:t>
            </a:r>
            <a:endParaRPr kumimoji="0" lang="en-US"/>
          </a:p>
        </p:txBody>
      </p:sp>
    </p:spTree>
  </p:cSld>
  <p:clrMapOvr>
    <a:overrideClrMapping bg1="lt1" tx1="dk1" bg2="lt2" tx2="dk2" accent1="accent1" accent2="accent2" accent3="accent3" accent4="accent4" accent5="accent5" accent6="accent6" hlink="hlink" folHlink="folHlink"/>
  </p:clrMapOvr>
  <p:transition>
    <p:random/>
  </p:transition>
  <p:timing>
    <p:tnLst>
      <p:par>
        <p:cTn id="1" dur="indefinite" restart="never" nodeType="tmRoot"/>
      </p:par>
    </p:tnLst>
  </p:timing>
</p:sldLayout>
</file>

<file path=ppt/slideLayouts/slideLayout254.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Ref idx="1001">
        <a:schemeClr val="bg2"/>
      </p:bgRef>
    </p:bg>
    <p:spTree>
      <p:nvGrpSpPr>
        <p:cNvPr id="1" name=""/>
        <p:cNvGrpSpPr/>
        <p:nvPr/>
      </p:nvGrpSpPr>
      <p:grpSpPr>
        <a:xfrm>
          <a:off x="0" y="0"/>
          <a:ext cx="0" cy="0"/>
          <a:chOff x="0" y="0"/>
          <a:chExt cx="0" cy="0"/>
        </a:xfrm>
      </p:grpSpPr>
      <p:sp>
        <p:nvSpPr>
          <p:cNvPr id="15" name="矩形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矩形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矩形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矩形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矩形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副标题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p:txBody>
          <a:bodyPr/>
          <a:lstStyle/>
          <a:p>
            <a:pPr eaLnBrk="1" latinLnBrk="0" hangingPunct="1"/>
            <a:fld id="{9D21D778-B565-4D7E-94D7-64010A445B68}" type="datetimeFigureOut">
              <a:rPr lang="en-US" smtClean="0"/>
            </a:fld>
            <a:endParaRPr lang="en-US"/>
          </a:p>
        </p:txBody>
      </p:sp>
      <p:sp>
        <p:nvSpPr>
          <p:cNvPr id="17" name="页脚占位符 16"/>
          <p:cNvSpPr>
            <a:spLocks noGrp="1"/>
          </p:cNvSpPr>
          <p:nvPr>
            <p:ph type="ftr" sz="quarter" idx="11"/>
          </p:nvPr>
        </p:nvSpPr>
        <p:spPr/>
        <p:txBody>
          <a:bodyPr/>
          <a:lstStyle/>
          <a:p>
            <a:pPr>
              <a:defRPr/>
            </a:pPr>
            <a:endParaRPr lang="en-US" altLang="zh-CN"/>
          </a:p>
        </p:txBody>
      </p:sp>
      <p:sp>
        <p:nvSpPr>
          <p:cNvPr id="7" name="直接连接符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矩形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椭圆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椭圆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灯片编号占位符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pPr eaLnBrk="1" latinLnBrk="0" hangingPunct="1"/>
            <a:fld id="{2C6B1FF6-39B9-40F5-8B67-33C6354A3D4F}" type="slidenum">
              <a:rPr kumimoji="0" lang="en-US" smtClean="0"/>
            </a:fld>
            <a:endParaRPr kumimoji="0" lang="en-US" dirty="0">
              <a:solidFill>
                <a:schemeClr val="accent3">
                  <a:shade val="75000"/>
                </a:schemeClr>
              </a:solidFill>
            </a:endParaRPr>
          </a:p>
        </p:txBody>
      </p:sp>
      <p:sp>
        <p:nvSpPr>
          <p:cNvPr id="8" name="标题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zh-CN" altLang="en-US" smtClean="0"/>
              <a:t>单击此处编辑母版标题样式</a:t>
            </a:r>
            <a:endParaRPr kumimoji="0" lang="en-US"/>
          </a:p>
        </p:txBody>
      </p:sp>
      <p:sp>
        <p:nvSpPr>
          <p:cNvPr id="20" name="Text Box 8"/>
          <p:cNvSpPr txBox="1">
            <a:spLocks noChangeArrowheads="1"/>
          </p:cNvSpPr>
          <p:nvPr userDrawn="1"/>
        </p:nvSpPr>
        <p:spPr bwMode="auto">
          <a:xfrm>
            <a:off x="0" y="76200"/>
            <a:ext cx="9144000" cy="396875"/>
          </a:xfrm>
          <a:prstGeom prst="rect">
            <a:avLst/>
          </a:prstGeom>
          <a:noFill/>
          <a:ln w="38100" cmpd="dbl">
            <a:noFill/>
            <a:miter lim="800000"/>
          </a:ln>
          <a:effectLst/>
        </p:spPr>
        <p:txBody>
          <a:bodyPr>
            <a:spAutoFit/>
          </a:bodyPr>
          <a:lstStyle/>
          <a:p>
            <a:pPr algn="ctr">
              <a:spcBef>
                <a:spcPct val="50000"/>
              </a:spcBef>
              <a:defRPr/>
            </a:pPr>
            <a:r>
              <a:rPr lang="en-US" altLang="zh-CN" sz="2000">
                <a:solidFill>
                  <a:schemeClr val="accent2"/>
                </a:solidFill>
              </a:rPr>
              <a:t>Introduction of Artificial Intelligence</a:t>
            </a:r>
            <a:endParaRPr lang="en-US" altLang="zh-CN" sz="2000">
              <a:solidFill>
                <a:schemeClr val="accent2"/>
              </a:solidFill>
            </a:endParaRPr>
          </a:p>
        </p:txBody>
      </p:sp>
      <p:sp>
        <p:nvSpPr>
          <p:cNvPr id="21" name="Line 9"/>
          <p:cNvSpPr>
            <a:spLocks noChangeShapeType="1"/>
          </p:cNvSpPr>
          <p:nvPr userDrawn="1"/>
        </p:nvSpPr>
        <p:spPr bwMode="auto">
          <a:xfrm>
            <a:off x="225425" y="457200"/>
            <a:ext cx="8680450" cy="0"/>
          </a:xfrm>
          <a:prstGeom prst="line">
            <a:avLst/>
          </a:prstGeom>
          <a:noFill/>
          <a:ln w="57150" cmpd="thinThick">
            <a:solidFill>
              <a:schemeClr val="accent2"/>
            </a:solidFill>
            <a:round/>
          </a:ln>
          <a:effectLst/>
        </p:spPr>
        <p:txBody>
          <a:bodyPr/>
          <a:lstStyle/>
          <a:p>
            <a:pPr>
              <a:defRPr/>
            </a:pPr>
            <a:endParaRPr lang="zh-CN" altLang="en-US"/>
          </a:p>
        </p:txBody>
      </p:sp>
    </p:spTree>
  </p:cSld>
  <p:clrMapOvr>
    <a:overrideClrMapping bg1="lt1" tx1="dk1" bg2="lt2" tx2="dk2" accent1="accent1" accent2="accent2" accent3="accent3" accent4="accent4" accent5="accent5" accent6="accent6" hlink="hlink" folHlink="folHlink"/>
  </p:clrMapOvr>
  <p:transition>
    <p:random/>
  </p:transition>
  <p:timing>
    <p:tnLst>
      <p:par>
        <p:cTn id="1" dur="indefinite" restart="never" nodeType="tmRoot"/>
      </p:par>
    </p:tnLst>
  </p:timing>
</p:sldLayout>
</file>

<file path=ppt/slideLayouts/slideLayout255.xml><?xml version="1.0" encoding="utf-8"?>
<p:sldLayout xmlns:a="http://schemas.openxmlformats.org/drawingml/2006/main" xmlns:r="http://schemas.openxmlformats.org/officeDocument/2006/relationships" xmlns:p="http://schemas.openxmlformats.org/presentationml/2006/main" type="obj" preserve="1">
  <p:cSld name="标题和内容">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accent3">
                    <a:shade val="75000"/>
                  </a:schemeClr>
                </a:solidFill>
              </a:defRPr>
            </a:lvl1pPr>
          </a:lstStyle>
          <a:p>
            <a:r>
              <a:rPr kumimoji="0" lang="zh-CN" altLang="en-US" smtClean="0"/>
              <a:t>单击此处编辑母版标题样式</a:t>
            </a:r>
            <a:endParaRPr kumimoji="0" lang="en-US"/>
          </a:p>
        </p:txBody>
      </p:sp>
      <p:sp>
        <p:nvSpPr>
          <p:cNvPr id="4" name="日期占位符 3"/>
          <p:cNvSpPr>
            <a:spLocks noGrp="1"/>
          </p:cNvSpPr>
          <p:nvPr>
            <p:ph type="dt" sz="half" idx="10"/>
          </p:nvPr>
        </p:nvSpPr>
        <p:spPr/>
        <p:txBody>
          <a:bodyPr/>
          <a:lstStyle/>
          <a:p>
            <a:pPr eaLnBrk="1" latinLnBrk="0" hangingPunct="1"/>
            <a:fld id="{9D21D778-B565-4D7E-94D7-64010A445B68}" type="datetimeFigureOut">
              <a:rPr lang="en-US" smtClean="0"/>
            </a:fld>
            <a:endParaRPr lang="en-US"/>
          </a:p>
        </p:txBody>
      </p:sp>
      <p:sp>
        <p:nvSpPr>
          <p:cNvPr id="5" name="页脚占位符 4"/>
          <p:cNvSpPr>
            <a:spLocks noGrp="1"/>
          </p:cNvSpPr>
          <p:nvPr>
            <p:ph type="ftr" sz="quarter" idx="11"/>
          </p:nvPr>
        </p:nvSpPr>
        <p:spPr/>
        <p:txBody>
          <a:bodyPr/>
          <a:lstStyle/>
          <a:p>
            <a:endParaRPr kumimoji="0" lang="en-US"/>
          </a:p>
        </p:txBody>
      </p:sp>
      <p:sp>
        <p:nvSpPr>
          <p:cNvPr id="6" name="灯片编号占位符 5"/>
          <p:cNvSpPr>
            <a:spLocks noGrp="1"/>
          </p:cNvSpPr>
          <p:nvPr>
            <p:ph type="sldNum" sz="quarter" idx="12"/>
          </p:nvPr>
        </p:nvSpPr>
        <p:spPr>
          <a:xfrm>
            <a:off x="4361688" y="1026372"/>
            <a:ext cx="457200" cy="441325"/>
          </a:xfrm>
        </p:spPr>
        <p:txBody>
          <a:bodyPr/>
          <a:lstStyle/>
          <a:p>
            <a:pPr>
              <a:defRPr/>
            </a:pPr>
            <a:fld id="{82227C12-0A9D-4045-8A90-DFF61BC5C20E}" type="slidenum">
              <a:rPr lang="ja-JP" altLang="en-US" smtClean="0"/>
            </a:fld>
            <a:endParaRPr lang="en-US" altLang="ja-JP"/>
          </a:p>
        </p:txBody>
      </p:sp>
      <p:sp>
        <p:nvSpPr>
          <p:cNvPr id="8" name="内容占位符 7"/>
          <p:cNvSpPr>
            <a:spLocks noGrp="1"/>
          </p:cNvSpPr>
          <p:nvPr>
            <p:ph sz="quarter" idx="1"/>
          </p:nvPr>
        </p:nvSpPr>
        <p:spPr>
          <a:xfrm>
            <a:off x="301752" y="1527048"/>
            <a:ext cx="8503920" cy="4572000"/>
          </a:xfrm>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Tree>
  </p:cSld>
  <p:clrMapOvr>
    <a:overrideClrMapping bg1="lt1" tx1="dk1" bg2="lt2" tx2="dk2" accent1="accent1" accent2="accent2" accent3="accent3" accent4="accent4" accent5="accent5" accent6="accent6" hlink="hlink" folHlink="folHlink"/>
  </p:clrMapOvr>
  <p:transition>
    <p:random/>
  </p:transition>
  <p:timing>
    <p:tnLst>
      <p:par>
        <p:cTn id="1" dur="indefinite" restart="never" nodeType="tmRoot"/>
      </p:par>
    </p:tnLst>
  </p:timing>
</p:sldLayout>
</file>

<file path=ppt/slideLayouts/slideLayout256.xml><?xml version="1.0" encoding="utf-8"?>
<p:sldLayout xmlns:a="http://schemas.openxmlformats.org/drawingml/2006/main" xmlns:r="http://schemas.openxmlformats.org/officeDocument/2006/relationships" xmlns:p="http://schemas.openxmlformats.org/presentationml/2006/main" type="secHead" preserve="1" showMasterSp="0">
  <p:cSld name="节标题">
    <p:bg>
      <p:bgRef idx="1001">
        <a:schemeClr val="bg1"/>
      </p:bgRef>
    </p:bg>
    <p:spTree>
      <p:nvGrpSpPr>
        <p:cNvPr id="1" name=""/>
        <p:cNvGrpSpPr/>
        <p:nvPr/>
      </p:nvGrpSpPr>
      <p:grpSpPr>
        <a:xfrm>
          <a:off x="0" y="0"/>
          <a:ext cx="0" cy="0"/>
          <a:chOff x="0" y="0"/>
          <a:chExt cx="0" cy="0"/>
        </a:xfrm>
      </p:grpSpPr>
      <p:sp>
        <p:nvSpPr>
          <p:cNvPr id="17" name="矩形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矩形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矩形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矩形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矩形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矩形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文本占位符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endParaRPr kumimoji="0" lang="zh-CN" altLang="en-US" smtClean="0"/>
          </a:p>
        </p:txBody>
      </p:sp>
      <p:sp>
        <p:nvSpPr>
          <p:cNvPr id="13" name="矩形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矩形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页脚占位符 4"/>
          <p:cNvSpPr>
            <a:spLocks noGrp="1"/>
          </p:cNvSpPr>
          <p:nvPr>
            <p:ph type="ftr" sz="quarter" idx="11"/>
          </p:nvPr>
        </p:nvSpPr>
        <p:spPr/>
        <p:txBody>
          <a:bodyPr/>
          <a:lstStyle/>
          <a:p>
            <a:endParaRPr kumimoji="0" lang="en-US"/>
          </a:p>
        </p:txBody>
      </p:sp>
      <p:sp>
        <p:nvSpPr>
          <p:cNvPr id="4" name="日期占位符 3"/>
          <p:cNvSpPr>
            <a:spLocks noGrp="1"/>
          </p:cNvSpPr>
          <p:nvPr>
            <p:ph type="dt" sz="half" idx="10"/>
          </p:nvPr>
        </p:nvSpPr>
        <p:spPr/>
        <p:txBody>
          <a:bodyPr/>
          <a:lstStyle/>
          <a:p>
            <a:pPr eaLnBrk="1" latinLnBrk="0" hangingPunct="1"/>
            <a:fld id="{9D21D778-B565-4D7E-94D7-64010A445B68}" type="datetimeFigureOut">
              <a:rPr lang="en-US" smtClean="0"/>
            </a:fld>
            <a:endParaRPr lang="en-US"/>
          </a:p>
        </p:txBody>
      </p:sp>
      <p:sp>
        <p:nvSpPr>
          <p:cNvPr id="8" name="直接连接符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椭圆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椭圆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灯片编号占位符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pPr>
              <a:defRPr/>
            </a:pPr>
            <a:fld id="{C259C448-454A-493C-A508-F6D0D1CA3C6A}" type="slidenum">
              <a:rPr lang="ja-JP" altLang="en-US" smtClean="0"/>
            </a:fld>
            <a:endParaRPr lang="en-US" altLang="ja-JP"/>
          </a:p>
        </p:txBody>
      </p:sp>
      <p:sp>
        <p:nvSpPr>
          <p:cNvPr id="2" name="标题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zh-CN" altLang="en-US" smtClean="0"/>
              <a:t>单击此处编辑母版标题样式</a:t>
            </a:r>
            <a:endParaRPr kumimoji="0" lang="en-US"/>
          </a:p>
        </p:txBody>
      </p:sp>
    </p:spTree>
  </p:cSld>
  <p:clrMapOvr>
    <a:overrideClrMapping bg1="lt1" tx1="dk1" bg2="lt2" tx2="dk2" accent1="accent1" accent2="accent2" accent3="accent3" accent4="accent4" accent5="accent5" accent6="accent6" hlink="hlink" folHlink="folHlink"/>
  </p:clrMapOvr>
  <p:transition>
    <p:random/>
  </p:transition>
  <p:timing>
    <p:tnLst>
      <p:par>
        <p:cTn id="1" dur="indefinite" restart="never" nodeType="tmRoot"/>
      </p:par>
    </p:tnLst>
  </p:timing>
</p:sldLayout>
</file>

<file path=ppt/slideLayouts/slideLayout257.xml><?xml version="1.0" encoding="utf-8"?>
<p:sldLayout xmlns:a="http://schemas.openxmlformats.org/drawingml/2006/main" xmlns:r="http://schemas.openxmlformats.org/officeDocument/2006/relationships" xmlns:p="http://schemas.openxmlformats.org/presentationml/2006/main" type="twoObj" preserve="1">
  <p:cSld name="两栏内容">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301752" y="228600"/>
            <a:ext cx="8534400" cy="758952"/>
          </a:xfrm>
        </p:spPr>
        <p:txBody>
          <a:body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a:xfrm>
            <a:off x="5791200" y="6409944"/>
            <a:ext cx="3044952" cy="365760"/>
          </a:xfrm>
        </p:spPr>
        <p:txBody>
          <a:bodyPr/>
          <a:lstStyle/>
          <a:p>
            <a:pPr eaLnBrk="1" latinLnBrk="0" hangingPunct="1"/>
            <a:fld id="{9D21D778-B565-4D7E-94D7-64010A445B68}" type="datetimeFigureOut">
              <a:rPr lang="en-US" smtClean="0"/>
            </a:fld>
            <a:endParaRPr lang="en-US"/>
          </a:p>
        </p:txBody>
      </p:sp>
      <p:sp>
        <p:nvSpPr>
          <p:cNvPr id="6" name="页脚占位符 5"/>
          <p:cNvSpPr>
            <a:spLocks noGrp="1"/>
          </p:cNvSpPr>
          <p:nvPr>
            <p:ph type="ftr" sz="quarter" idx="11"/>
          </p:nvPr>
        </p:nvSpPr>
        <p:spPr/>
        <p:txBody>
          <a:bodyPr/>
          <a:lstStyle/>
          <a:p>
            <a:endParaRPr kumimoji="0" lang="en-US" dirty="0"/>
          </a:p>
        </p:txBody>
      </p:sp>
      <p:sp>
        <p:nvSpPr>
          <p:cNvPr id="7" name="灯片编号占位符 6"/>
          <p:cNvSpPr>
            <a:spLocks noGrp="1"/>
          </p:cNvSpPr>
          <p:nvPr>
            <p:ph type="sldNum" sz="quarter" idx="12"/>
          </p:nvPr>
        </p:nvSpPr>
        <p:spPr/>
        <p:txBody>
          <a:bodyPr/>
          <a:lstStyle/>
          <a:p>
            <a:pPr>
              <a:defRPr/>
            </a:pPr>
            <a:fld id="{20EFC353-B399-41EE-8774-2BFB8313AAEF}" type="slidenum">
              <a:rPr lang="ja-JP" altLang="en-US" smtClean="0"/>
            </a:fld>
            <a:endParaRPr lang="en-US" altLang="ja-JP"/>
          </a:p>
        </p:txBody>
      </p:sp>
      <p:sp>
        <p:nvSpPr>
          <p:cNvPr id="8" name="直接连接符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内容占位符 9"/>
          <p:cNvSpPr>
            <a:spLocks noGrp="1"/>
          </p:cNvSpPr>
          <p:nvPr>
            <p:ph sz="half" idx="1"/>
          </p:nvPr>
        </p:nvSpPr>
        <p:spPr>
          <a:xfrm>
            <a:off x="301752" y="1371600"/>
            <a:ext cx="4038600" cy="4681728"/>
          </a:xfrm>
        </p:spPr>
        <p:txBody>
          <a:bodyPr/>
          <a:lstStyle>
            <a:lvl1pPr>
              <a:defRPr sz="2500"/>
            </a:lvl1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12" name="内容占位符 11"/>
          <p:cNvSpPr>
            <a:spLocks noGrp="1"/>
          </p:cNvSpPr>
          <p:nvPr>
            <p:ph sz="half" idx="2"/>
          </p:nvPr>
        </p:nvSpPr>
        <p:spPr>
          <a:xfrm>
            <a:off x="4800600" y="1371600"/>
            <a:ext cx="4038600" cy="4681728"/>
          </a:xfrm>
        </p:spPr>
        <p:txBody>
          <a:bodyPr/>
          <a:lstStyle>
            <a:lvl1pPr>
              <a:defRPr sz="2500"/>
            </a:lvl1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Tree>
  </p:cSld>
  <p:clrMapOvr>
    <a:overrideClrMapping bg1="lt1" tx1="dk1" bg2="lt2" tx2="dk2" accent1="accent1" accent2="accent2" accent3="accent3" accent4="accent4" accent5="accent5" accent6="accent6" hlink="hlink" folHlink="folHlink"/>
  </p:clrMapOvr>
  <p:transition>
    <p:random/>
  </p:transition>
  <p:timing>
    <p:tnLst>
      <p:par>
        <p:cTn id="1" dur="indefinite" restart="never" nodeType="tmRoot"/>
      </p:par>
    </p:tnLst>
  </p:timing>
</p:sldLayout>
</file>

<file path=ppt/slideLayouts/slideLayout258.xml><?xml version="1.0" encoding="utf-8"?>
<p:sldLayout xmlns:a="http://schemas.openxmlformats.org/drawingml/2006/main" xmlns:r="http://schemas.openxmlformats.org/officeDocument/2006/relationships" xmlns:p="http://schemas.openxmlformats.org/presentationml/2006/main" type="twoTxTwoObj" preserve="1" showMasterSp="0">
  <p:cSld name="比较">
    <p:bg>
      <p:bgRef idx="1001">
        <a:schemeClr val="bg2"/>
      </p:bgRef>
    </p:bg>
    <p:spTree>
      <p:nvGrpSpPr>
        <p:cNvPr id="1" name=""/>
        <p:cNvGrpSpPr/>
        <p:nvPr/>
      </p:nvGrpSpPr>
      <p:grpSpPr>
        <a:xfrm>
          <a:off x="0" y="0"/>
          <a:ext cx="0" cy="0"/>
          <a:chOff x="0" y="0"/>
          <a:chExt cx="0" cy="0"/>
        </a:xfrm>
      </p:grpSpPr>
      <p:sp>
        <p:nvSpPr>
          <p:cNvPr id="10" name="直接连接符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矩形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矩形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矩形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矩形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矩形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矩形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文本占位符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4" name="文本占位符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7" name="日期占位符 6"/>
          <p:cNvSpPr>
            <a:spLocks noGrp="1"/>
          </p:cNvSpPr>
          <p:nvPr>
            <p:ph type="dt" sz="half" idx="10"/>
          </p:nvPr>
        </p:nvSpPr>
        <p:spPr/>
        <p:txBody>
          <a:bodyPr/>
          <a:lstStyle/>
          <a:p>
            <a:pPr eaLnBrk="1" latinLnBrk="0" hangingPunct="1"/>
            <a:fld id="{9D21D778-B565-4D7E-94D7-64010A445B68}" type="datetimeFigureOut">
              <a:rPr lang="en-US" smtClean="0"/>
            </a:fld>
            <a:endParaRPr lang="en-US"/>
          </a:p>
        </p:txBody>
      </p:sp>
      <p:sp>
        <p:nvSpPr>
          <p:cNvPr id="8" name="页脚占位符 7"/>
          <p:cNvSpPr>
            <a:spLocks noGrp="1"/>
          </p:cNvSpPr>
          <p:nvPr>
            <p:ph type="ftr" sz="quarter" idx="11"/>
          </p:nvPr>
        </p:nvSpPr>
        <p:spPr>
          <a:xfrm>
            <a:off x="304800" y="6409944"/>
            <a:ext cx="3581400" cy="365760"/>
          </a:xfrm>
        </p:spPr>
        <p:txBody>
          <a:bodyPr/>
          <a:lstStyle/>
          <a:p>
            <a:endParaRPr kumimoji="0" lang="en-US"/>
          </a:p>
        </p:txBody>
      </p:sp>
      <p:sp>
        <p:nvSpPr>
          <p:cNvPr id="15" name="直接连接符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矩形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内容占位符 23"/>
          <p:cNvSpPr>
            <a:spLocks noGrp="1"/>
          </p:cNvSpPr>
          <p:nvPr>
            <p:ph sz="quarter" idx="2"/>
          </p:nvPr>
        </p:nvSpPr>
        <p:spPr>
          <a:xfrm>
            <a:off x="301752" y="2471383"/>
            <a:ext cx="4041648" cy="3818404"/>
          </a:xfrm>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6" name="内容占位符 25"/>
          <p:cNvSpPr>
            <a:spLocks noGrp="1"/>
          </p:cNvSpPr>
          <p:nvPr>
            <p:ph sz="quarter" idx="4"/>
          </p:nvPr>
        </p:nvSpPr>
        <p:spPr>
          <a:xfrm>
            <a:off x="4800600" y="2471383"/>
            <a:ext cx="4038600" cy="3822192"/>
          </a:xfrm>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5" name="椭圆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椭圆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灯片编号占位符 8"/>
          <p:cNvSpPr>
            <a:spLocks noGrp="1"/>
          </p:cNvSpPr>
          <p:nvPr>
            <p:ph type="sldNum" sz="quarter" idx="12"/>
          </p:nvPr>
        </p:nvSpPr>
        <p:spPr>
          <a:xfrm>
            <a:off x="4343400" y="1042416"/>
            <a:ext cx="457200" cy="441325"/>
          </a:xfrm>
        </p:spPr>
        <p:txBody>
          <a:bodyPr/>
          <a:lstStyle>
            <a:lvl1pPr algn="ctr">
              <a:defRPr/>
            </a:lvl1pPr>
          </a:lstStyle>
          <a:p>
            <a:pPr>
              <a:defRPr/>
            </a:pPr>
            <a:fld id="{6B5ED95F-118E-4421-B4BA-B90F952D8584}" type="slidenum">
              <a:rPr lang="ja-JP" altLang="en-US" smtClean="0"/>
            </a:fld>
            <a:endParaRPr lang="en-US" altLang="ja-JP"/>
          </a:p>
        </p:txBody>
      </p:sp>
      <p:sp>
        <p:nvSpPr>
          <p:cNvPr id="23" name="标题 22"/>
          <p:cNvSpPr>
            <a:spLocks noGrp="1"/>
          </p:cNvSpPr>
          <p:nvPr>
            <p:ph type="title"/>
          </p:nvPr>
        </p:nvSpPr>
        <p:spPr/>
        <p:txBody>
          <a:bodyPr rtlCol="0" anchor="b" anchorCtr="0"/>
          <a:lstStyle/>
          <a:p>
            <a:r>
              <a:rPr kumimoji="0" lang="zh-CN" altLang="en-US" smtClean="0"/>
              <a:t>单击此处编辑母版标题样式</a:t>
            </a:r>
            <a:endParaRPr kumimoji="0" lang="en-US"/>
          </a:p>
        </p:txBody>
      </p:sp>
    </p:spTree>
  </p:cSld>
  <p:clrMapOvr>
    <a:overrideClrMapping bg1="lt1" tx1="dk1" bg2="lt2" tx2="dk2" accent1="accent1" accent2="accent2" accent3="accent3" accent4="accent4" accent5="accent5" accent6="accent6" hlink="hlink" folHlink="folHlink"/>
  </p:clrMapOvr>
  <p:transition>
    <p:random/>
  </p:transition>
  <p:timing>
    <p:tnLst>
      <p:par>
        <p:cTn id="1" dur="indefinite" restart="never" nodeType="tmRoot"/>
      </p:par>
    </p:tnLst>
  </p:timing>
</p:sldLayout>
</file>

<file path=ppt/slideLayouts/slideLayout25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pPr eaLnBrk="1" latinLnBrk="0" hangingPunct="1"/>
            <a:fld id="{9D21D778-B565-4D7E-94D7-64010A445B68}" type="datetimeFigureOut">
              <a:rPr lang="en-US" smtClean="0"/>
            </a:fld>
            <a:endParaRPr lang="en-US"/>
          </a:p>
        </p:txBody>
      </p:sp>
      <p:sp>
        <p:nvSpPr>
          <p:cNvPr id="4" name="页脚占位符 3"/>
          <p:cNvSpPr>
            <a:spLocks noGrp="1"/>
          </p:cNvSpPr>
          <p:nvPr>
            <p:ph type="ftr" sz="quarter" idx="11"/>
          </p:nvPr>
        </p:nvSpPr>
        <p:spPr/>
        <p:txBody>
          <a:bodyPr/>
          <a:lstStyle/>
          <a:p>
            <a:endParaRPr kumimoji="0" lang="en-US" dirty="0"/>
          </a:p>
        </p:txBody>
      </p:sp>
      <p:sp>
        <p:nvSpPr>
          <p:cNvPr id="5" name="灯片编号占位符 4"/>
          <p:cNvSpPr>
            <a:spLocks noGrp="1"/>
          </p:cNvSpPr>
          <p:nvPr>
            <p:ph type="sldNum" sz="quarter" idx="12"/>
          </p:nvPr>
        </p:nvSpPr>
        <p:spPr>
          <a:xfrm>
            <a:off x="4343400" y="1036020"/>
            <a:ext cx="457200" cy="441325"/>
          </a:xfrm>
        </p:spPr>
        <p:txBody>
          <a:bodyPr/>
          <a:lstStyle/>
          <a:p>
            <a:pPr>
              <a:defRPr/>
            </a:pPr>
            <a:fld id="{84F53113-5797-4EE0-AB67-762BA57C286C}" type="slidenum">
              <a:rPr lang="ja-JP" altLang="en-US" smtClean="0"/>
            </a:fld>
            <a:endParaRPr lang="en-US" altLang="ja-JP"/>
          </a:p>
        </p:txBody>
      </p:sp>
    </p:spTree>
  </p:cSld>
  <p:clrMapOvr>
    <a:masterClrMapping/>
  </p:clrMapOvr>
  <p:transition>
    <p:random/>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50825" y="908050"/>
            <a:ext cx="4244975"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908050"/>
            <a:ext cx="4244975"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10"/>
          <p:cNvSpPr>
            <a:spLocks noGrp="1" noChangeArrowheads="1"/>
          </p:cNvSpPr>
          <p:nvPr>
            <p:ph type="sldNum" sz="quarter" idx="10"/>
          </p:nvPr>
        </p:nvSpPr>
        <p:spPr/>
        <p:txBody>
          <a:bodyPr/>
          <a:lstStyle>
            <a:lvl1pPr>
              <a:defRPr/>
            </a:lvl1pPr>
          </a:lstStyle>
          <a:p>
            <a:pPr>
              <a:defRPr/>
            </a:pPr>
            <a:fld id="{20EFC353-B399-41EE-8774-2BFB8313AAEF}" type="slidenum">
              <a:rPr lang="ja-JP" altLang="en-US"/>
            </a:fld>
            <a:endParaRPr lang="en-US" altLang="ja-JP"/>
          </a:p>
        </p:txBody>
      </p:sp>
    </p:spTree>
  </p:cSld>
  <p:clrMapOvr>
    <a:masterClrMapping/>
  </p:clrMapOvr>
  <p:transition>
    <p:random/>
  </p:transition>
</p:sldLayout>
</file>

<file path=ppt/slideLayouts/slideLayout260.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7" name="矩形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矩形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矩形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矩形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矩形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矩形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日期占位符 1"/>
          <p:cNvSpPr>
            <a:spLocks noGrp="1"/>
          </p:cNvSpPr>
          <p:nvPr>
            <p:ph type="dt" sz="half" idx="10"/>
          </p:nvPr>
        </p:nvSpPr>
        <p:spPr/>
        <p:txBody>
          <a:bodyPr/>
          <a:lstStyle/>
          <a:p>
            <a:pPr eaLnBrk="1" latinLnBrk="0" hangingPunct="1"/>
            <a:fld id="{9D21D778-B565-4D7E-94D7-64010A445B68}" type="datetimeFigureOut">
              <a:rPr lang="en-US" smtClean="0"/>
            </a:fld>
            <a:endParaRPr lang="en-US"/>
          </a:p>
        </p:txBody>
      </p:sp>
      <p:sp>
        <p:nvSpPr>
          <p:cNvPr id="3" name="页脚占位符 2"/>
          <p:cNvSpPr>
            <a:spLocks noGrp="1"/>
          </p:cNvSpPr>
          <p:nvPr>
            <p:ph type="ftr" sz="quarter" idx="11"/>
          </p:nvPr>
        </p:nvSpPr>
        <p:spPr/>
        <p:txBody>
          <a:bodyPr/>
          <a:lstStyle/>
          <a:p>
            <a:endParaRPr kumimoji="0" lang="en-US"/>
          </a:p>
        </p:txBody>
      </p:sp>
      <p:sp>
        <p:nvSpPr>
          <p:cNvPr id="4" name="灯片编号占位符 3"/>
          <p:cNvSpPr>
            <a:spLocks noGrp="1"/>
          </p:cNvSpPr>
          <p:nvPr>
            <p:ph type="sldNum" sz="quarter" idx="12"/>
          </p:nvPr>
        </p:nvSpPr>
        <p:spPr>
          <a:xfrm>
            <a:off x="4267200" y="6324600"/>
            <a:ext cx="609600" cy="441324"/>
          </a:xfrm>
        </p:spPr>
        <p:txBody>
          <a:bodyPr/>
          <a:lstStyle>
            <a:lvl1pPr>
              <a:defRPr>
                <a:solidFill>
                  <a:srgbClr val="FFFFFF"/>
                </a:solidFill>
              </a:defRPr>
            </a:lvl1pPr>
          </a:lstStyle>
          <a:p>
            <a:pPr>
              <a:defRPr/>
            </a:pPr>
            <a:fld id="{53CDB85D-A04B-4ED3-BC2D-5D638262BED1}" type="slidenum">
              <a:rPr lang="ja-JP" altLang="en-US" smtClean="0"/>
            </a:fld>
            <a:endParaRPr lang="en-US" altLang="ja-JP"/>
          </a:p>
        </p:txBody>
      </p:sp>
    </p:spTree>
  </p:cSld>
  <p:clrMapOvr>
    <a:masterClrMapping/>
  </p:clrMapOvr>
  <p:transition>
    <p:random/>
  </p:transition>
  <p:timing>
    <p:tnLst>
      <p:par>
        <p:cTn id="1" dur="indefinite" restart="never" nodeType="tmRoot"/>
      </p:par>
    </p:tnLst>
  </p:timing>
</p:sldLayout>
</file>

<file path=ppt/slideLayouts/slideLayout261.xml><?xml version="1.0" encoding="utf-8"?>
<p:sldLayout xmlns:a="http://schemas.openxmlformats.org/drawingml/2006/main" xmlns:r="http://schemas.openxmlformats.org/officeDocument/2006/relationships" xmlns:p="http://schemas.openxmlformats.org/presentationml/2006/main" type="objTx" preserve="1" showMasterSp="0">
  <p:cSld name="内容与标题">
    <p:bg>
      <p:bgRef idx="1001">
        <a:schemeClr val="bg1"/>
      </p:bgRef>
    </p:bg>
    <p:spTree>
      <p:nvGrpSpPr>
        <p:cNvPr id="1" name=""/>
        <p:cNvGrpSpPr/>
        <p:nvPr/>
      </p:nvGrpSpPr>
      <p:grpSpPr>
        <a:xfrm>
          <a:off x="0" y="0"/>
          <a:ext cx="0" cy="0"/>
          <a:chOff x="0" y="0"/>
          <a:chExt cx="0" cy="0"/>
        </a:xfrm>
      </p:grpSpPr>
      <p:sp>
        <p:nvSpPr>
          <p:cNvPr id="19" name="矩形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矩形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矩形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矩形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矩形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矩形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endParaRPr kumimoji="0" lang="zh-CN" altLang="en-US" smtClean="0"/>
          </a:p>
        </p:txBody>
      </p:sp>
      <p:sp>
        <p:nvSpPr>
          <p:cNvPr id="8" name="矩形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直接连接符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内容占位符 19"/>
          <p:cNvSpPr>
            <a:spLocks noGrp="1"/>
          </p:cNvSpPr>
          <p:nvPr>
            <p:ph sz="quarter" idx="1"/>
          </p:nvPr>
        </p:nvSpPr>
        <p:spPr>
          <a:xfrm>
            <a:off x="3124200" y="685800"/>
            <a:ext cx="5638800" cy="5410200"/>
          </a:xfrm>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10" name="椭圆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椭圆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灯片编号占位符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pPr>
              <a:defRPr/>
            </a:pPr>
            <a:fld id="{7E51D9CA-7E86-4166-AF62-421411DCDE76}" type="slidenum">
              <a:rPr lang="ja-JP" altLang="en-US" smtClean="0"/>
            </a:fld>
            <a:endParaRPr lang="en-US" altLang="ja-JP"/>
          </a:p>
        </p:txBody>
      </p:sp>
      <p:sp>
        <p:nvSpPr>
          <p:cNvPr id="21" name="矩形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日期占位符 4"/>
          <p:cNvSpPr>
            <a:spLocks noGrp="1"/>
          </p:cNvSpPr>
          <p:nvPr>
            <p:ph type="dt" sz="half" idx="10"/>
          </p:nvPr>
        </p:nvSpPr>
        <p:spPr/>
        <p:txBody>
          <a:bodyPr/>
          <a:lstStyle/>
          <a:p>
            <a:pPr eaLnBrk="1" latinLnBrk="0" hangingPunct="1"/>
            <a:fld id="{9D21D778-B565-4D7E-94D7-64010A445B68}" type="datetimeFigureOut">
              <a:rPr lang="en-US" smtClean="0"/>
            </a:fld>
            <a:endParaRPr lang="en-US"/>
          </a:p>
        </p:txBody>
      </p:sp>
      <p:sp>
        <p:nvSpPr>
          <p:cNvPr id="6" name="页脚占位符 5"/>
          <p:cNvSpPr>
            <a:spLocks noGrp="1"/>
          </p:cNvSpPr>
          <p:nvPr>
            <p:ph type="ftr" sz="quarter" idx="11"/>
          </p:nvPr>
        </p:nvSpPr>
        <p:spPr>
          <a:xfrm>
            <a:off x="301752" y="6410848"/>
            <a:ext cx="3383280" cy="365760"/>
          </a:xfrm>
        </p:spPr>
        <p:txBody>
          <a:bodyPr/>
          <a:lstStyle/>
          <a:p>
            <a:endParaRPr kumimoji="0" lang="en-US" dirty="0"/>
          </a:p>
        </p:txBody>
      </p:sp>
    </p:spTree>
  </p:cSld>
  <p:clrMapOvr>
    <a:overrideClrMapping bg1="lt1" tx1="dk1" bg2="lt2" tx2="dk2" accent1="accent1" accent2="accent2" accent3="accent3" accent4="accent4" accent5="accent5" accent6="accent6" hlink="hlink" folHlink="folHlink"/>
  </p:clrMapOvr>
  <p:transition>
    <p:random/>
  </p:transition>
  <p:timing>
    <p:tnLst>
      <p:par>
        <p:cTn id="1" dur="indefinite" restart="never" nodeType="tmRoot"/>
      </p:par>
    </p:tnLst>
  </p:timing>
</p:sldLayout>
</file>

<file path=ppt/slideLayouts/slideLayout262.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1" name="直接连接符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矩形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矩形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矩形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矩形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矩形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矩形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矩形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椭圆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椭圆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灯片编号占位符 6"/>
          <p:cNvSpPr>
            <a:spLocks noGrp="1"/>
          </p:cNvSpPr>
          <p:nvPr>
            <p:ph type="sldNum" sz="quarter" idx="12"/>
          </p:nvPr>
        </p:nvSpPr>
        <p:spPr>
          <a:xfrm>
            <a:off x="1371600" y="312738"/>
            <a:ext cx="457200" cy="441325"/>
          </a:xfrm>
        </p:spPr>
        <p:txBody>
          <a:bodyPr/>
          <a:lstStyle/>
          <a:p>
            <a:pPr>
              <a:defRPr/>
            </a:pPr>
            <a:fld id="{1D4B8386-F18B-441A-B47B-7EA8A7EC1A35}" type="slidenum">
              <a:rPr lang="ja-JP" altLang="en-US" smtClean="0"/>
            </a:fld>
            <a:endParaRPr lang="en-US" altLang="ja-JP"/>
          </a:p>
        </p:txBody>
      </p:sp>
      <p:sp>
        <p:nvSpPr>
          <p:cNvPr id="2" name="标题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3000375" y="609600"/>
            <a:ext cx="5867400" cy="4267200"/>
          </a:xfrm>
        </p:spPr>
        <p:txBody>
          <a:bodyPr/>
          <a:lstStyle>
            <a:lvl1pPr marL="0" indent="0">
              <a:buNone/>
              <a:defRPr sz="3200"/>
            </a:lvl1pPr>
          </a:lstStyle>
          <a:p>
            <a:r>
              <a:rPr kumimoji="0" lang="zh-CN" altLang="en-US" smtClean="0"/>
              <a:t>单击图标添加图片</a:t>
            </a:r>
            <a:endParaRPr kumimoji="0" lang="en-US" dirty="0"/>
          </a:p>
        </p:txBody>
      </p:sp>
      <p:sp>
        <p:nvSpPr>
          <p:cNvPr id="4" name="文本占位符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endParaRPr kumimoji="0" lang="zh-CN" altLang="en-US" smtClean="0"/>
          </a:p>
        </p:txBody>
      </p:sp>
      <p:sp>
        <p:nvSpPr>
          <p:cNvPr id="22" name="矩形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日期占位符 4"/>
          <p:cNvSpPr>
            <a:spLocks noGrp="1"/>
          </p:cNvSpPr>
          <p:nvPr>
            <p:ph type="dt" sz="half" idx="10"/>
          </p:nvPr>
        </p:nvSpPr>
        <p:spPr>
          <a:xfrm>
            <a:off x="5788152" y="6404984"/>
            <a:ext cx="3044952" cy="365760"/>
          </a:xfrm>
        </p:spPr>
        <p:txBody>
          <a:bodyPr/>
          <a:lstStyle/>
          <a:p>
            <a:pPr eaLnBrk="1" latinLnBrk="0" hangingPunct="1"/>
            <a:fld id="{9D21D778-B565-4D7E-94D7-64010A445B68}" type="datetimeFigureOut">
              <a:rPr lang="en-US" smtClean="0"/>
            </a:fld>
            <a:endParaRPr lang="en-US" dirty="0"/>
          </a:p>
        </p:txBody>
      </p:sp>
      <p:sp>
        <p:nvSpPr>
          <p:cNvPr id="6" name="页脚占位符 5"/>
          <p:cNvSpPr>
            <a:spLocks noGrp="1"/>
          </p:cNvSpPr>
          <p:nvPr>
            <p:ph type="ftr" sz="quarter" idx="11"/>
          </p:nvPr>
        </p:nvSpPr>
        <p:spPr>
          <a:xfrm>
            <a:off x="301752" y="6410848"/>
            <a:ext cx="3584448" cy="365760"/>
          </a:xfrm>
        </p:spPr>
        <p:txBody>
          <a:bodyPr/>
          <a:lstStyle/>
          <a:p>
            <a:endParaRPr kumimoji="0" lang="en-US" dirty="0"/>
          </a:p>
        </p:txBody>
      </p:sp>
    </p:spTree>
  </p:cSld>
  <p:clrMapOvr>
    <a:masterClrMapping/>
  </p:clrMapOvr>
  <p:transition>
    <p:random/>
  </p:transition>
  <p:timing>
    <p:tnLst>
      <p:par>
        <p:cTn id="1" dur="indefinite" restart="never" nodeType="tmRoot"/>
      </p:par>
    </p:tnLst>
  </p:timing>
</p:sldLayout>
</file>

<file path=ppt/slideLayouts/slideLayout263.xml><?xml version="1.0" encoding="utf-8"?>
<p:sldLayout xmlns:a="http://schemas.openxmlformats.org/drawingml/2006/main" xmlns:r="http://schemas.openxmlformats.org/officeDocument/2006/relationships" xmlns:p="http://schemas.openxmlformats.org/presentationml/2006/main" type="vertTx" preserve="1">
  <p:cSld name="标题和竖排文字">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eaLnBrk="1" latinLnBrk="0" hangingPunct="1"/>
            <a:fld id="{9D21D778-B565-4D7E-94D7-64010A445B68}" type="datetimeFigureOut">
              <a:rPr lang="en-US" smtClean="0"/>
            </a:fld>
            <a:endParaRPr lang="en-US"/>
          </a:p>
        </p:txBody>
      </p:sp>
      <p:sp>
        <p:nvSpPr>
          <p:cNvPr id="5" name="页脚占位符 4"/>
          <p:cNvSpPr>
            <a:spLocks noGrp="1"/>
          </p:cNvSpPr>
          <p:nvPr>
            <p:ph type="ftr" sz="quarter" idx="11"/>
          </p:nvPr>
        </p:nvSpPr>
        <p:spPr/>
        <p:txBody>
          <a:bodyPr/>
          <a:lstStyle/>
          <a:p>
            <a:endParaRPr kumimoji="0" lang="en-US"/>
          </a:p>
        </p:txBody>
      </p:sp>
      <p:sp>
        <p:nvSpPr>
          <p:cNvPr id="6" name="灯片编号占位符 5"/>
          <p:cNvSpPr>
            <a:spLocks noGrp="1"/>
          </p:cNvSpPr>
          <p:nvPr>
            <p:ph type="sldNum" sz="quarter" idx="12"/>
          </p:nvPr>
        </p:nvSpPr>
        <p:spPr/>
        <p:txBody>
          <a:bodyPr/>
          <a:lstStyle/>
          <a:p>
            <a:pPr>
              <a:defRPr/>
            </a:pPr>
            <a:fld id="{1F4C87F8-1A60-4C1C-AA18-C4F801F51407}" type="slidenum">
              <a:rPr lang="ja-JP" altLang="en-US" smtClean="0"/>
            </a:fld>
            <a:endParaRPr lang="en-US" altLang="ja-JP"/>
          </a:p>
        </p:txBody>
      </p:sp>
    </p:spTree>
  </p:cSld>
  <p:clrMapOvr>
    <a:overrideClrMapping bg1="lt1" tx1="dk1" bg2="lt2" tx2="dk2" accent1="accent1" accent2="accent2" accent3="accent3" accent4="accent4" accent5="accent5" accent6="accent6" hlink="hlink" folHlink="folHlink"/>
  </p:clrMapOvr>
  <p:transition>
    <p:random/>
  </p:transition>
  <p:timing>
    <p:tnLst>
      <p:par>
        <p:cTn id="1" dur="indefinite" restart="never" nodeType="tmRoot"/>
      </p:par>
    </p:tnLst>
  </p:timing>
</p:sldLayout>
</file>

<file path=ppt/slideLayouts/slideLayout264.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bg>
      <p:bgRef idx="1001">
        <a:schemeClr val="bg2"/>
      </p:bgRef>
    </p:bg>
    <p:spTree>
      <p:nvGrpSpPr>
        <p:cNvPr id="1" name=""/>
        <p:cNvGrpSpPr/>
        <p:nvPr/>
      </p:nvGrpSpPr>
      <p:grpSpPr>
        <a:xfrm>
          <a:off x="0" y="0"/>
          <a:ext cx="0" cy="0"/>
          <a:chOff x="0" y="0"/>
          <a:chExt cx="0" cy="0"/>
        </a:xfrm>
      </p:grpSpPr>
      <p:sp>
        <p:nvSpPr>
          <p:cNvPr id="7" name="矩形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矩形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矩形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矩形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矩形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矩形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直接连接符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椭圆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椭圆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灯片编号占位符 5"/>
          <p:cNvSpPr>
            <a:spLocks noGrp="1"/>
          </p:cNvSpPr>
          <p:nvPr>
            <p:ph type="sldNum" sz="quarter" idx="12"/>
          </p:nvPr>
        </p:nvSpPr>
        <p:spPr>
          <a:xfrm>
            <a:off x="6915912" y="3009901"/>
            <a:ext cx="457200" cy="441325"/>
          </a:xfrm>
        </p:spPr>
        <p:txBody>
          <a:bodyPr/>
          <a:lstStyle/>
          <a:p>
            <a:pPr>
              <a:defRPr/>
            </a:pPr>
            <a:fld id="{ED8C3CA8-5360-474E-89E8-55EE23CC2A01}" type="slidenum">
              <a:rPr lang="ja-JP" altLang="en-US" smtClean="0"/>
            </a:fld>
            <a:endParaRPr lang="en-US" altLang="ja-JP"/>
          </a:p>
        </p:txBody>
      </p:sp>
      <p:sp>
        <p:nvSpPr>
          <p:cNvPr id="3" name="竖排文字占位符 2"/>
          <p:cNvSpPr>
            <a:spLocks noGrp="1"/>
          </p:cNvSpPr>
          <p:nvPr>
            <p:ph type="body" orient="vert" idx="1"/>
          </p:nvPr>
        </p:nvSpPr>
        <p:spPr>
          <a:xfrm>
            <a:off x="304800" y="304800"/>
            <a:ext cx="6553200" cy="5821366"/>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eaLnBrk="1" latinLnBrk="0" hangingPunct="1"/>
            <a:fld id="{9D21D778-B565-4D7E-94D7-64010A445B68}" type="datetimeFigureOut">
              <a:rPr lang="en-US" smtClean="0"/>
            </a:fld>
            <a:endParaRPr lang="en-US"/>
          </a:p>
        </p:txBody>
      </p:sp>
      <p:sp>
        <p:nvSpPr>
          <p:cNvPr id="5" name="页脚占位符 4"/>
          <p:cNvSpPr>
            <a:spLocks noGrp="1"/>
          </p:cNvSpPr>
          <p:nvPr>
            <p:ph type="ftr" sz="quarter" idx="11"/>
          </p:nvPr>
        </p:nvSpPr>
        <p:spPr/>
        <p:txBody>
          <a:bodyPr/>
          <a:lstStyle/>
          <a:p>
            <a:endParaRPr kumimoji="0" lang="en-US"/>
          </a:p>
        </p:txBody>
      </p:sp>
      <p:sp>
        <p:nvSpPr>
          <p:cNvPr id="2" name="竖排标题 1"/>
          <p:cNvSpPr>
            <a:spLocks noGrp="1"/>
          </p:cNvSpPr>
          <p:nvPr>
            <p:ph type="title" orient="vert"/>
          </p:nvPr>
        </p:nvSpPr>
        <p:spPr>
          <a:xfrm>
            <a:off x="7391400" y="304801"/>
            <a:ext cx="1447800" cy="5851525"/>
          </a:xfrm>
        </p:spPr>
        <p:txBody>
          <a:bodyPr vert="eaVert"/>
          <a:lstStyle/>
          <a:p>
            <a:r>
              <a:rPr kumimoji="0" lang="zh-CN" altLang="en-US" smtClean="0"/>
              <a:t>单击此处编辑母版标题样式</a:t>
            </a:r>
            <a:endParaRPr kumimoji="0" lang="en-US"/>
          </a:p>
        </p:txBody>
      </p:sp>
    </p:spTree>
  </p:cSld>
  <p:clrMapOvr>
    <a:overrideClrMapping bg1="lt1" tx1="dk1" bg2="lt2" tx2="dk2" accent1="accent1" accent2="accent2" accent3="accent3" accent4="accent4" accent5="accent5" accent6="accent6" hlink="hlink" folHlink="folHlink"/>
  </p:clrMapOvr>
  <p:transition>
    <p:random/>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10"/>
          <p:cNvSpPr>
            <a:spLocks noGrp="1" noChangeArrowheads="1"/>
          </p:cNvSpPr>
          <p:nvPr>
            <p:ph type="sldNum" sz="quarter" idx="10"/>
          </p:nvPr>
        </p:nvSpPr>
        <p:spPr/>
        <p:txBody>
          <a:bodyPr/>
          <a:lstStyle>
            <a:lvl1pPr>
              <a:defRPr/>
            </a:lvl1pPr>
          </a:lstStyle>
          <a:p>
            <a:pPr>
              <a:defRPr/>
            </a:pPr>
            <a:fld id="{6B5ED95F-118E-4421-B4BA-B90F952D8584}" type="slidenum">
              <a:rPr lang="ja-JP" altLang="en-US"/>
            </a:fld>
            <a:endParaRPr lang="en-US" altLang="ja-JP"/>
          </a:p>
        </p:txBody>
      </p:sp>
    </p:spTree>
  </p:cSld>
  <p:clrMapOvr>
    <a:masterClrMapping/>
  </p:clrMapOvr>
  <p:transition>
    <p:random/>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0"/>
          <p:cNvSpPr>
            <a:spLocks noGrp="1" noChangeArrowheads="1"/>
          </p:cNvSpPr>
          <p:nvPr>
            <p:ph type="sldNum" sz="quarter" idx="10"/>
          </p:nvPr>
        </p:nvSpPr>
        <p:spPr/>
        <p:txBody>
          <a:bodyPr/>
          <a:lstStyle>
            <a:lvl1pPr>
              <a:defRPr/>
            </a:lvl1pPr>
          </a:lstStyle>
          <a:p>
            <a:pPr>
              <a:defRPr/>
            </a:pPr>
            <a:fld id="{84F53113-5797-4EE0-AB67-762BA57C286C}" type="slidenum">
              <a:rPr lang="ja-JP" altLang="en-US"/>
            </a:fld>
            <a:endParaRPr lang="en-US" altLang="ja-JP"/>
          </a:p>
        </p:txBody>
      </p:sp>
    </p:spTree>
  </p:cSld>
  <p:clrMapOvr>
    <a:masterClrMapping/>
  </p:clrMapOvr>
  <p:transition>
    <p:random/>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sldNum" sz="quarter" idx="10"/>
          </p:nvPr>
        </p:nvSpPr>
        <p:spPr/>
        <p:txBody>
          <a:bodyPr/>
          <a:lstStyle>
            <a:lvl1pPr>
              <a:defRPr/>
            </a:lvl1pPr>
          </a:lstStyle>
          <a:p>
            <a:pPr>
              <a:defRPr/>
            </a:pPr>
            <a:fld id="{53CDB85D-A04B-4ED3-BC2D-5D638262BED1}" type="slidenum">
              <a:rPr lang="ja-JP" altLang="en-US"/>
            </a:fld>
            <a:endParaRPr lang="en-US" altLang="ja-JP"/>
          </a:p>
        </p:txBody>
      </p:sp>
    </p:spTree>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10"/>
          <p:cNvSpPr>
            <a:spLocks noGrp="1" noChangeArrowheads="1"/>
          </p:cNvSpPr>
          <p:nvPr>
            <p:ph type="sldNum" sz="quarter" idx="10"/>
          </p:nvPr>
        </p:nvSpPr>
        <p:spPr/>
        <p:txBody>
          <a:bodyPr/>
          <a:lstStyle>
            <a:lvl1pPr>
              <a:defRPr/>
            </a:lvl1pPr>
          </a:lstStyle>
          <a:p>
            <a:pPr>
              <a:defRPr/>
            </a:pPr>
            <a:fld id="{C259C448-454A-493C-A508-F6D0D1CA3C6A}" type="slidenum">
              <a:rPr lang="ja-JP" altLang="en-US"/>
            </a:fld>
            <a:endParaRPr lang="en-US" altLang="ja-JP"/>
          </a:p>
        </p:txBody>
      </p:sp>
    </p:spTree>
  </p:cSld>
  <p:clrMapOvr>
    <a:masterClrMapping/>
  </p:clrMapOvr>
  <p:transition>
    <p:random/>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10"/>
          <p:cNvSpPr>
            <a:spLocks noGrp="1" noChangeArrowheads="1"/>
          </p:cNvSpPr>
          <p:nvPr>
            <p:ph type="sldNum" sz="quarter" idx="10"/>
          </p:nvPr>
        </p:nvSpPr>
        <p:spPr/>
        <p:txBody>
          <a:bodyPr/>
          <a:lstStyle>
            <a:lvl1pPr>
              <a:defRPr/>
            </a:lvl1pPr>
          </a:lstStyle>
          <a:p>
            <a:pPr>
              <a:defRPr/>
            </a:pPr>
            <a:fld id="{7E51D9CA-7E86-4166-AF62-421411DCDE76}" type="slidenum">
              <a:rPr lang="ja-JP" altLang="en-US"/>
            </a:fld>
            <a:endParaRPr lang="en-US" altLang="ja-JP"/>
          </a:p>
        </p:txBody>
      </p:sp>
    </p:spTree>
  </p:cSld>
  <p:clrMapOvr>
    <a:masterClrMapping/>
  </p:clrMapOvr>
  <p:transition>
    <p:random/>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10"/>
          <p:cNvSpPr>
            <a:spLocks noGrp="1" noChangeArrowheads="1"/>
          </p:cNvSpPr>
          <p:nvPr>
            <p:ph type="sldNum" sz="quarter" idx="10"/>
          </p:nvPr>
        </p:nvSpPr>
        <p:spPr/>
        <p:txBody>
          <a:bodyPr/>
          <a:lstStyle>
            <a:lvl1pPr>
              <a:defRPr/>
            </a:lvl1pPr>
          </a:lstStyle>
          <a:p>
            <a:pPr>
              <a:defRPr/>
            </a:pPr>
            <a:fld id="{1D4B8386-F18B-441A-B47B-7EA8A7EC1A35}" type="slidenum">
              <a:rPr lang="ja-JP" altLang="en-US"/>
            </a:fld>
            <a:endParaRPr lang="en-US" altLang="ja-JP"/>
          </a:p>
        </p:txBody>
      </p:sp>
    </p:spTree>
  </p:cSld>
  <p:clrMapOvr>
    <a:masterClrMapping/>
  </p:clrMapOvr>
  <p:transition>
    <p:random/>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0"/>
          <p:cNvSpPr>
            <a:spLocks noGrp="1" noChangeArrowheads="1"/>
          </p:cNvSpPr>
          <p:nvPr>
            <p:ph type="sldNum" sz="quarter" idx="10"/>
          </p:nvPr>
        </p:nvSpPr>
        <p:spPr/>
        <p:txBody>
          <a:bodyPr/>
          <a:lstStyle>
            <a:lvl1pPr>
              <a:defRPr/>
            </a:lvl1pPr>
          </a:lstStyle>
          <a:p>
            <a:pPr>
              <a:defRPr/>
            </a:pPr>
            <a:fld id="{1F4C87F8-1A60-4C1C-AA18-C4F801F51407}" type="slidenum">
              <a:rPr lang="ja-JP" altLang="en-US"/>
            </a:fld>
            <a:endParaRPr lang="en-US" altLang="ja-JP"/>
          </a:p>
        </p:txBody>
      </p:sp>
    </p:spTree>
  </p:cSld>
  <p:clrMapOvr>
    <a:masterClrMapping/>
  </p:clrMapOvr>
  <p:transition>
    <p:random/>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63087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0"/>
            <a:ext cx="6705600" cy="63087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0"/>
          <p:cNvSpPr>
            <a:spLocks noGrp="1" noChangeArrowheads="1"/>
          </p:cNvSpPr>
          <p:nvPr>
            <p:ph type="sldNum" sz="quarter" idx="10"/>
          </p:nvPr>
        </p:nvSpPr>
        <p:spPr/>
        <p:txBody>
          <a:bodyPr/>
          <a:lstStyle>
            <a:lvl1pPr>
              <a:defRPr/>
            </a:lvl1pPr>
          </a:lstStyle>
          <a:p>
            <a:pPr>
              <a:defRPr/>
            </a:pPr>
            <a:fld id="{ED8C3CA8-5360-474E-89E8-55EE23CC2A01}" type="slidenum">
              <a:rPr lang="ja-JP" altLang="en-US"/>
            </a:fld>
            <a:endParaRPr lang="en-US" altLang="ja-JP"/>
          </a:p>
        </p:txBody>
      </p:sp>
    </p:spTree>
  </p:cSld>
  <p:clrMapOvr>
    <a:masterClrMapping/>
  </p:clrMapOvr>
  <p:transition>
    <p:random/>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Picture 2" descr="waseda_mark"/>
          <p:cNvPicPr>
            <a:picLocks noChangeAspect="1" noChangeArrowheads="1"/>
          </p:cNvPicPr>
          <p:nvPr/>
        </p:nvPicPr>
        <p:blipFill>
          <a:blip r:embed="rId2" cstate="print">
            <a:grayscl/>
            <a:lum bright="80000" contrast="-90000"/>
          </a:blip>
          <a:srcRect/>
          <a:stretch>
            <a:fillRect/>
          </a:stretch>
        </p:blipFill>
        <p:spPr bwMode="auto">
          <a:xfrm>
            <a:off x="1116013" y="930275"/>
            <a:ext cx="6840537" cy="5307013"/>
          </a:xfrm>
          <a:prstGeom prst="rect">
            <a:avLst/>
          </a:prstGeom>
          <a:noFill/>
          <a:ln w="9525">
            <a:noFill/>
            <a:miter lim="800000"/>
            <a:headEnd/>
            <a:tailEnd/>
          </a:ln>
        </p:spPr>
      </p:pic>
      <p:pic>
        <p:nvPicPr>
          <p:cNvPr id="5" name="Picture 3" descr="wsd1"/>
          <p:cNvPicPr>
            <a:picLocks noChangeAspect="1" noChangeArrowheads="1"/>
          </p:cNvPicPr>
          <p:nvPr/>
        </p:nvPicPr>
        <p:blipFill>
          <a:blip r:embed="rId3" cstate="print"/>
          <a:srcRect/>
          <a:stretch>
            <a:fillRect/>
          </a:stretch>
        </p:blipFill>
        <p:spPr bwMode="auto">
          <a:xfrm>
            <a:off x="0" y="5661025"/>
            <a:ext cx="9144000" cy="1196975"/>
          </a:xfrm>
          <a:prstGeom prst="rect">
            <a:avLst/>
          </a:prstGeom>
          <a:noFill/>
          <a:ln w="9525">
            <a:noFill/>
            <a:miter lim="800000"/>
            <a:headEnd/>
            <a:tailEnd/>
          </a:ln>
        </p:spPr>
      </p:pic>
      <p:sp>
        <p:nvSpPr>
          <p:cNvPr id="6" name="AutoShape 7"/>
          <p:cNvSpPr>
            <a:spLocks noChangeArrowheads="1"/>
          </p:cNvSpPr>
          <p:nvPr/>
        </p:nvSpPr>
        <p:spPr bwMode="auto">
          <a:xfrm>
            <a:off x="685800" y="3408363"/>
            <a:ext cx="7772400" cy="109537"/>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rgbClr val="A50021"/>
          </a:solidFill>
          <a:ln w="9525">
            <a:solidFill>
              <a:schemeClr val="accent2"/>
            </a:solidFill>
            <a:round/>
          </a:ln>
        </p:spPr>
        <p:txBody>
          <a:bodyPr/>
          <a:lstStyle/>
          <a:p>
            <a:pPr>
              <a:defRPr/>
            </a:pPr>
            <a:endParaRPr lang="zh-CN" altLang="zh-CN" sz="2400">
              <a:latin typeface="Times New Roman" panose="02020603050405020304" pitchFamily="18" charset="0"/>
              <a:ea typeface="MS PGothic" panose="020B0600070205080204" pitchFamily="34" charset="-128"/>
            </a:endParaRPr>
          </a:p>
        </p:txBody>
      </p:sp>
      <p:sp>
        <p:nvSpPr>
          <p:cNvPr id="7" name="Text Box 8"/>
          <p:cNvSpPr txBox="1">
            <a:spLocks noChangeArrowheads="1"/>
          </p:cNvSpPr>
          <p:nvPr userDrawn="1"/>
        </p:nvSpPr>
        <p:spPr bwMode="auto">
          <a:xfrm>
            <a:off x="0" y="76200"/>
            <a:ext cx="9144000" cy="396875"/>
          </a:xfrm>
          <a:prstGeom prst="rect">
            <a:avLst/>
          </a:prstGeom>
          <a:noFill/>
          <a:ln w="38100" cmpd="dbl">
            <a:noFill/>
            <a:miter lim="800000"/>
          </a:ln>
          <a:effectLst/>
        </p:spPr>
        <p:txBody>
          <a:bodyPr>
            <a:spAutoFit/>
          </a:bodyPr>
          <a:lstStyle/>
          <a:p>
            <a:pPr algn="ctr">
              <a:spcBef>
                <a:spcPct val="50000"/>
              </a:spcBef>
              <a:defRPr/>
            </a:pPr>
            <a:r>
              <a:rPr lang="en-US" altLang="zh-CN" sz="2000">
                <a:solidFill>
                  <a:schemeClr val="accent2"/>
                </a:solidFill>
              </a:rPr>
              <a:t>Introduction of Artificial Intelligence</a:t>
            </a:r>
            <a:endParaRPr lang="en-US" altLang="zh-CN" sz="2000">
              <a:solidFill>
                <a:schemeClr val="accent2"/>
              </a:solidFill>
            </a:endParaRPr>
          </a:p>
        </p:txBody>
      </p:sp>
      <p:sp>
        <p:nvSpPr>
          <p:cNvPr id="8" name="Line 9"/>
          <p:cNvSpPr>
            <a:spLocks noChangeShapeType="1"/>
          </p:cNvSpPr>
          <p:nvPr userDrawn="1"/>
        </p:nvSpPr>
        <p:spPr bwMode="auto">
          <a:xfrm>
            <a:off x="225425" y="457200"/>
            <a:ext cx="8680450" cy="0"/>
          </a:xfrm>
          <a:prstGeom prst="line">
            <a:avLst/>
          </a:prstGeom>
          <a:noFill/>
          <a:ln w="57150" cmpd="thinThick">
            <a:solidFill>
              <a:schemeClr val="accent2"/>
            </a:solidFill>
            <a:round/>
          </a:ln>
          <a:effectLst/>
        </p:spPr>
        <p:txBody>
          <a:bodyPr/>
          <a:lstStyle/>
          <a:p>
            <a:pPr>
              <a:defRPr/>
            </a:pPr>
            <a:endParaRPr lang="zh-CN" altLang="en-US"/>
          </a:p>
        </p:txBody>
      </p:sp>
      <p:sp>
        <p:nvSpPr>
          <p:cNvPr id="10244" name="Rectangle 4"/>
          <p:cNvSpPr>
            <a:spLocks noGrp="1" noChangeArrowheads="1"/>
          </p:cNvSpPr>
          <p:nvPr>
            <p:ph type="ctrTitle"/>
          </p:nvPr>
        </p:nvSpPr>
        <p:spPr>
          <a:xfrm>
            <a:off x="685800" y="836613"/>
            <a:ext cx="7772400" cy="2019300"/>
          </a:xfrm>
          <a:noFill/>
        </p:spPr>
        <p:txBody>
          <a:bodyPr/>
          <a:lstStyle>
            <a:lvl1pPr>
              <a:defRPr/>
            </a:lvl1pPr>
          </a:lstStyle>
          <a:p>
            <a:r>
              <a:rPr lang="ja-JP" altLang="en-US"/>
              <a:t>マスタ タイトルの書式設定</a:t>
            </a:r>
            <a:endParaRPr lang="ja-JP" altLang="en-US"/>
          </a:p>
        </p:txBody>
      </p:sp>
      <p:sp>
        <p:nvSpPr>
          <p:cNvPr id="10245" name="Rectangle 5"/>
          <p:cNvSpPr>
            <a:spLocks noGrp="1" noChangeArrowheads="1"/>
          </p:cNvSpPr>
          <p:nvPr>
            <p:ph type="subTitle" idx="1"/>
          </p:nvPr>
        </p:nvSpPr>
        <p:spPr>
          <a:xfrm>
            <a:off x="1447800" y="3213100"/>
            <a:ext cx="7010400" cy="1816100"/>
          </a:xfrm>
        </p:spPr>
        <p:txBody>
          <a:bodyPr/>
          <a:lstStyle>
            <a:lvl1pPr marL="0" indent="0" algn="ctr">
              <a:buFont typeface="Wingdings" panose="05000000000000000000" pitchFamily="2" charset="2"/>
              <a:buNone/>
              <a:defRPr/>
            </a:lvl1pPr>
          </a:lstStyle>
          <a:p>
            <a:r>
              <a:rPr lang="ja-JP" altLang="en-US"/>
              <a:t>マスタ サブタイトルの書式設定</a:t>
            </a:r>
            <a:endParaRPr lang="ja-JP" altLang="en-US"/>
          </a:p>
        </p:txBody>
      </p:sp>
      <p:sp>
        <p:nvSpPr>
          <p:cNvPr id="9" name="Rectangle 6"/>
          <p:cNvSpPr>
            <a:spLocks noGrp="1" noChangeArrowheads="1"/>
          </p:cNvSpPr>
          <p:nvPr>
            <p:ph type="ftr" sz="quarter" idx="10"/>
          </p:nvPr>
        </p:nvSpPr>
        <p:spPr bwMode="auto">
          <a:xfrm>
            <a:off x="733425" y="138113"/>
            <a:ext cx="7737475" cy="323850"/>
          </a:xfrm>
          <a:prstGeom prst="rect">
            <a:avLst/>
          </a:prstGeom>
          <a:ln>
            <a:miter lim="800000"/>
          </a:ln>
        </p:spPr>
        <p:txBody>
          <a:bodyPr vert="horz" wrap="square" lIns="91440" tIns="45720" rIns="91440" bIns="45720" numCol="1" anchor="t" anchorCtr="0" compatLnSpc="1"/>
          <a:lstStyle>
            <a:lvl1pPr>
              <a:defRPr sz="1600" smtClean="0">
                <a:solidFill>
                  <a:srgbClr val="A50021"/>
                </a:solidFill>
                <a:ea typeface="MS PGothic" panose="020B0600070205080204" pitchFamily="34" charset="-128"/>
              </a:defRPr>
            </a:lvl1pPr>
          </a:lstStyle>
          <a:p>
            <a:pPr>
              <a:defRPr/>
            </a:pPr>
            <a:endParaRPr lang="en-US" altLang="zh-CN"/>
          </a:p>
        </p:txBody>
      </p:sp>
    </p:spTree>
  </p:cSld>
  <p:clrMapOvr>
    <a:masterClrMapping/>
  </p:clrMapOvr>
  <p:transition>
    <p:random/>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0"/>
          <p:cNvSpPr>
            <a:spLocks noGrp="1" noChangeArrowheads="1"/>
          </p:cNvSpPr>
          <p:nvPr>
            <p:ph type="sldNum" sz="quarter" idx="10"/>
          </p:nvPr>
        </p:nvSpPr>
        <p:spPr/>
        <p:txBody>
          <a:bodyPr/>
          <a:lstStyle>
            <a:lvl1pPr>
              <a:defRPr/>
            </a:lvl1pPr>
          </a:lstStyle>
          <a:p>
            <a:pPr>
              <a:defRPr/>
            </a:pPr>
            <a:fld id="{82227C12-0A9D-4045-8A90-DFF61BC5C20E}" type="slidenum">
              <a:rPr lang="ja-JP" altLang="en-US"/>
            </a:fld>
            <a:endParaRPr lang="en-US" altLang="ja-JP"/>
          </a:p>
        </p:txBody>
      </p:sp>
    </p:spTree>
  </p:cSld>
  <p:clrMapOvr>
    <a:masterClrMapping/>
  </p:clrMapOvr>
  <p:transition>
    <p:random/>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10"/>
          <p:cNvSpPr>
            <a:spLocks noGrp="1" noChangeArrowheads="1"/>
          </p:cNvSpPr>
          <p:nvPr>
            <p:ph type="sldNum" sz="quarter" idx="10"/>
          </p:nvPr>
        </p:nvSpPr>
        <p:spPr/>
        <p:txBody>
          <a:bodyPr/>
          <a:lstStyle>
            <a:lvl1pPr>
              <a:defRPr/>
            </a:lvl1pPr>
          </a:lstStyle>
          <a:p>
            <a:pPr>
              <a:defRPr/>
            </a:pPr>
            <a:fld id="{C259C448-454A-493C-A508-F6D0D1CA3C6A}" type="slidenum">
              <a:rPr lang="ja-JP" altLang="en-US"/>
            </a:fld>
            <a:endParaRPr lang="en-US" altLang="ja-JP"/>
          </a:p>
        </p:txBody>
      </p:sp>
    </p:spTree>
  </p:cSld>
  <p:clrMapOvr>
    <a:masterClrMapping/>
  </p:clrMapOvr>
  <p:transition>
    <p:random/>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50825" y="908050"/>
            <a:ext cx="4244975"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908050"/>
            <a:ext cx="4244975"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10"/>
          <p:cNvSpPr>
            <a:spLocks noGrp="1" noChangeArrowheads="1"/>
          </p:cNvSpPr>
          <p:nvPr>
            <p:ph type="sldNum" sz="quarter" idx="10"/>
          </p:nvPr>
        </p:nvSpPr>
        <p:spPr/>
        <p:txBody>
          <a:bodyPr/>
          <a:lstStyle>
            <a:lvl1pPr>
              <a:defRPr/>
            </a:lvl1pPr>
          </a:lstStyle>
          <a:p>
            <a:pPr>
              <a:defRPr/>
            </a:pPr>
            <a:fld id="{20EFC353-B399-41EE-8774-2BFB8313AAEF}" type="slidenum">
              <a:rPr lang="ja-JP" altLang="en-US"/>
            </a:fld>
            <a:endParaRPr lang="en-US" altLang="ja-JP"/>
          </a:p>
        </p:txBody>
      </p:sp>
    </p:spTree>
  </p:cSld>
  <p:clrMapOvr>
    <a:masterClrMapping/>
  </p:clrMapOvr>
  <p:transition>
    <p:random/>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10"/>
          <p:cNvSpPr>
            <a:spLocks noGrp="1" noChangeArrowheads="1"/>
          </p:cNvSpPr>
          <p:nvPr>
            <p:ph type="sldNum" sz="quarter" idx="10"/>
          </p:nvPr>
        </p:nvSpPr>
        <p:spPr/>
        <p:txBody>
          <a:bodyPr/>
          <a:lstStyle>
            <a:lvl1pPr>
              <a:defRPr/>
            </a:lvl1pPr>
          </a:lstStyle>
          <a:p>
            <a:pPr>
              <a:defRPr/>
            </a:pPr>
            <a:fld id="{6B5ED95F-118E-4421-B4BA-B90F952D8584}" type="slidenum">
              <a:rPr lang="ja-JP" altLang="en-US"/>
            </a:fld>
            <a:endParaRPr lang="en-US" altLang="ja-JP"/>
          </a:p>
        </p:txBody>
      </p:sp>
    </p:spTree>
  </p:cSld>
  <p:clrMapOvr>
    <a:masterClrMapping/>
  </p:clrMapOvr>
  <p:transition>
    <p:random/>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0"/>
          <p:cNvSpPr>
            <a:spLocks noGrp="1" noChangeArrowheads="1"/>
          </p:cNvSpPr>
          <p:nvPr>
            <p:ph type="sldNum" sz="quarter" idx="10"/>
          </p:nvPr>
        </p:nvSpPr>
        <p:spPr/>
        <p:txBody>
          <a:bodyPr/>
          <a:lstStyle>
            <a:lvl1pPr>
              <a:defRPr/>
            </a:lvl1pPr>
          </a:lstStyle>
          <a:p>
            <a:pPr>
              <a:defRPr/>
            </a:pPr>
            <a:fld id="{84F53113-5797-4EE0-AB67-762BA57C286C}" type="slidenum">
              <a:rPr lang="ja-JP" altLang="en-US"/>
            </a:fld>
            <a:endParaRPr lang="en-US" altLang="ja-JP"/>
          </a:p>
        </p:txBody>
      </p:sp>
    </p:spTree>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50825" y="908050"/>
            <a:ext cx="4244975"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908050"/>
            <a:ext cx="4244975"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10"/>
          <p:cNvSpPr>
            <a:spLocks noGrp="1" noChangeArrowheads="1"/>
          </p:cNvSpPr>
          <p:nvPr>
            <p:ph type="sldNum" sz="quarter" idx="10"/>
          </p:nvPr>
        </p:nvSpPr>
        <p:spPr/>
        <p:txBody>
          <a:bodyPr/>
          <a:lstStyle>
            <a:lvl1pPr>
              <a:defRPr/>
            </a:lvl1pPr>
          </a:lstStyle>
          <a:p>
            <a:pPr>
              <a:defRPr/>
            </a:pPr>
            <a:fld id="{20EFC353-B399-41EE-8774-2BFB8313AAEF}" type="slidenum">
              <a:rPr lang="ja-JP" altLang="en-US"/>
            </a:fld>
            <a:endParaRPr lang="en-US" altLang="ja-JP"/>
          </a:p>
        </p:txBody>
      </p:sp>
    </p:spTree>
  </p:cSld>
  <p:clrMapOvr>
    <a:masterClrMapping/>
  </p:clrMapOvr>
  <p:transition>
    <p:random/>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sldNum" sz="quarter" idx="10"/>
          </p:nvPr>
        </p:nvSpPr>
        <p:spPr/>
        <p:txBody>
          <a:bodyPr/>
          <a:lstStyle>
            <a:lvl1pPr>
              <a:defRPr/>
            </a:lvl1pPr>
          </a:lstStyle>
          <a:p>
            <a:pPr>
              <a:defRPr/>
            </a:pPr>
            <a:fld id="{53CDB85D-A04B-4ED3-BC2D-5D638262BED1}" type="slidenum">
              <a:rPr lang="ja-JP" altLang="en-US"/>
            </a:fld>
            <a:endParaRPr lang="en-US" altLang="ja-JP"/>
          </a:p>
        </p:txBody>
      </p:sp>
    </p:spTree>
  </p:cSld>
  <p:clrMapOvr>
    <a:masterClrMapping/>
  </p:clrMapOvr>
  <p:transition>
    <p:random/>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10"/>
          <p:cNvSpPr>
            <a:spLocks noGrp="1" noChangeArrowheads="1"/>
          </p:cNvSpPr>
          <p:nvPr>
            <p:ph type="sldNum" sz="quarter" idx="10"/>
          </p:nvPr>
        </p:nvSpPr>
        <p:spPr/>
        <p:txBody>
          <a:bodyPr/>
          <a:lstStyle>
            <a:lvl1pPr>
              <a:defRPr/>
            </a:lvl1pPr>
          </a:lstStyle>
          <a:p>
            <a:pPr>
              <a:defRPr/>
            </a:pPr>
            <a:fld id="{7E51D9CA-7E86-4166-AF62-421411DCDE76}" type="slidenum">
              <a:rPr lang="ja-JP" altLang="en-US"/>
            </a:fld>
            <a:endParaRPr lang="en-US" altLang="ja-JP"/>
          </a:p>
        </p:txBody>
      </p:sp>
    </p:spTree>
  </p:cSld>
  <p:clrMapOvr>
    <a:masterClrMapping/>
  </p:clrMapOvr>
  <p:transition>
    <p:random/>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10"/>
          <p:cNvSpPr>
            <a:spLocks noGrp="1" noChangeArrowheads="1"/>
          </p:cNvSpPr>
          <p:nvPr>
            <p:ph type="sldNum" sz="quarter" idx="10"/>
          </p:nvPr>
        </p:nvSpPr>
        <p:spPr/>
        <p:txBody>
          <a:bodyPr/>
          <a:lstStyle>
            <a:lvl1pPr>
              <a:defRPr/>
            </a:lvl1pPr>
          </a:lstStyle>
          <a:p>
            <a:pPr>
              <a:defRPr/>
            </a:pPr>
            <a:fld id="{1D4B8386-F18B-441A-B47B-7EA8A7EC1A35}" type="slidenum">
              <a:rPr lang="ja-JP" altLang="en-US"/>
            </a:fld>
            <a:endParaRPr lang="en-US" altLang="ja-JP"/>
          </a:p>
        </p:txBody>
      </p:sp>
    </p:spTree>
  </p:cSld>
  <p:clrMapOvr>
    <a:masterClrMapping/>
  </p:clrMapOvr>
  <p:transition>
    <p:random/>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0"/>
          <p:cNvSpPr>
            <a:spLocks noGrp="1" noChangeArrowheads="1"/>
          </p:cNvSpPr>
          <p:nvPr>
            <p:ph type="sldNum" sz="quarter" idx="10"/>
          </p:nvPr>
        </p:nvSpPr>
        <p:spPr/>
        <p:txBody>
          <a:bodyPr/>
          <a:lstStyle>
            <a:lvl1pPr>
              <a:defRPr/>
            </a:lvl1pPr>
          </a:lstStyle>
          <a:p>
            <a:pPr>
              <a:defRPr/>
            </a:pPr>
            <a:fld id="{1F4C87F8-1A60-4C1C-AA18-C4F801F51407}" type="slidenum">
              <a:rPr lang="ja-JP" altLang="en-US"/>
            </a:fld>
            <a:endParaRPr lang="en-US" altLang="ja-JP"/>
          </a:p>
        </p:txBody>
      </p:sp>
    </p:spTree>
  </p:cSld>
  <p:clrMapOvr>
    <a:masterClrMapping/>
  </p:clrMapOvr>
  <p:transition>
    <p:random/>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63087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0"/>
            <a:ext cx="6705600" cy="63087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0"/>
          <p:cNvSpPr>
            <a:spLocks noGrp="1" noChangeArrowheads="1"/>
          </p:cNvSpPr>
          <p:nvPr>
            <p:ph type="sldNum" sz="quarter" idx="10"/>
          </p:nvPr>
        </p:nvSpPr>
        <p:spPr/>
        <p:txBody>
          <a:bodyPr/>
          <a:lstStyle>
            <a:lvl1pPr>
              <a:defRPr/>
            </a:lvl1pPr>
          </a:lstStyle>
          <a:p>
            <a:pPr>
              <a:defRPr/>
            </a:pPr>
            <a:fld id="{ED8C3CA8-5360-474E-89E8-55EE23CC2A01}" type="slidenum">
              <a:rPr lang="ja-JP" altLang="en-US"/>
            </a:fld>
            <a:endParaRPr lang="en-US" altLang="ja-JP"/>
          </a:p>
        </p:txBody>
      </p:sp>
    </p:spTree>
  </p:cSld>
  <p:clrMapOvr>
    <a:masterClrMapping/>
  </p:clrMapOvr>
  <p:transition>
    <p:random/>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Picture 2" descr="waseda_mark"/>
          <p:cNvPicPr>
            <a:picLocks noChangeAspect="1" noChangeArrowheads="1"/>
          </p:cNvPicPr>
          <p:nvPr/>
        </p:nvPicPr>
        <p:blipFill>
          <a:blip r:embed="rId2" cstate="print">
            <a:grayscl/>
            <a:lum bright="80000" contrast="-90000"/>
          </a:blip>
          <a:srcRect/>
          <a:stretch>
            <a:fillRect/>
          </a:stretch>
        </p:blipFill>
        <p:spPr bwMode="auto">
          <a:xfrm>
            <a:off x="1116013" y="930275"/>
            <a:ext cx="6840537" cy="5307013"/>
          </a:xfrm>
          <a:prstGeom prst="rect">
            <a:avLst/>
          </a:prstGeom>
          <a:noFill/>
          <a:ln w="9525">
            <a:noFill/>
            <a:miter lim="800000"/>
            <a:headEnd/>
            <a:tailEnd/>
          </a:ln>
        </p:spPr>
      </p:pic>
      <p:pic>
        <p:nvPicPr>
          <p:cNvPr id="5" name="Picture 3" descr="wsd1"/>
          <p:cNvPicPr>
            <a:picLocks noChangeAspect="1" noChangeArrowheads="1"/>
          </p:cNvPicPr>
          <p:nvPr/>
        </p:nvPicPr>
        <p:blipFill>
          <a:blip r:embed="rId3" cstate="print"/>
          <a:srcRect/>
          <a:stretch>
            <a:fillRect/>
          </a:stretch>
        </p:blipFill>
        <p:spPr bwMode="auto">
          <a:xfrm>
            <a:off x="0" y="5661025"/>
            <a:ext cx="9144000" cy="1196975"/>
          </a:xfrm>
          <a:prstGeom prst="rect">
            <a:avLst/>
          </a:prstGeom>
          <a:noFill/>
          <a:ln w="9525">
            <a:noFill/>
            <a:miter lim="800000"/>
            <a:headEnd/>
            <a:tailEnd/>
          </a:ln>
        </p:spPr>
      </p:pic>
      <p:sp>
        <p:nvSpPr>
          <p:cNvPr id="6" name="AutoShape 7"/>
          <p:cNvSpPr>
            <a:spLocks noChangeArrowheads="1"/>
          </p:cNvSpPr>
          <p:nvPr/>
        </p:nvSpPr>
        <p:spPr bwMode="auto">
          <a:xfrm>
            <a:off x="685800" y="3408363"/>
            <a:ext cx="7772400" cy="109537"/>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rgbClr val="A50021"/>
          </a:solidFill>
          <a:ln w="9525">
            <a:solidFill>
              <a:schemeClr val="accent2"/>
            </a:solidFill>
            <a:round/>
          </a:ln>
        </p:spPr>
        <p:txBody>
          <a:bodyPr/>
          <a:lstStyle/>
          <a:p>
            <a:pPr>
              <a:defRPr/>
            </a:pPr>
            <a:endParaRPr lang="zh-CN" altLang="zh-CN" sz="2400">
              <a:latin typeface="Times New Roman" panose="02020603050405020304" pitchFamily="18" charset="0"/>
              <a:ea typeface="MS PGothic" panose="020B0600070205080204" pitchFamily="34" charset="-128"/>
            </a:endParaRPr>
          </a:p>
        </p:txBody>
      </p:sp>
      <p:sp>
        <p:nvSpPr>
          <p:cNvPr id="7" name="Text Box 8"/>
          <p:cNvSpPr txBox="1">
            <a:spLocks noChangeArrowheads="1"/>
          </p:cNvSpPr>
          <p:nvPr userDrawn="1"/>
        </p:nvSpPr>
        <p:spPr bwMode="auto">
          <a:xfrm>
            <a:off x="0" y="76200"/>
            <a:ext cx="9144000" cy="396875"/>
          </a:xfrm>
          <a:prstGeom prst="rect">
            <a:avLst/>
          </a:prstGeom>
          <a:noFill/>
          <a:ln w="38100" cmpd="dbl">
            <a:noFill/>
            <a:miter lim="800000"/>
          </a:ln>
          <a:effectLst/>
        </p:spPr>
        <p:txBody>
          <a:bodyPr>
            <a:spAutoFit/>
          </a:bodyPr>
          <a:lstStyle/>
          <a:p>
            <a:pPr algn="ctr">
              <a:spcBef>
                <a:spcPct val="50000"/>
              </a:spcBef>
              <a:defRPr/>
            </a:pPr>
            <a:r>
              <a:rPr lang="en-US" altLang="zh-CN" sz="2000">
                <a:solidFill>
                  <a:schemeClr val="accent2"/>
                </a:solidFill>
              </a:rPr>
              <a:t>Introduction of Artificial Intelligence</a:t>
            </a:r>
            <a:endParaRPr lang="en-US" altLang="zh-CN" sz="2000">
              <a:solidFill>
                <a:schemeClr val="accent2"/>
              </a:solidFill>
            </a:endParaRPr>
          </a:p>
        </p:txBody>
      </p:sp>
      <p:sp>
        <p:nvSpPr>
          <p:cNvPr id="8" name="Line 9"/>
          <p:cNvSpPr>
            <a:spLocks noChangeShapeType="1"/>
          </p:cNvSpPr>
          <p:nvPr userDrawn="1"/>
        </p:nvSpPr>
        <p:spPr bwMode="auto">
          <a:xfrm>
            <a:off x="225425" y="457200"/>
            <a:ext cx="8680450" cy="0"/>
          </a:xfrm>
          <a:prstGeom prst="line">
            <a:avLst/>
          </a:prstGeom>
          <a:noFill/>
          <a:ln w="57150" cmpd="thinThick">
            <a:solidFill>
              <a:schemeClr val="accent2"/>
            </a:solidFill>
            <a:round/>
          </a:ln>
          <a:effectLst/>
        </p:spPr>
        <p:txBody>
          <a:bodyPr/>
          <a:lstStyle/>
          <a:p>
            <a:pPr>
              <a:defRPr/>
            </a:pPr>
            <a:endParaRPr lang="zh-CN" altLang="en-US"/>
          </a:p>
        </p:txBody>
      </p:sp>
      <p:sp>
        <p:nvSpPr>
          <p:cNvPr id="10244" name="Rectangle 4"/>
          <p:cNvSpPr>
            <a:spLocks noGrp="1" noChangeArrowheads="1"/>
          </p:cNvSpPr>
          <p:nvPr>
            <p:ph type="ctrTitle"/>
          </p:nvPr>
        </p:nvSpPr>
        <p:spPr>
          <a:xfrm>
            <a:off x="685800" y="836613"/>
            <a:ext cx="7772400" cy="2019300"/>
          </a:xfrm>
          <a:noFill/>
        </p:spPr>
        <p:txBody>
          <a:bodyPr/>
          <a:lstStyle>
            <a:lvl1pPr>
              <a:defRPr/>
            </a:lvl1pPr>
          </a:lstStyle>
          <a:p>
            <a:r>
              <a:rPr lang="ja-JP" altLang="en-US"/>
              <a:t>マスタ タイトルの書式設定</a:t>
            </a:r>
            <a:endParaRPr lang="ja-JP" altLang="en-US"/>
          </a:p>
        </p:txBody>
      </p:sp>
      <p:sp>
        <p:nvSpPr>
          <p:cNvPr id="10245" name="Rectangle 5"/>
          <p:cNvSpPr>
            <a:spLocks noGrp="1" noChangeArrowheads="1"/>
          </p:cNvSpPr>
          <p:nvPr>
            <p:ph type="subTitle" idx="1"/>
          </p:nvPr>
        </p:nvSpPr>
        <p:spPr>
          <a:xfrm>
            <a:off x="1447800" y="3213100"/>
            <a:ext cx="7010400" cy="1816100"/>
          </a:xfrm>
        </p:spPr>
        <p:txBody>
          <a:bodyPr/>
          <a:lstStyle>
            <a:lvl1pPr marL="0" indent="0" algn="ctr">
              <a:buFont typeface="Wingdings" panose="05000000000000000000" pitchFamily="2" charset="2"/>
              <a:buNone/>
              <a:defRPr/>
            </a:lvl1pPr>
          </a:lstStyle>
          <a:p>
            <a:r>
              <a:rPr lang="ja-JP" altLang="en-US"/>
              <a:t>マスタ サブタイトルの書式設定</a:t>
            </a:r>
            <a:endParaRPr lang="ja-JP" altLang="en-US"/>
          </a:p>
        </p:txBody>
      </p:sp>
      <p:sp>
        <p:nvSpPr>
          <p:cNvPr id="9" name="Rectangle 6"/>
          <p:cNvSpPr>
            <a:spLocks noGrp="1" noChangeArrowheads="1"/>
          </p:cNvSpPr>
          <p:nvPr>
            <p:ph type="ftr" sz="quarter" idx="10"/>
          </p:nvPr>
        </p:nvSpPr>
        <p:spPr bwMode="auto">
          <a:xfrm>
            <a:off x="733425" y="138113"/>
            <a:ext cx="7737475" cy="323850"/>
          </a:xfrm>
          <a:prstGeom prst="rect">
            <a:avLst/>
          </a:prstGeom>
          <a:ln>
            <a:miter lim="800000"/>
          </a:ln>
        </p:spPr>
        <p:txBody>
          <a:bodyPr vert="horz" wrap="square" lIns="91440" tIns="45720" rIns="91440" bIns="45720" numCol="1" anchor="t" anchorCtr="0" compatLnSpc="1"/>
          <a:lstStyle>
            <a:lvl1pPr>
              <a:defRPr sz="1600" smtClean="0">
                <a:solidFill>
                  <a:srgbClr val="A50021"/>
                </a:solidFill>
                <a:ea typeface="MS PGothic" panose="020B0600070205080204" pitchFamily="34" charset="-128"/>
              </a:defRPr>
            </a:lvl1pPr>
          </a:lstStyle>
          <a:p>
            <a:pPr>
              <a:defRPr/>
            </a:pPr>
            <a:endParaRPr lang="en-US" altLang="zh-CN"/>
          </a:p>
        </p:txBody>
      </p:sp>
    </p:spTree>
  </p:cSld>
  <p:clrMapOvr>
    <a:masterClrMapping/>
  </p:clrMapOvr>
  <p:transition>
    <p:random/>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0"/>
          <p:cNvSpPr>
            <a:spLocks noGrp="1" noChangeArrowheads="1"/>
          </p:cNvSpPr>
          <p:nvPr>
            <p:ph type="sldNum" sz="quarter" idx="10"/>
          </p:nvPr>
        </p:nvSpPr>
        <p:spPr/>
        <p:txBody>
          <a:bodyPr/>
          <a:lstStyle>
            <a:lvl1pPr>
              <a:defRPr/>
            </a:lvl1pPr>
          </a:lstStyle>
          <a:p>
            <a:pPr>
              <a:defRPr/>
            </a:pPr>
            <a:fld id="{82227C12-0A9D-4045-8A90-DFF61BC5C20E}" type="slidenum">
              <a:rPr lang="ja-JP" altLang="en-US"/>
            </a:fld>
            <a:endParaRPr lang="en-US" altLang="ja-JP"/>
          </a:p>
        </p:txBody>
      </p:sp>
    </p:spTree>
  </p:cSld>
  <p:clrMapOvr>
    <a:masterClrMapping/>
  </p:clrMapOvr>
  <p:transition>
    <p:random/>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10"/>
          <p:cNvSpPr>
            <a:spLocks noGrp="1" noChangeArrowheads="1"/>
          </p:cNvSpPr>
          <p:nvPr>
            <p:ph type="sldNum" sz="quarter" idx="10"/>
          </p:nvPr>
        </p:nvSpPr>
        <p:spPr/>
        <p:txBody>
          <a:bodyPr/>
          <a:lstStyle>
            <a:lvl1pPr>
              <a:defRPr/>
            </a:lvl1pPr>
          </a:lstStyle>
          <a:p>
            <a:pPr>
              <a:defRPr/>
            </a:pPr>
            <a:fld id="{C259C448-454A-493C-A508-F6D0D1CA3C6A}" type="slidenum">
              <a:rPr lang="ja-JP" altLang="en-US"/>
            </a:fld>
            <a:endParaRPr lang="en-US" altLang="ja-JP"/>
          </a:p>
        </p:txBody>
      </p:sp>
    </p:spTree>
  </p:cSld>
  <p:clrMapOvr>
    <a:masterClrMapping/>
  </p:clrMapOvr>
  <p:transition>
    <p:random/>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50825" y="908050"/>
            <a:ext cx="4244975"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908050"/>
            <a:ext cx="4244975"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10"/>
          <p:cNvSpPr>
            <a:spLocks noGrp="1" noChangeArrowheads="1"/>
          </p:cNvSpPr>
          <p:nvPr>
            <p:ph type="sldNum" sz="quarter" idx="10"/>
          </p:nvPr>
        </p:nvSpPr>
        <p:spPr/>
        <p:txBody>
          <a:bodyPr/>
          <a:lstStyle>
            <a:lvl1pPr>
              <a:defRPr/>
            </a:lvl1pPr>
          </a:lstStyle>
          <a:p>
            <a:pPr>
              <a:defRPr/>
            </a:pPr>
            <a:fld id="{20EFC353-B399-41EE-8774-2BFB8313AAEF}" type="slidenum">
              <a:rPr lang="ja-JP" altLang="en-US"/>
            </a:fld>
            <a:endParaRPr lang="en-US" altLang="ja-JP"/>
          </a:p>
        </p:txBody>
      </p:sp>
    </p:spTree>
  </p:cSld>
  <p:clrMapOvr>
    <a:masterClrMapping/>
  </p:clrMapOvr>
  <p:transition>
    <p:random/>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10"/>
          <p:cNvSpPr>
            <a:spLocks noGrp="1" noChangeArrowheads="1"/>
          </p:cNvSpPr>
          <p:nvPr>
            <p:ph type="sldNum" sz="quarter" idx="10"/>
          </p:nvPr>
        </p:nvSpPr>
        <p:spPr/>
        <p:txBody>
          <a:bodyPr/>
          <a:lstStyle>
            <a:lvl1pPr>
              <a:defRPr/>
            </a:lvl1pPr>
          </a:lstStyle>
          <a:p>
            <a:pPr>
              <a:defRPr/>
            </a:pPr>
            <a:fld id="{6B5ED95F-118E-4421-B4BA-B90F952D8584}" type="slidenum">
              <a:rPr lang="ja-JP" altLang="en-US"/>
            </a:fld>
            <a:endParaRPr lang="en-US" altLang="ja-JP"/>
          </a:p>
        </p:txBody>
      </p:sp>
    </p:spTree>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10"/>
          <p:cNvSpPr>
            <a:spLocks noGrp="1" noChangeArrowheads="1"/>
          </p:cNvSpPr>
          <p:nvPr>
            <p:ph type="sldNum" sz="quarter" idx="10"/>
          </p:nvPr>
        </p:nvSpPr>
        <p:spPr/>
        <p:txBody>
          <a:bodyPr/>
          <a:lstStyle>
            <a:lvl1pPr>
              <a:defRPr/>
            </a:lvl1pPr>
          </a:lstStyle>
          <a:p>
            <a:pPr>
              <a:defRPr/>
            </a:pPr>
            <a:fld id="{6B5ED95F-118E-4421-B4BA-B90F952D8584}" type="slidenum">
              <a:rPr lang="ja-JP" altLang="en-US"/>
            </a:fld>
            <a:endParaRPr lang="en-US" altLang="ja-JP"/>
          </a:p>
        </p:txBody>
      </p:sp>
    </p:spTree>
  </p:cSld>
  <p:clrMapOvr>
    <a:masterClrMapping/>
  </p:clrMapOvr>
  <p:transition>
    <p:random/>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0"/>
          <p:cNvSpPr>
            <a:spLocks noGrp="1" noChangeArrowheads="1"/>
          </p:cNvSpPr>
          <p:nvPr>
            <p:ph type="sldNum" sz="quarter" idx="10"/>
          </p:nvPr>
        </p:nvSpPr>
        <p:spPr/>
        <p:txBody>
          <a:bodyPr/>
          <a:lstStyle>
            <a:lvl1pPr>
              <a:defRPr/>
            </a:lvl1pPr>
          </a:lstStyle>
          <a:p>
            <a:pPr>
              <a:defRPr/>
            </a:pPr>
            <a:fld id="{84F53113-5797-4EE0-AB67-762BA57C286C}" type="slidenum">
              <a:rPr lang="ja-JP" altLang="en-US"/>
            </a:fld>
            <a:endParaRPr lang="en-US" altLang="ja-JP"/>
          </a:p>
        </p:txBody>
      </p:sp>
    </p:spTree>
  </p:cSld>
  <p:clrMapOvr>
    <a:masterClrMapping/>
  </p:clrMapOvr>
  <p:transition>
    <p:random/>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sldNum" sz="quarter" idx="10"/>
          </p:nvPr>
        </p:nvSpPr>
        <p:spPr/>
        <p:txBody>
          <a:bodyPr/>
          <a:lstStyle>
            <a:lvl1pPr>
              <a:defRPr/>
            </a:lvl1pPr>
          </a:lstStyle>
          <a:p>
            <a:pPr>
              <a:defRPr/>
            </a:pPr>
            <a:fld id="{53CDB85D-A04B-4ED3-BC2D-5D638262BED1}" type="slidenum">
              <a:rPr lang="ja-JP" altLang="en-US"/>
            </a:fld>
            <a:endParaRPr lang="en-US" altLang="ja-JP"/>
          </a:p>
        </p:txBody>
      </p:sp>
    </p:spTree>
  </p:cSld>
  <p:clrMapOvr>
    <a:masterClrMapping/>
  </p:clrMapOvr>
  <p:transition>
    <p:random/>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10"/>
          <p:cNvSpPr>
            <a:spLocks noGrp="1" noChangeArrowheads="1"/>
          </p:cNvSpPr>
          <p:nvPr>
            <p:ph type="sldNum" sz="quarter" idx="10"/>
          </p:nvPr>
        </p:nvSpPr>
        <p:spPr/>
        <p:txBody>
          <a:bodyPr/>
          <a:lstStyle>
            <a:lvl1pPr>
              <a:defRPr/>
            </a:lvl1pPr>
          </a:lstStyle>
          <a:p>
            <a:pPr>
              <a:defRPr/>
            </a:pPr>
            <a:fld id="{7E51D9CA-7E86-4166-AF62-421411DCDE76}" type="slidenum">
              <a:rPr lang="ja-JP" altLang="en-US"/>
            </a:fld>
            <a:endParaRPr lang="en-US" altLang="ja-JP"/>
          </a:p>
        </p:txBody>
      </p:sp>
    </p:spTree>
  </p:cSld>
  <p:clrMapOvr>
    <a:masterClrMapping/>
  </p:clrMapOvr>
  <p:transition>
    <p:random/>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10"/>
          <p:cNvSpPr>
            <a:spLocks noGrp="1" noChangeArrowheads="1"/>
          </p:cNvSpPr>
          <p:nvPr>
            <p:ph type="sldNum" sz="quarter" idx="10"/>
          </p:nvPr>
        </p:nvSpPr>
        <p:spPr/>
        <p:txBody>
          <a:bodyPr/>
          <a:lstStyle>
            <a:lvl1pPr>
              <a:defRPr/>
            </a:lvl1pPr>
          </a:lstStyle>
          <a:p>
            <a:pPr>
              <a:defRPr/>
            </a:pPr>
            <a:fld id="{1D4B8386-F18B-441A-B47B-7EA8A7EC1A35}" type="slidenum">
              <a:rPr lang="ja-JP" altLang="en-US"/>
            </a:fld>
            <a:endParaRPr lang="en-US" altLang="ja-JP"/>
          </a:p>
        </p:txBody>
      </p:sp>
    </p:spTree>
  </p:cSld>
  <p:clrMapOvr>
    <a:masterClrMapping/>
  </p:clrMapOvr>
  <p:transition>
    <p:random/>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0"/>
          <p:cNvSpPr>
            <a:spLocks noGrp="1" noChangeArrowheads="1"/>
          </p:cNvSpPr>
          <p:nvPr>
            <p:ph type="sldNum" sz="quarter" idx="10"/>
          </p:nvPr>
        </p:nvSpPr>
        <p:spPr/>
        <p:txBody>
          <a:bodyPr/>
          <a:lstStyle>
            <a:lvl1pPr>
              <a:defRPr/>
            </a:lvl1pPr>
          </a:lstStyle>
          <a:p>
            <a:pPr>
              <a:defRPr/>
            </a:pPr>
            <a:fld id="{1F4C87F8-1A60-4C1C-AA18-C4F801F51407}" type="slidenum">
              <a:rPr lang="ja-JP" altLang="en-US"/>
            </a:fld>
            <a:endParaRPr lang="en-US" altLang="ja-JP"/>
          </a:p>
        </p:txBody>
      </p:sp>
    </p:spTree>
  </p:cSld>
  <p:clrMapOvr>
    <a:masterClrMapping/>
  </p:clrMapOvr>
  <p:transition>
    <p:random/>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63087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0"/>
            <a:ext cx="6705600" cy="63087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0"/>
          <p:cNvSpPr>
            <a:spLocks noGrp="1" noChangeArrowheads="1"/>
          </p:cNvSpPr>
          <p:nvPr>
            <p:ph type="sldNum" sz="quarter" idx="10"/>
          </p:nvPr>
        </p:nvSpPr>
        <p:spPr/>
        <p:txBody>
          <a:bodyPr/>
          <a:lstStyle>
            <a:lvl1pPr>
              <a:defRPr/>
            </a:lvl1pPr>
          </a:lstStyle>
          <a:p>
            <a:pPr>
              <a:defRPr/>
            </a:pPr>
            <a:fld id="{ED8C3CA8-5360-474E-89E8-55EE23CC2A01}" type="slidenum">
              <a:rPr lang="ja-JP" altLang="en-US"/>
            </a:fld>
            <a:endParaRPr lang="en-US" altLang="ja-JP"/>
          </a:p>
        </p:txBody>
      </p:sp>
    </p:spTree>
  </p:cSld>
  <p:clrMapOvr>
    <a:masterClrMapping/>
  </p:clrMapOvr>
  <p:transition>
    <p:random/>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Picture 2" descr="waseda_mark"/>
          <p:cNvPicPr>
            <a:picLocks noChangeAspect="1" noChangeArrowheads="1"/>
          </p:cNvPicPr>
          <p:nvPr/>
        </p:nvPicPr>
        <p:blipFill>
          <a:blip r:embed="rId2" cstate="print">
            <a:grayscl/>
            <a:lum bright="80000" contrast="-90000"/>
          </a:blip>
          <a:srcRect/>
          <a:stretch>
            <a:fillRect/>
          </a:stretch>
        </p:blipFill>
        <p:spPr bwMode="auto">
          <a:xfrm>
            <a:off x="1116013" y="930275"/>
            <a:ext cx="6840537" cy="5307013"/>
          </a:xfrm>
          <a:prstGeom prst="rect">
            <a:avLst/>
          </a:prstGeom>
          <a:noFill/>
          <a:ln w="9525">
            <a:noFill/>
            <a:miter lim="800000"/>
            <a:headEnd/>
            <a:tailEnd/>
          </a:ln>
        </p:spPr>
      </p:pic>
      <p:pic>
        <p:nvPicPr>
          <p:cNvPr id="5" name="Picture 3" descr="wsd1"/>
          <p:cNvPicPr>
            <a:picLocks noChangeAspect="1" noChangeArrowheads="1"/>
          </p:cNvPicPr>
          <p:nvPr/>
        </p:nvPicPr>
        <p:blipFill>
          <a:blip r:embed="rId3" cstate="print"/>
          <a:srcRect/>
          <a:stretch>
            <a:fillRect/>
          </a:stretch>
        </p:blipFill>
        <p:spPr bwMode="auto">
          <a:xfrm>
            <a:off x="0" y="5661025"/>
            <a:ext cx="9144000" cy="1196975"/>
          </a:xfrm>
          <a:prstGeom prst="rect">
            <a:avLst/>
          </a:prstGeom>
          <a:noFill/>
          <a:ln w="9525">
            <a:noFill/>
            <a:miter lim="800000"/>
            <a:headEnd/>
            <a:tailEnd/>
          </a:ln>
        </p:spPr>
      </p:pic>
      <p:sp>
        <p:nvSpPr>
          <p:cNvPr id="6" name="AutoShape 7"/>
          <p:cNvSpPr>
            <a:spLocks noChangeArrowheads="1"/>
          </p:cNvSpPr>
          <p:nvPr/>
        </p:nvSpPr>
        <p:spPr bwMode="auto">
          <a:xfrm>
            <a:off x="685800" y="3408363"/>
            <a:ext cx="7772400" cy="109537"/>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rgbClr val="A50021"/>
          </a:solidFill>
          <a:ln w="9525">
            <a:solidFill>
              <a:schemeClr val="accent2"/>
            </a:solidFill>
            <a:round/>
          </a:ln>
        </p:spPr>
        <p:txBody>
          <a:bodyPr/>
          <a:lstStyle/>
          <a:p>
            <a:pPr>
              <a:defRPr/>
            </a:pPr>
            <a:endParaRPr lang="zh-CN" altLang="zh-CN" sz="2400">
              <a:latin typeface="Times New Roman" panose="02020603050405020304" pitchFamily="18" charset="0"/>
              <a:ea typeface="MS PGothic" panose="020B0600070205080204" pitchFamily="34" charset="-128"/>
            </a:endParaRPr>
          </a:p>
        </p:txBody>
      </p:sp>
      <p:sp>
        <p:nvSpPr>
          <p:cNvPr id="7" name="Text Box 8"/>
          <p:cNvSpPr txBox="1">
            <a:spLocks noChangeArrowheads="1"/>
          </p:cNvSpPr>
          <p:nvPr userDrawn="1"/>
        </p:nvSpPr>
        <p:spPr bwMode="auto">
          <a:xfrm>
            <a:off x="0" y="76200"/>
            <a:ext cx="9144000" cy="396875"/>
          </a:xfrm>
          <a:prstGeom prst="rect">
            <a:avLst/>
          </a:prstGeom>
          <a:noFill/>
          <a:ln w="38100" cmpd="dbl">
            <a:noFill/>
            <a:miter lim="800000"/>
          </a:ln>
          <a:effectLst/>
        </p:spPr>
        <p:txBody>
          <a:bodyPr>
            <a:spAutoFit/>
          </a:bodyPr>
          <a:lstStyle/>
          <a:p>
            <a:pPr algn="ctr">
              <a:spcBef>
                <a:spcPct val="50000"/>
              </a:spcBef>
              <a:defRPr/>
            </a:pPr>
            <a:r>
              <a:rPr lang="en-US" altLang="zh-CN" sz="2000">
                <a:solidFill>
                  <a:schemeClr val="accent2"/>
                </a:solidFill>
              </a:rPr>
              <a:t>Introduction of Artificial Intelligence</a:t>
            </a:r>
            <a:endParaRPr lang="en-US" altLang="zh-CN" sz="2000">
              <a:solidFill>
                <a:schemeClr val="accent2"/>
              </a:solidFill>
            </a:endParaRPr>
          </a:p>
        </p:txBody>
      </p:sp>
      <p:sp>
        <p:nvSpPr>
          <p:cNvPr id="8" name="Line 9"/>
          <p:cNvSpPr>
            <a:spLocks noChangeShapeType="1"/>
          </p:cNvSpPr>
          <p:nvPr userDrawn="1"/>
        </p:nvSpPr>
        <p:spPr bwMode="auto">
          <a:xfrm>
            <a:off x="225425" y="457200"/>
            <a:ext cx="8680450" cy="0"/>
          </a:xfrm>
          <a:prstGeom prst="line">
            <a:avLst/>
          </a:prstGeom>
          <a:noFill/>
          <a:ln w="57150" cmpd="thinThick">
            <a:solidFill>
              <a:schemeClr val="accent2"/>
            </a:solidFill>
            <a:round/>
          </a:ln>
          <a:effectLst/>
        </p:spPr>
        <p:txBody>
          <a:bodyPr/>
          <a:lstStyle/>
          <a:p>
            <a:pPr>
              <a:defRPr/>
            </a:pPr>
            <a:endParaRPr lang="zh-CN" altLang="en-US"/>
          </a:p>
        </p:txBody>
      </p:sp>
      <p:sp>
        <p:nvSpPr>
          <p:cNvPr id="10244" name="Rectangle 4"/>
          <p:cNvSpPr>
            <a:spLocks noGrp="1" noChangeArrowheads="1"/>
          </p:cNvSpPr>
          <p:nvPr>
            <p:ph type="ctrTitle"/>
          </p:nvPr>
        </p:nvSpPr>
        <p:spPr>
          <a:xfrm>
            <a:off x="685800" y="836613"/>
            <a:ext cx="7772400" cy="2019300"/>
          </a:xfrm>
          <a:noFill/>
        </p:spPr>
        <p:txBody>
          <a:bodyPr/>
          <a:lstStyle>
            <a:lvl1pPr>
              <a:defRPr/>
            </a:lvl1pPr>
          </a:lstStyle>
          <a:p>
            <a:r>
              <a:rPr lang="ja-JP" altLang="en-US"/>
              <a:t>マスタ タイトルの書式設定</a:t>
            </a:r>
            <a:endParaRPr lang="ja-JP" altLang="en-US"/>
          </a:p>
        </p:txBody>
      </p:sp>
      <p:sp>
        <p:nvSpPr>
          <p:cNvPr id="10245" name="Rectangle 5"/>
          <p:cNvSpPr>
            <a:spLocks noGrp="1" noChangeArrowheads="1"/>
          </p:cNvSpPr>
          <p:nvPr>
            <p:ph type="subTitle" idx="1"/>
          </p:nvPr>
        </p:nvSpPr>
        <p:spPr>
          <a:xfrm>
            <a:off x="1447800" y="3213100"/>
            <a:ext cx="7010400" cy="1816100"/>
          </a:xfrm>
        </p:spPr>
        <p:txBody>
          <a:bodyPr/>
          <a:lstStyle>
            <a:lvl1pPr marL="0" indent="0" algn="ctr">
              <a:buFont typeface="Wingdings" panose="05000000000000000000" pitchFamily="2" charset="2"/>
              <a:buNone/>
              <a:defRPr/>
            </a:lvl1pPr>
          </a:lstStyle>
          <a:p>
            <a:r>
              <a:rPr lang="ja-JP" altLang="en-US"/>
              <a:t>マスタ サブタイトルの書式設定</a:t>
            </a:r>
            <a:endParaRPr lang="ja-JP" altLang="en-US"/>
          </a:p>
        </p:txBody>
      </p:sp>
      <p:sp>
        <p:nvSpPr>
          <p:cNvPr id="9" name="Rectangle 6"/>
          <p:cNvSpPr>
            <a:spLocks noGrp="1" noChangeArrowheads="1"/>
          </p:cNvSpPr>
          <p:nvPr>
            <p:ph type="ftr" sz="quarter" idx="10"/>
          </p:nvPr>
        </p:nvSpPr>
        <p:spPr bwMode="auto">
          <a:xfrm>
            <a:off x="733425" y="138113"/>
            <a:ext cx="7737475" cy="323850"/>
          </a:xfrm>
          <a:prstGeom prst="rect">
            <a:avLst/>
          </a:prstGeom>
          <a:ln>
            <a:miter lim="800000"/>
          </a:ln>
        </p:spPr>
        <p:txBody>
          <a:bodyPr vert="horz" wrap="square" lIns="91440" tIns="45720" rIns="91440" bIns="45720" numCol="1" anchor="t" anchorCtr="0" compatLnSpc="1"/>
          <a:lstStyle>
            <a:lvl1pPr>
              <a:defRPr sz="1600" smtClean="0">
                <a:solidFill>
                  <a:srgbClr val="A50021"/>
                </a:solidFill>
                <a:ea typeface="MS PGothic" panose="020B0600070205080204" pitchFamily="34" charset="-128"/>
              </a:defRPr>
            </a:lvl1pPr>
          </a:lstStyle>
          <a:p>
            <a:pPr>
              <a:defRPr/>
            </a:pPr>
            <a:endParaRPr lang="en-US" altLang="zh-CN"/>
          </a:p>
        </p:txBody>
      </p:sp>
    </p:spTree>
  </p:cSld>
  <p:clrMapOvr>
    <a:masterClrMapping/>
  </p:clrMapOvr>
  <p:transition>
    <p:random/>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0"/>
          <p:cNvSpPr>
            <a:spLocks noGrp="1" noChangeArrowheads="1"/>
          </p:cNvSpPr>
          <p:nvPr>
            <p:ph type="sldNum" sz="quarter" idx="10"/>
          </p:nvPr>
        </p:nvSpPr>
        <p:spPr/>
        <p:txBody>
          <a:bodyPr/>
          <a:lstStyle>
            <a:lvl1pPr>
              <a:defRPr/>
            </a:lvl1pPr>
          </a:lstStyle>
          <a:p>
            <a:pPr>
              <a:defRPr/>
            </a:pPr>
            <a:fld id="{82227C12-0A9D-4045-8A90-DFF61BC5C20E}" type="slidenum">
              <a:rPr lang="ja-JP" altLang="en-US"/>
            </a:fld>
            <a:endParaRPr lang="en-US" altLang="ja-JP"/>
          </a:p>
        </p:txBody>
      </p:sp>
    </p:spTree>
  </p:cSld>
  <p:clrMapOvr>
    <a:masterClrMapping/>
  </p:clrMapOvr>
  <p:transition>
    <p:random/>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10"/>
          <p:cNvSpPr>
            <a:spLocks noGrp="1" noChangeArrowheads="1"/>
          </p:cNvSpPr>
          <p:nvPr>
            <p:ph type="sldNum" sz="quarter" idx="10"/>
          </p:nvPr>
        </p:nvSpPr>
        <p:spPr/>
        <p:txBody>
          <a:bodyPr/>
          <a:lstStyle>
            <a:lvl1pPr>
              <a:defRPr/>
            </a:lvl1pPr>
          </a:lstStyle>
          <a:p>
            <a:pPr>
              <a:defRPr/>
            </a:pPr>
            <a:fld id="{C259C448-454A-493C-A508-F6D0D1CA3C6A}" type="slidenum">
              <a:rPr lang="ja-JP" altLang="en-US"/>
            </a:fld>
            <a:endParaRPr lang="en-US" altLang="ja-JP"/>
          </a:p>
        </p:txBody>
      </p:sp>
    </p:spTree>
  </p:cSld>
  <p:clrMapOvr>
    <a:masterClrMapping/>
  </p:clrMapOvr>
  <p:transition>
    <p:random/>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50825" y="908050"/>
            <a:ext cx="4244975"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908050"/>
            <a:ext cx="4244975"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10"/>
          <p:cNvSpPr>
            <a:spLocks noGrp="1" noChangeArrowheads="1"/>
          </p:cNvSpPr>
          <p:nvPr>
            <p:ph type="sldNum" sz="quarter" idx="10"/>
          </p:nvPr>
        </p:nvSpPr>
        <p:spPr/>
        <p:txBody>
          <a:bodyPr/>
          <a:lstStyle>
            <a:lvl1pPr>
              <a:defRPr/>
            </a:lvl1pPr>
          </a:lstStyle>
          <a:p>
            <a:pPr>
              <a:defRPr/>
            </a:pPr>
            <a:fld id="{20EFC353-B399-41EE-8774-2BFB8313AAEF}" type="slidenum">
              <a:rPr lang="ja-JP" altLang="en-US"/>
            </a:fld>
            <a:endParaRPr lang="en-US" altLang="ja-JP"/>
          </a:p>
        </p:txBody>
      </p:sp>
    </p:spTree>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0"/>
          <p:cNvSpPr>
            <a:spLocks noGrp="1" noChangeArrowheads="1"/>
          </p:cNvSpPr>
          <p:nvPr>
            <p:ph type="sldNum" sz="quarter" idx="10"/>
          </p:nvPr>
        </p:nvSpPr>
        <p:spPr/>
        <p:txBody>
          <a:bodyPr/>
          <a:lstStyle>
            <a:lvl1pPr>
              <a:defRPr/>
            </a:lvl1pPr>
          </a:lstStyle>
          <a:p>
            <a:pPr>
              <a:defRPr/>
            </a:pPr>
            <a:fld id="{84F53113-5797-4EE0-AB67-762BA57C286C}" type="slidenum">
              <a:rPr lang="ja-JP" altLang="en-US"/>
            </a:fld>
            <a:endParaRPr lang="en-US" altLang="ja-JP"/>
          </a:p>
        </p:txBody>
      </p:sp>
    </p:spTree>
  </p:cSld>
  <p:clrMapOvr>
    <a:masterClrMapping/>
  </p:clrMapOvr>
  <p:transition>
    <p:random/>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10"/>
          <p:cNvSpPr>
            <a:spLocks noGrp="1" noChangeArrowheads="1"/>
          </p:cNvSpPr>
          <p:nvPr>
            <p:ph type="sldNum" sz="quarter" idx="10"/>
          </p:nvPr>
        </p:nvSpPr>
        <p:spPr/>
        <p:txBody>
          <a:bodyPr/>
          <a:lstStyle>
            <a:lvl1pPr>
              <a:defRPr/>
            </a:lvl1pPr>
          </a:lstStyle>
          <a:p>
            <a:pPr>
              <a:defRPr/>
            </a:pPr>
            <a:fld id="{6B5ED95F-118E-4421-B4BA-B90F952D8584}" type="slidenum">
              <a:rPr lang="ja-JP" altLang="en-US"/>
            </a:fld>
            <a:endParaRPr lang="en-US" altLang="ja-JP"/>
          </a:p>
        </p:txBody>
      </p:sp>
    </p:spTree>
  </p:cSld>
  <p:clrMapOvr>
    <a:masterClrMapping/>
  </p:clrMapOvr>
  <p:transition>
    <p:random/>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0"/>
          <p:cNvSpPr>
            <a:spLocks noGrp="1" noChangeArrowheads="1"/>
          </p:cNvSpPr>
          <p:nvPr>
            <p:ph type="sldNum" sz="quarter" idx="10"/>
          </p:nvPr>
        </p:nvSpPr>
        <p:spPr/>
        <p:txBody>
          <a:bodyPr/>
          <a:lstStyle>
            <a:lvl1pPr>
              <a:defRPr/>
            </a:lvl1pPr>
          </a:lstStyle>
          <a:p>
            <a:pPr>
              <a:defRPr/>
            </a:pPr>
            <a:fld id="{84F53113-5797-4EE0-AB67-762BA57C286C}" type="slidenum">
              <a:rPr lang="ja-JP" altLang="en-US"/>
            </a:fld>
            <a:endParaRPr lang="en-US" altLang="ja-JP"/>
          </a:p>
        </p:txBody>
      </p:sp>
    </p:spTree>
  </p:cSld>
  <p:clrMapOvr>
    <a:masterClrMapping/>
  </p:clrMapOvr>
  <p:transition>
    <p:random/>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sldNum" sz="quarter" idx="10"/>
          </p:nvPr>
        </p:nvSpPr>
        <p:spPr/>
        <p:txBody>
          <a:bodyPr/>
          <a:lstStyle>
            <a:lvl1pPr>
              <a:defRPr/>
            </a:lvl1pPr>
          </a:lstStyle>
          <a:p>
            <a:pPr>
              <a:defRPr/>
            </a:pPr>
            <a:fld id="{53CDB85D-A04B-4ED3-BC2D-5D638262BED1}" type="slidenum">
              <a:rPr lang="ja-JP" altLang="en-US"/>
            </a:fld>
            <a:endParaRPr lang="en-US" altLang="ja-JP"/>
          </a:p>
        </p:txBody>
      </p:sp>
    </p:spTree>
  </p:cSld>
  <p:clrMapOvr>
    <a:masterClrMapping/>
  </p:clrMapOvr>
  <p:transition>
    <p:random/>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10"/>
          <p:cNvSpPr>
            <a:spLocks noGrp="1" noChangeArrowheads="1"/>
          </p:cNvSpPr>
          <p:nvPr>
            <p:ph type="sldNum" sz="quarter" idx="10"/>
          </p:nvPr>
        </p:nvSpPr>
        <p:spPr/>
        <p:txBody>
          <a:bodyPr/>
          <a:lstStyle>
            <a:lvl1pPr>
              <a:defRPr/>
            </a:lvl1pPr>
          </a:lstStyle>
          <a:p>
            <a:pPr>
              <a:defRPr/>
            </a:pPr>
            <a:fld id="{7E51D9CA-7E86-4166-AF62-421411DCDE76}" type="slidenum">
              <a:rPr lang="ja-JP" altLang="en-US"/>
            </a:fld>
            <a:endParaRPr lang="en-US" altLang="ja-JP"/>
          </a:p>
        </p:txBody>
      </p:sp>
    </p:spTree>
  </p:cSld>
  <p:clrMapOvr>
    <a:masterClrMapping/>
  </p:clrMapOvr>
  <p:transition>
    <p:random/>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10"/>
          <p:cNvSpPr>
            <a:spLocks noGrp="1" noChangeArrowheads="1"/>
          </p:cNvSpPr>
          <p:nvPr>
            <p:ph type="sldNum" sz="quarter" idx="10"/>
          </p:nvPr>
        </p:nvSpPr>
        <p:spPr/>
        <p:txBody>
          <a:bodyPr/>
          <a:lstStyle>
            <a:lvl1pPr>
              <a:defRPr/>
            </a:lvl1pPr>
          </a:lstStyle>
          <a:p>
            <a:pPr>
              <a:defRPr/>
            </a:pPr>
            <a:fld id="{1D4B8386-F18B-441A-B47B-7EA8A7EC1A35}" type="slidenum">
              <a:rPr lang="ja-JP" altLang="en-US"/>
            </a:fld>
            <a:endParaRPr lang="en-US" altLang="ja-JP"/>
          </a:p>
        </p:txBody>
      </p:sp>
    </p:spTree>
  </p:cSld>
  <p:clrMapOvr>
    <a:masterClrMapping/>
  </p:clrMapOvr>
  <p:transition>
    <p:random/>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0"/>
          <p:cNvSpPr>
            <a:spLocks noGrp="1" noChangeArrowheads="1"/>
          </p:cNvSpPr>
          <p:nvPr>
            <p:ph type="sldNum" sz="quarter" idx="10"/>
          </p:nvPr>
        </p:nvSpPr>
        <p:spPr/>
        <p:txBody>
          <a:bodyPr/>
          <a:lstStyle>
            <a:lvl1pPr>
              <a:defRPr/>
            </a:lvl1pPr>
          </a:lstStyle>
          <a:p>
            <a:pPr>
              <a:defRPr/>
            </a:pPr>
            <a:fld id="{1F4C87F8-1A60-4C1C-AA18-C4F801F51407}" type="slidenum">
              <a:rPr lang="ja-JP" altLang="en-US"/>
            </a:fld>
            <a:endParaRPr lang="en-US" altLang="ja-JP"/>
          </a:p>
        </p:txBody>
      </p:sp>
    </p:spTree>
  </p:cSld>
  <p:clrMapOvr>
    <a:masterClrMapping/>
  </p:clrMapOvr>
  <p:transition>
    <p:random/>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63087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0"/>
            <a:ext cx="6705600" cy="63087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0"/>
          <p:cNvSpPr>
            <a:spLocks noGrp="1" noChangeArrowheads="1"/>
          </p:cNvSpPr>
          <p:nvPr>
            <p:ph type="sldNum" sz="quarter" idx="10"/>
          </p:nvPr>
        </p:nvSpPr>
        <p:spPr/>
        <p:txBody>
          <a:bodyPr/>
          <a:lstStyle>
            <a:lvl1pPr>
              <a:defRPr/>
            </a:lvl1pPr>
          </a:lstStyle>
          <a:p>
            <a:pPr>
              <a:defRPr/>
            </a:pPr>
            <a:fld id="{ED8C3CA8-5360-474E-89E8-55EE23CC2A01}" type="slidenum">
              <a:rPr lang="ja-JP" altLang="en-US"/>
            </a:fld>
            <a:endParaRPr lang="en-US" altLang="ja-JP"/>
          </a:p>
        </p:txBody>
      </p:sp>
    </p:spTree>
  </p:cSld>
  <p:clrMapOvr>
    <a:masterClrMapping/>
  </p:clrMapOvr>
  <p:transition>
    <p:random/>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Picture 2" descr="waseda_mark"/>
          <p:cNvPicPr>
            <a:picLocks noChangeAspect="1" noChangeArrowheads="1"/>
          </p:cNvPicPr>
          <p:nvPr/>
        </p:nvPicPr>
        <p:blipFill>
          <a:blip r:embed="rId2" cstate="print">
            <a:grayscl/>
            <a:lum bright="80000" contrast="-90000"/>
          </a:blip>
          <a:srcRect/>
          <a:stretch>
            <a:fillRect/>
          </a:stretch>
        </p:blipFill>
        <p:spPr bwMode="auto">
          <a:xfrm>
            <a:off x="1116013" y="930275"/>
            <a:ext cx="6840537" cy="5307013"/>
          </a:xfrm>
          <a:prstGeom prst="rect">
            <a:avLst/>
          </a:prstGeom>
          <a:noFill/>
          <a:ln w="9525">
            <a:noFill/>
            <a:miter lim="800000"/>
            <a:headEnd/>
            <a:tailEnd/>
          </a:ln>
        </p:spPr>
      </p:pic>
      <p:pic>
        <p:nvPicPr>
          <p:cNvPr id="5" name="Picture 3" descr="wsd1"/>
          <p:cNvPicPr>
            <a:picLocks noChangeAspect="1" noChangeArrowheads="1"/>
          </p:cNvPicPr>
          <p:nvPr/>
        </p:nvPicPr>
        <p:blipFill>
          <a:blip r:embed="rId3" cstate="print"/>
          <a:srcRect/>
          <a:stretch>
            <a:fillRect/>
          </a:stretch>
        </p:blipFill>
        <p:spPr bwMode="auto">
          <a:xfrm>
            <a:off x="0" y="5661025"/>
            <a:ext cx="9144000" cy="1196975"/>
          </a:xfrm>
          <a:prstGeom prst="rect">
            <a:avLst/>
          </a:prstGeom>
          <a:noFill/>
          <a:ln w="9525">
            <a:noFill/>
            <a:miter lim="800000"/>
            <a:headEnd/>
            <a:tailEnd/>
          </a:ln>
        </p:spPr>
      </p:pic>
      <p:sp>
        <p:nvSpPr>
          <p:cNvPr id="6" name="AutoShape 7"/>
          <p:cNvSpPr>
            <a:spLocks noChangeArrowheads="1"/>
          </p:cNvSpPr>
          <p:nvPr/>
        </p:nvSpPr>
        <p:spPr bwMode="auto">
          <a:xfrm>
            <a:off x="685800" y="3408363"/>
            <a:ext cx="7772400" cy="109537"/>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rgbClr val="A50021"/>
          </a:solidFill>
          <a:ln w="9525">
            <a:solidFill>
              <a:schemeClr val="accent2"/>
            </a:solidFill>
            <a:round/>
          </a:ln>
        </p:spPr>
        <p:txBody>
          <a:bodyPr/>
          <a:lstStyle/>
          <a:p>
            <a:pPr>
              <a:defRPr/>
            </a:pPr>
            <a:endParaRPr lang="zh-CN" altLang="zh-CN" sz="2400">
              <a:latin typeface="Times New Roman" panose="02020603050405020304" pitchFamily="18" charset="0"/>
              <a:ea typeface="MS PGothic" panose="020B0600070205080204" pitchFamily="34" charset="-128"/>
            </a:endParaRPr>
          </a:p>
        </p:txBody>
      </p:sp>
      <p:sp>
        <p:nvSpPr>
          <p:cNvPr id="7" name="Text Box 8"/>
          <p:cNvSpPr txBox="1">
            <a:spLocks noChangeArrowheads="1"/>
          </p:cNvSpPr>
          <p:nvPr userDrawn="1"/>
        </p:nvSpPr>
        <p:spPr bwMode="auto">
          <a:xfrm>
            <a:off x="0" y="76200"/>
            <a:ext cx="9144000" cy="396875"/>
          </a:xfrm>
          <a:prstGeom prst="rect">
            <a:avLst/>
          </a:prstGeom>
          <a:noFill/>
          <a:ln w="38100" cmpd="dbl">
            <a:noFill/>
            <a:miter lim="800000"/>
          </a:ln>
          <a:effectLst/>
        </p:spPr>
        <p:txBody>
          <a:bodyPr>
            <a:spAutoFit/>
          </a:bodyPr>
          <a:lstStyle/>
          <a:p>
            <a:pPr algn="ctr">
              <a:spcBef>
                <a:spcPct val="50000"/>
              </a:spcBef>
              <a:defRPr/>
            </a:pPr>
            <a:r>
              <a:rPr lang="en-US" altLang="zh-CN" sz="2000">
                <a:solidFill>
                  <a:schemeClr val="accent2"/>
                </a:solidFill>
              </a:rPr>
              <a:t>Introduction of Artificial Intelligence</a:t>
            </a:r>
            <a:endParaRPr lang="en-US" altLang="zh-CN" sz="2000">
              <a:solidFill>
                <a:schemeClr val="accent2"/>
              </a:solidFill>
            </a:endParaRPr>
          </a:p>
        </p:txBody>
      </p:sp>
      <p:sp>
        <p:nvSpPr>
          <p:cNvPr id="8" name="Line 9"/>
          <p:cNvSpPr>
            <a:spLocks noChangeShapeType="1"/>
          </p:cNvSpPr>
          <p:nvPr userDrawn="1"/>
        </p:nvSpPr>
        <p:spPr bwMode="auto">
          <a:xfrm>
            <a:off x="225425" y="457200"/>
            <a:ext cx="8680450" cy="0"/>
          </a:xfrm>
          <a:prstGeom prst="line">
            <a:avLst/>
          </a:prstGeom>
          <a:noFill/>
          <a:ln w="57150" cmpd="thinThick">
            <a:solidFill>
              <a:schemeClr val="accent2"/>
            </a:solidFill>
            <a:round/>
          </a:ln>
          <a:effectLst/>
        </p:spPr>
        <p:txBody>
          <a:bodyPr/>
          <a:lstStyle/>
          <a:p>
            <a:pPr>
              <a:defRPr/>
            </a:pPr>
            <a:endParaRPr lang="zh-CN" altLang="en-US"/>
          </a:p>
        </p:txBody>
      </p:sp>
      <p:sp>
        <p:nvSpPr>
          <p:cNvPr id="10244" name="Rectangle 4"/>
          <p:cNvSpPr>
            <a:spLocks noGrp="1" noChangeArrowheads="1"/>
          </p:cNvSpPr>
          <p:nvPr>
            <p:ph type="ctrTitle"/>
          </p:nvPr>
        </p:nvSpPr>
        <p:spPr>
          <a:xfrm>
            <a:off x="685800" y="836613"/>
            <a:ext cx="7772400" cy="2019300"/>
          </a:xfrm>
          <a:noFill/>
        </p:spPr>
        <p:txBody>
          <a:bodyPr/>
          <a:lstStyle>
            <a:lvl1pPr>
              <a:defRPr/>
            </a:lvl1pPr>
          </a:lstStyle>
          <a:p>
            <a:r>
              <a:rPr lang="ja-JP" altLang="en-US"/>
              <a:t>マスタ タイトルの書式設定</a:t>
            </a:r>
            <a:endParaRPr lang="ja-JP" altLang="en-US"/>
          </a:p>
        </p:txBody>
      </p:sp>
      <p:sp>
        <p:nvSpPr>
          <p:cNvPr id="10245" name="Rectangle 5"/>
          <p:cNvSpPr>
            <a:spLocks noGrp="1" noChangeArrowheads="1"/>
          </p:cNvSpPr>
          <p:nvPr>
            <p:ph type="subTitle" idx="1"/>
          </p:nvPr>
        </p:nvSpPr>
        <p:spPr>
          <a:xfrm>
            <a:off x="1447800" y="3213100"/>
            <a:ext cx="7010400" cy="1816100"/>
          </a:xfrm>
        </p:spPr>
        <p:txBody>
          <a:bodyPr/>
          <a:lstStyle>
            <a:lvl1pPr marL="0" indent="0" algn="ctr">
              <a:buFont typeface="Wingdings" panose="05000000000000000000" pitchFamily="2" charset="2"/>
              <a:buNone/>
              <a:defRPr/>
            </a:lvl1pPr>
          </a:lstStyle>
          <a:p>
            <a:r>
              <a:rPr lang="ja-JP" altLang="en-US"/>
              <a:t>マスタ サブタイトルの書式設定</a:t>
            </a:r>
            <a:endParaRPr lang="ja-JP" altLang="en-US"/>
          </a:p>
        </p:txBody>
      </p:sp>
      <p:sp>
        <p:nvSpPr>
          <p:cNvPr id="9" name="Rectangle 6"/>
          <p:cNvSpPr>
            <a:spLocks noGrp="1" noChangeArrowheads="1"/>
          </p:cNvSpPr>
          <p:nvPr>
            <p:ph type="ftr" sz="quarter" idx="10"/>
          </p:nvPr>
        </p:nvSpPr>
        <p:spPr bwMode="auto">
          <a:xfrm>
            <a:off x="733425" y="138113"/>
            <a:ext cx="7737475" cy="323850"/>
          </a:xfrm>
          <a:prstGeom prst="rect">
            <a:avLst/>
          </a:prstGeom>
          <a:ln>
            <a:miter lim="800000"/>
          </a:ln>
        </p:spPr>
        <p:txBody>
          <a:bodyPr vert="horz" wrap="square" lIns="91440" tIns="45720" rIns="91440" bIns="45720" numCol="1" anchor="t" anchorCtr="0" compatLnSpc="1"/>
          <a:lstStyle>
            <a:lvl1pPr>
              <a:defRPr sz="1600" smtClean="0">
                <a:solidFill>
                  <a:srgbClr val="A50021"/>
                </a:solidFill>
                <a:ea typeface="MS PGothic" panose="020B0600070205080204" pitchFamily="34" charset="-128"/>
              </a:defRPr>
            </a:lvl1pPr>
          </a:lstStyle>
          <a:p>
            <a:pPr>
              <a:defRPr/>
            </a:pPr>
            <a:endParaRPr lang="en-US" altLang="zh-CN"/>
          </a:p>
        </p:txBody>
      </p:sp>
    </p:spTree>
  </p:cSld>
  <p:clrMapOvr>
    <a:masterClrMapping/>
  </p:clrMapOvr>
  <p:transition>
    <p:random/>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0"/>
          <p:cNvSpPr>
            <a:spLocks noGrp="1" noChangeArrowheads="1"/>
          </p:cNvSpPr>
          <p:nvPr>
            <p:ph type="sldNum" sz="quarter" idx="10"/>
          </p:nvPr>
        </p:nvSpPr>
        <p:spPr/>
        <p:txBody>
          <a:bodyPr/>
          <a:lstStyle>
            <a:lvl1pPr>
              <a:defRPr/>
            </a:lvl1pPr>
          </a:lstStyle>
          <a:p>
            <a:pPr>
              <a:defRPr/>
            </a:pPr>
            <a:fld id="{82227C12-0A9D-4045-8A90-DFF61BC5C20E}" type="slidenum">
              <a:rPr lang="ja-JP" altLang="en-US"/>
            </a:fld>
            <a:endParaRPr lang="en-US" altLang="ja-JP"/>
          </a:p>
        </p:txBody>
      </p:sp>
    </p:spTree>
  </p:cSld>
  <p:clrMapOvr>
    <a:masterClrMapping/>
  </p:clrMapOvr>
  <p:transition>
    <p:random/>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10"/>
          <p:cNvSpPr>
            <a:spLocks noGrp="1" noChangeArrowheads="1"/>
          </p:cNvSpPr>
          <p:nvPr>
            <p:ph type="sldNum" sz="quarter" idx="10"/>
          </p:nvPr>
        </p:nvSpPr>
        <p:spPr/>
        <p:txBody>
          <a:bodyPr/>
          <a:lstStyle>
            <a:lvl1pPr>
              <a:defRPr/>
            </a:lvl1pPr>
          </a:lstStyle>
          <a:p>
            <a:pPr>
              <a:defRPr/>
            </a:pPr>
            <a:fld id="{C259C448-454A-493C-A508-F6D0D1CA3C6A}" type="slidenum">
              <a:rPr lang="ja-JP" altLang="en-US"/>
            </a:fld>
            <a:endParaRPr lang="en-US" altLang="ja-JP"/>
          </a:p>
        </p:txBody>
      </p:sp>
    </p:spTree>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sldNum" sz="quarter" idx="10"/>
          </p:nvPr>
        </p:nvSpPr>
        <p:spPr/>
        <p:txBody>
          <a:bodyPr/>
          <a:lstStyle>
            <a:lvl1pPr>
              <a:defRPr/>
            </a:lvl1pPr>
          </a:lstStyle>
          <a:p>
            <a:pPr>
              <a:defRPr/>
            </a:pPr>
            <a:fld id="{53CDB85D-A04B-4ED3-BC2D-5D638262BED1}" type="slidenum">
              <a:rPr lang="ja-JP" altLang="en-US"/>
            </a:fld>
            <a:endParaRPr lang="en-US" altLang="ja-JP"/>
          </a:p>
        </p:txBody>
      </p:sp>
    </p:spTree>
  </p:cSld>
  <p:clrMapOvr>
    <a:masterClrMapping/>
  </p:clrMapOvr>
  <p:transition>
    <p:random/>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50825" y="908050"/>
            <a:ext cx="4244975"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908050"/>
            <a:ext cx="4244975"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10"/>
          <p:cNvSpPr>
            <a:spLocks noGrp="1" noChangeArrowheads="1"/>
          </p:cNvSpPr>
          <p:nvPr>
            <p:ph type="sldNum" sz="quarter" idx="10"/>
          </p:nvPr>
        </p:nvSpPr>
        <p:spPr/>
        <p:txBody>
          <a:bodyPr/>
          <a:lstStyle>
            <a:lvl1pPr>
              <a:defRPr/>
            </a:lvl1pPr>
          </a:lstStyle>
          <a:p>
            <a:pPr>
              <a:defRPr/>
            </a:pPr>
            <a:fld id="{20EFC353-B399-41EE-8774-2BFB8313AAEF}" type="slidenum">
              <a:rPr lang="ja-JP" altLang="en-US"/>
            </a:fld>
            <a:endParaRPr lang="en-US" altLang="ja-JP"/>
          </a:p>
        </p:txBody>
      </p:sp>
    </p:spTree>
  </p:cSld>
  <p:clrMapOvr>
    <a:masterClrMapping/>
  </p:clrMapOvr>
  <p:transition>
    <p:random/>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10"/>
          <p:cNvSpPr>
            <a:spLocks noGrp="1" noChangeArrowheads="1"/>
          </p:cNvSpPr>
          <p:nvPr>
            <p:ph type="sldNum" sz="quarter" idx="10"/>
          </p:nvPr>
        </p:nvSpPr>
        <p:spPr/>
        <p:txBody>
          <a:bodyPr/>
          <a:lstStyle>
            <a:lvl1pPr>
              <a:defRPr/>
            </a:lvl1pPr>
          </a:lstStyle>
          <a:p>
            <a:pPr>
              <a:defRPr/>
            </a:pPr>
            <a:fld id="{6B5ED95F-118E-4421-B4BA-B90F952D8584}" type="slidenum">
              <a:rPr lang="ja-JP" altLang="en-US"/>
            </a:fld>
            <a:endParaRPr lang="en-US" altLang="ja-JP"/>
          </a:p>
        </p:txBody>
      </p:sp>
    </p:spTree>
  </p:cSld>
  <p:clrMapOvr>
    <a:masterClrMapping/>
  </p:clrMapOvr>
  <p:transition>
    <p:random/>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0"/>
          <p:cNvSpPr>
            <a:spLocks noGrp="1" noChangeArrowheads="1"/>
          </p:cNvSpPr>
          <p:nvPr>
            <p:ph type="sldNum" sz="quarter" idx="10"/>
          </p:nvPr>
        </p:nvSpPr>
        <p:spPr/>
        <p:txBody>
          <a:bodyPr/>
          <a:lstStyle>
            <a:lvl1pPr>
              <a:defRPr/>
            </a:lvl1pPr>
          </a:lstStyle>
          <a:p>
            <a:pPr>
              <a:defRPr/>
            </a:pPr>
            <a:fld id="{84F53113-5797-4EE0-AB67-762BA57C286C}" type="slidenum">
              <a:rPr lang="ja-JP" altLang="en-US"/>
            </a:fld>
            <a:endParaRPr lang="en-US" altLang="ja-JP"/>
          </a:p>
        </p:txBody>
      </p:sp>
    </p:spTree>
  </p:cSld>
  <p:clrMapOvr>
    <a:masterClrMapping/>
  </p:clrMapOvr>
  <p:transition>
    <p:random/>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sldNum" sz="quarter" idx="10"/>
          </p:nvPr>
        </p:nvSpPr>
        <p:spPr/>
        <p:txBody>
          <a:bodyPr/>
          <a:lstStyle>
            <a:lvl1pPr>
              <a:defRPr/>
            </a:lvl1pPr>
          </a:lstStyle>
          <a:p>
            <a:pPr>
              <a:defRPr/>
            </a:pPr>
            <a:fld id="{53CDB85D-A04B-4ED3-BC2D-5D638262BED1}" type="slidenum">
              <a:rPr lang="ja-JP" altLang="en-US"/>
            </a:fld>
            <a:endParaRPr lang="en-US" altLang="ja-JP"/>
          </a:p>
        </p:txBody>
      </p:sp>
    </p:spTree>
  </p:cSld>
  <p:clrMapOvr>
    <a:masterClrMapping/>
  </p:clrMapOvr>
  <p:transition>
    <p:random/>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10"/>
          <p:cNvSpPr>
            <a:spLocks noGrp="1" noChangeArrowheads="1"/>
          </p:cNvSpPr>
          <p:nvPr>
            <p:ph type="sldNum" sz="quarter" idx="10"/>
          </p:nvPr>
        </p:nvSpPr>
        <p:spPr/>
        <p:txBody>
          <a:bodyPr/>
          <a:lstStyle>
            <a:lvl1pPr>
              <a:defRPr/>
            </a:lvl1pPr>
          </a:lstStyle>
          <a:p>
            <a:pPr>
              <a:defRPr/>
            </a:pPr>
            <a:fld id="{7E51D9CA-7E86-4166-AF62-421411DCDE76}" type="slidenum">
              <a:rPr lang="ja-JP" altLang="en-US"/>
            </a:fld>
            <a:endParaRPr lang="en-US" altLang="ja-JP"/>
          </a:p>
        </p:txBody>
      </p:sp>
    </p:spTree>
  </p:cSld>
  <p:clrMapOvr>
    <a:masterClrMapping/>
  </p:clrMapOvr>
  <p:transition>
    <p:random/>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10"/>
          <p:cNvSpPr>
            <a:spLocks noGrp="1" noChangeArrowheads="1"/>
          </p:cNvSpPr>
          <p:nvPr>
            <p:ph type="sldNum" sz="quarter" idx="10"/>
          </p:nvPr>
        </p:nvSpPr>
        <p:spPr/>
        <p:txBody>
          <a:bodyPr/>
          <a:lstStyle>
            <a:lvl1pPr>
              <a:defRPr/>
            </a:lvl1pPr>
          </a:lstStyle>
          <a:p>
            <a:pPr>
              <a:defRPr/>
            </a:pPr>
            <a:fld id="{1D4B8386-F18B-441A-B47B-7EA8A7EC1A35}" type="slidenum">
              <a:rPr lang="ja-JP" altLang="en-US"/>
            </a:fld>
            <a:endParaRPr lang="en-US" altLang="ja-JP"/>
          </a:p>
        </p:txBody>
      </p:sp>
    </p:spTree>
  </p:cSld>
  <p:clrMapOvr>
    <a:masterClrMapping/>
  </p:clrMapOvr>
  <p:transition>
    <p:random/>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0"/>
          <p:cNvSpPr>
            <a:spLocks noGrp="1" noChangeArrowheads="1"/>
          </p:cNvSpPr>
          <p:nvPr>
            <p:ph type="sldNum" sz="quarter" idx="10"/>
          </p:nvPr>
        </p:nvSpPr>
        <p:spPr/>
        <p:txBody>
          <a:bodyPr/>
          <a:lstStyle>
            <a:lvl1pPr>
              <a:defRPr/>
            </a:lvl1pPr>
          </a:lstStyle>
          <a:p>
            <a:pPr>
              <a:defRPr/>
            </a:pPr>
            <a:fld id="{1F4C87F8-1A60-4C1C-AA18-C4F801F51407}" type="slidenum">
              <a:rPr lang="ja-JP" altLang="en-US"/>
            </a:fld>
            <a:endParaRPr lang="en-US" altLang="ja-JP"/>
          </a:p>
        </p:txBody>
      </p:sp>
    </p:spTree>
  </p:cSld>
  <p:clrMapOvr>
    <a:masterClrMapping/>
  </p:clrMapOvr>
  <p:transition>
    <p:random/>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63087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0"/>
            <a:ext cx="6705600" cy="63087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0"/>
          <p:cNvSpPr>
            <a:spLocks noGrp="1" noChangeArrowheads="1"/>
          </p:cNvSpPr>
          <p:nvPr>
            <p:ph type="sldNum" sz="quarter" idx="10"/>
          </p:nvPr>
        </p:nvSpPr>
        <p:spPr/>
        <p:txBody>
          <a:bodyPr/>
          <a:lstStyle>
            <a:lvl1pPr>
              <a:defRPr/>
            </a:lvl1pPr>
          </a:lstStyle>
          <a:p>
            <a:pPr>
              <a:defRPr/>
            </a:pPr>
            <a:fld id="{ED8C3CA8-5360-474E-89E8-55EE23CC2A01}" type="slidenum">
              <a:rPr lang="ja-JP" altLang="en-US"/>
            </a:fld>
            <a:endParaRPr lang="en-US" altLang="ja-JP"/>
          </a:p>
        </p:txBody>
      </p:sp>
    </p:spTree>
  </p:cSld>
  <p:clrMapOvr>
    <a:masterClrMapping/>
  </p:clrMapOvr>
  <p:transition>
    <p:random/>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Picture 2" descr="waseda_mark"/>
          <p:cNvPicPr>
            <a:picLocks noChangeAspect="1" noChangeArrowheads="1"/>
          </p:cNvPicPr>
          <p:nvPr/>
        </p:nvPicPr>
        <p:blipFill>
          <a:blip r:embed="rId2" cstate="print">
            <a:grayscl/>
            <a:lum bright="80000" contrast="-90000"/>
          </a:blip>
          <a:srcRect/>
          <a:stretch>
            <a:fillRect/>
          </a:stretch>
        </p:blipFill>
        <p:spPr bwMode="auto">
          <a:xfrm>
            <a:off x="1116013" y="930275"/>
            <a:ext cx="6840537" cy="5307013"/>
          </a:xfrm>
          <a:prstGeom prst="rect">
            <a:avLst/>
          </a:prstGeom>
          <a:noFill/>
          <a:ln w="9525">
            <a:noFill/>
            <a:miter lim="800000"/>
            <a:headEnd/>
            <a:tailEnd/>
          </a:ln>
        </p:spPr>
      </p:pic>
      <p:pic>
        <p:nvPicPr>
          <p:cNvPr id="5" name="Picture 3" descr="wsd1"/>
          <p:cNvPicPr>
            <a:picLocks noChangeAspect="1" noChangeArrowheads="1"/>
          </p:cNvPicPr>
          <p:nvPr/>
        </p:nvPicPr>
        <p:blipFill>
          <a:blip r:embed="rId3" cstate="print"/>
          <a:srcRect/>
          <a:stretch>
            <a:fillRect/>
          </a:stretch>
        </p:blipFill>
        <p:spPr bwMode="auto">
          <a:xfrm>
            <a:off x="0" y="5661025"/>
            <a:ext cx="9144000" cy="1196975"/>
          </a:xfrm>
          <a:prstGeom prst="rect">
            <a:avLst/>
          </a:prstGeom>
          <a:noFill/>
          <a:ln w="9525">
            <a:noFill/>
            <a:miter lim="800000"/>
            <a:headEnd/>
            <a:tailEnd/>
          </a:ln>
        </p:spPr>
      </p:pic>
      <p:sp>
        <p:nvSpPr>
          <p:cNvPr id="6" name="AutoShape 7"/>
          <p:cNvSpPr>
            <a:spLocks noChangeArrowheads="1"/>
          </p:cNvSpPr>
          <p:nvPr/>
        </p:nvSpPr>
        <p:spPr bwMode="auto">
          <a:xfrm>
            <a:off x="685800" y="3408363"/>
            <a:ext cx="7772400" cy="109537"/>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rgbClr val="A50021"/>
          </a:solidFill>
          <a:ln w="9525">
            <a:solidFill>
              <a:schemeClr val="accent2"/>
            </a:solidFill>
            <a:round/>
          </a:ln>
        </p:spPr>
        <p:txBody>
          <a:bodyPr/>
          <a:lstStyle/>
          <a:p>
            <a:pPr>
              <a:defRPr/>
            </a:pPr>
            <a:endParaRPr lang="zh-CN" altLang="zh-CN" sz="2400">
              <a:latin typeface="Times New Roman" panose="02020603050405020304" pitchFamily="18" charset="0"/>
              <a:ea typeface="MS PGothic" panose="020B0600070205080204" pitchFamily="34" charset="-128"/>
            </a:endParaRPr>
          </a:p>
        </p:txBody>
      </p:sp>
      <p:sp>
        <p:nvSpPr>
          <p:cNvPr id="7" name="Text Box 8"/>
          <p:cNvSpPr txBox="1">
            <a:spLocks noChangeArrowheads="1"/>
          </p:cNvSpPr>
          <p:nvPr userDrawn="1"/>
        </p:nvSpPr>
        <p:spPr bwMode="auto">
          <a:xfrm>
            <a:off x="0" y="76200"/>
            <a:ext cx="9144000" cy="396875"/>
          </a:xfrm>
          <a:prstGeom prst="rect">
            <a:avLst/>
          </a:prstGeom>
          <a:noFill/>
          <a:ln w="38100" cmpd="dbl">
            <a:noFill/>
            <a:miter lim="800000"/>
          </a:ln>
          <a:effectLst/>
        </p:spPr>
        <p:txBody>
          <a:bodyPr>
            <a:spAutoFit/>
          </a:bodyPr>
          <a:lstStyle/>
          <a:p>
            <a:pPr algn="ctr">
              <a:spcBef>
                <a:spcPct val="50000"/>
              </a:spcBef>
              <a:defRPr/>
            </a:pPr>
            <a:r>
              <a:rPr lang="en-US" altLang="zh-CN" sz="2000">
                <a:solidFill>
                  <a:schemeClr val="accent2"/>
                </a:solidFill>
              </a:rPr>
              <a:t>Introduction of Artificial Intelligence</a:t>
            </a:r>
            <a:endParaRPr lang="en-US" altLang="zh-CN" sz="2000">
              <a:solidFill>
                <a:schemeClr val="accent2"/>
              </a:solidFill>
            </a:endParaRPr>
          </a:p>
        </p:txBody>
      </p:sp>
      <p:sp>
        <p:nvSpPr>
          <p:cNvPr id="8" name="Line 9"/>
          <p:cNvSpPr>
            <a:spLocks noChangeShapeType="1"/>
          </p:cNvSpPr>
          <p:nvPr userDrawn="1"/>
        </p:nvSpPr>
        <p:spPr bwMode="auto">
          <a:xfrm>
            <a:off x="225425" y="457200"/>
            <a:ext cx="8680450" cy="0"/>
          </a:xfrm>
          <a:prstGeom prst="line">
            <a:avLst/>
          </a:prstGeom>
          <a:noFill/>
          <a:ln w="57150" cmpd="thinThick">
            <a:solidFill>
              <a:schemeClr val="accent2"/>
            </a:solidFill>
            <a:round/>
          </a:ln>
          <a:effectLst/>
        </p:spPr>
        <p:txBody>
          <a:bodyPr/>
          <a:lstStyle/>
          <a:p>
            <a:pPr>
              <a:defRPr/>
            </a:pPr>
            <a:endParaRPr lang="zh-CN" altLang="en-US"/>
          </a:p>
        </p:txBody>
      </p:sp>
      <p:sp>
        <p:nvSpPr>
          <p:cNvPr id="10244" name="Rectangle 4"/>
          <p:cNvSpPr>
            <a:spLocks noGrp="1" noChangeArrowheads="1"/>
          </p:cNvSpPr>
          <p:nvPr>
            <p:ph type="ctrTitle"/>
          </p:nvPr>
        </p:nvSpPr>
        <p:spPr>
          <a:xfrm>
            <a:off x="685800" y="836613"/>
            <a:ext cx="7772400" cy="2019300"/>
          </a:xfrm>
          <a:noFill/>
        </p:spPr>
        <p:txBody>
          <a:bodyPr/>
          <a:lstStyle>
            <a:lvl1pPr>
              <a:defRPr/>
            </a:lvl1pPr>
          </a:lstStyle>
          <a:p>
            <a:r>
              <a:rPr lang="ja-JP" altLang="en-US"/>
              <a:t>マスタ タイトルの書式設定</a:t>
            </a:r>
            <a:endParaRPr lang="ja-JP" altLang="en-US"/>
          </a:p>
        </p:txBody>
      </p:sp>
      <p:sp>
        <p:nvSpPr>
          <p:cNvPr id="10245" name="Rectangle 5"/>
          <p:cNvSpPr>
            <a:spLocks noGrp="1" noChangeArrowheads="1"/>
          </p:cNvSpPr>
          <p:nvPr>
            <p:ph type="subTitle" idx="1"/>
          </p:nvPr>
        </p:nvSpPr>
        <p:spPr>
          <a:xfrm>
            <a:off x="1447800" y="3213100"/>
            <a:ext cx="7010400" cy="1816100"/>
          </a:xfrm>
        </p:spPr>
        <p:txBody>
          <a:bodyPr/>
          <a:lstStyle>
            <a:lvl1pPr marL="0" indent="0" algn="ctr">
              <a:buFont typeface="Wingdings" panose="05000000000000000000" pitchFamily="2" charset="2"/>
              <a:buNone/>
              <a:defRPr/>
            </a:lvl1pPr>
          </a:lstStyle>
          <a:p>
            <a:r>
              <a:rPr lang="ja-JP" altLang="en-US"/>
              <a:t>マスタ サブタイトルの書式設定</a:t>
            </a:r>
            <a:endParaRPr lang="ja-JP" altLang="en-US"/>
          </a:p>
        </p:txBody>
      </p:sp>
      <p:sp>
        <p:nvSpPr>
          <p:cNvPr id="9" name="Rectangle 6"/>
          <p:cNvSpPr>
            <a:spLocks noGrp="1" noChangeArrowheads="1"/>
          </p:cNvSpPr>
          <p:nvPr>
            <p:ph type="ftr" sz="quarter" idx="10"/>
          </p:nvPr>
        </p:nvSpPr>
        <p:spPr bwMode="auto">
          <a:xfrm>
            <a:off x="733425" y="138113"/>
            <a:ext cx="7737475" cy="323850"/>
          </a:xfrm>
          <a:prstGeom prst="rect">
            <a:avLst/>
          </a:prstGeom>
          <a:ln>
            <a:miter lim="800000"/>
          </a:ln>
        </p:spPr>
        <p:txBody>
          <a:bodyPr vert="horz" wrap="square" lIns="91440" tIns="45720" rIns="91440" bIns="45720" numCol="1" anchor="t" anchorCtr="0" compatLnSpc="1"/>
          <a:lstStyle>
            <a:lvl1pPr>
              <a:defRPr sz="1600" smtClean="0">
                <a:solidFill>
                  <a:srgbClr val="A50021"/>
                </a:solidFill>
                <a:ea typeface="MS PGothic" panose="020B0600070205080204" pitchFamily="34" charset="-128"/>
              </a:defRPr>
            </a:lvl1pPr>
          </a:lstStyle>
          <a:p>
            <a:pPr>
              <a:defRPr/>
            </a:pPr>
            <a:endParaRPr lang="en-US" altLang="zh-CN"/>
          </a:p>
        </p:txBody>
      </p:sp>
    </p:spTree>
  </p:cSld>
  <p:clrMapOvr>
    <a:masterClrMapping/>
  </p:clrMapOvr>
  <p:transition>
    <p:random/>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0"/>
          <p:cNvSpPr>
            <a:spLocks noGrp="1" noChangeArrowheads="1"/>
          </p:cNvSpPr>
          <p:nvPr>
            <p:ph type="sldNum" sz="quarter" idx="10"/>
          </p:nvPr>
        </p:nvSpPr>
        <p:spPr/>
        <p:txBody>
          <a:bodyPr/>
          <a:lstStyle>
            <a:lvl1pPr>
              <a:defRPr/>
            </a:lvl1pPr>
          </a:lstStyle>
          <a:p>
            <a:pPr>
              <a:defRPr/>
            </a:pPr>
            <a:fld id="{82227C12-0A9D-4045-8A90-DFF61BC5C20E}" type="slidenum">
              <a:rPr lang="ja-JP" altLang="en-US"/>
            </a:fld>
            <a:endParaRPr lang="en-US" altLang="ja-JP"/>
          </a:p>
        </p:txBody>
      </p:sp>
    </p:spTree>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10"/>
          <p:cNvSpPr>
            <a:spLocks noGrp="1" noChangeArrowheads="1"/>
          </p:cNvSpPr>
          <p:nvPr>
            <p:ph type="sldNum" sz="quarter" idx="10"/>
          </p:nvPr>
        </p:nvSpPr>
        <p:spPr/>
        <p:txBody>
          <a:bodyPr/>
          <a:lstStyle>
            <a:lvl1pPr>
              <a:defRPr/>
            </a:lvl1pPr>
          </a:lstStyle>
          <a:p>
            <a:pPr>
              <a:defRPr/>
            </a:pPr>
            <a:fld id="{7E51D9CA-7E86-4166-AF62-421411DCDE76}" type="slidenum">
              <a:rPr lang="ja-JP" altLang="en-US"/>
            </a:fld>
            <a:endParaRPr lang="en-US" altLang="ja-JP"/>
          </a:p>
        </p:txBody>
      </p:sp>
    </p:spTree>
  </p:cSld>
  <p:clrMapOvr>
    <a:masterClrMapping/>
  </p:clrMapOvr>
  <p:transition>
    <p:random/>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10"/>
          <p:cNvSpPr>
            <a:spLocks noGrp="1" noChangeArrowheads="1"/>
          </p:cNvSpPr>
          <p:nvPr>
            <p:ph type="sldNum" sz="quarter" idx="10"/>
          </p:nvPr>
        </p:nvSpPr>
        <p:spPr/>
        <p:txBody>
          <a:bodyPr/>
          <a:lstStyle>
            <a:lvl1pPr>
              <a:defRPr/>
            </a:lvl1pPr>
          </a:lstStyle>
          <a:p>
            <a:pPr>
              <a:defRPr/>
            </a:pPr>
            <a:fld id="{C259C448-454A-493C-A508-F6D0D1CA3C6A}" type="slidenum">
              <a:rPr lang="ja-JP" altLang="en-US"/>
            </a:fld>
            <a:endParaRPr lang="en-US" altLang="ja-JP"/>
          </a:p>
        </p:txBody>
      </p:sp>
    </p:spTree>
  </p:cSld>
  <p:clrMapOvr>
    <a:masterClrMapping/>
  </p:clrMapOvr>
  <p:transition>
    <p:random/>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50825" y="908050"/>
            <a:ext cx="4244975"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908050"/>
            <a:ext cx="4244975"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10"/>
          <p:cNvSpPr>
            <a:spLocks noGrp="1" noChangeArrowheads="1"/>
          </p:cNvSpPr>
          <p:nvPr>
            <p:ph type="sldNum" sz="quarter" idx="10"/>
          </p:nvPr>
        </p:nvSpPr>
        <p:spPr/>
        <p:txBody>
          <a:bodyPr/>
          <a:lstStyle>
            <a:lvl1pPr>
              <a:defRPr/>
            </a:lvl1pPr>
          </a:lstStyle>
          <a:p>
            <a:pPr>
              <a:defRPr/>
            </a:pPr>
            <a:fld id="{20EFC353-B399-41EE-8774-2BFB8313AAEF}" type="slidenum">
              <a:rPr lang="ja-JP" altLang="en-US"/>
            </a:fld>
            <a:endParaRPr lang="en-US" altLang="ja-JP"/>
          </a:p>
        </p:txBody>
      </p:sp>
    </p:spTree>
  </p:cSld>
  <p:clrMapOvr>
    <a:masterClrMapping/>
  </p:clrMapOvr>
  <p:transition>
    <p:random/>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10"/>
          <p:cNvSpPr>
            <a:spLocks noGrp="1" noChangeArrowheads="1"/>
          </p:cNvSpPr>
          <p:nvPr>
            <p:ph type="sldNum" sz="quarter" idx="10"/>
          </p:nvPr>
        </p:nvSpPr>
        <p:spPr/>
        <p:txBody>
          <a:bodyPr/>
          <a:lstStyle>
            <a:lvl1pPr>
              <a:defRPr/>
            </a:lvl1pPr>
          </a:lstStyle>
          <a:p>
            <a:pPr>
              <a:defRPr/>
            </a:pPr>
            <a:fld id="{6B5ED95F-118E-4421-B4BA-B90F952D8584}" type="slidenum">
              <a:rPr lang="ja-JP" altLang="en-US"/>
            </a:fld>
            <a:endParaRPr lang="en-US" altLang="ja-JP"/>
          </a:p>
        </p:txBody>
      </p:sp>
    </p:spTree>
  </p:cSld>
  <p:clrMapOvr>
    <a:masterClrMapping/>
  </p:clrMapOvr>
  <p:transition>
    <p:random/>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0"/>
          <p:cNvSpPr>
            <a:spLocks noGrp="1" noChangeArrowheads="1"/>
          </p:cNvSpPr>
          <p:nvPr>
            <p:ph type="sldNum" sz="quarter" idx="10"/>
          </p:nvPr>
        </p:nvSpPr>
        <p:spPr/>
        <p:txBody>
          <a:bodyPr/>
          <a:lstStyle>
            <a:lvl1pPr>
              <a:defRPr/>
            </a:lvl1pPr>
          </a:lstStyle>
          <a:p>
            <a:pPr>
              <a:defRPr/>
            </a:pPr>
            <a:fld id="{84F53113-5797-4EE0-AB67-762BA57C286C}" type="slidenum">
              <a:rPr lang="ja-JP" altLang="en-US"/>
            </a:fld>
            <a:endParaRPr lang="en-US" altLang="ja-JP"/>
          </a:p>
        </p:txBody>
      </p:sp>
    </p:spTree>
  </p:cSld>
  <p:clrMapOvr>
    <a:masterClrMapping/>
  </p:clrMapOvr>
  <p:transition>
    <p:random/>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sldNum" sz="quarter" idx="10"/>
          </p:nvPr>
        </p:nvSpPr>
        <p:spPr/>
        <p:txBody>
          <a:bodyPr/>
          <a:lstStyle>
            <a:lvl1pPr>
              <a:defRPr/>
            </a:lvl1pPr>
          </a:lstStyle>
          <a:p>
            <a:pPr>
              <a:defRPr/>
            </a:pPr>
            <a:fld id="{53CDB85D-A04B-4ED3-BC2D-5D638262BED1}" type="slidenum">
              <a:rPr lang="ja-JP" altLang="en-US"/>
            </a:fld>
            <a:endParaRPr lang="en-US" altLang="ja-JP"/>
          </a:p>
        </p:txBody>
      </p:sp>
    </p:spTree>
  </p:cSld>
  <p:clrMapOvr>
    <a:masterClrMapping/>
  </p:clrMapOvr>
  <p:transition>
    <p:random/>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10"/>
          <p:cNvSpPr>
            <a:spLocks noGrp="1" noChangeArrowheads="1"/>
          </p:cNvSpPr>
          <p:nvPr>
            <p:ph type="sldNum" sz="quarter" idx="10"/>
          </p:nvPr>
        </p:nvSpPr>
        <p:spPr/>
        <p:txBody>
          <a:bodyPr/>
          <a:lstStyle>
            <a:lvl1pPr>
              <a:defRPr/>
            </a:lvl1pPr>
          </a:lstStyle>
          <a:p>
            <a:pPr>
              <a:defRPr/>
            </a:pPr>
            <a:fld id="{7E51D9CA-7E86-4166-AF62-421411DCDE76}" type="slidenum">
              <a:rPr lang="ja-JP" altLang="en-US"/>
            </a:fld>
            <a:endParaRPr lang="en-US" altLang="ja-JP"/>
          </a:p>
        </p:txBody>
      </p:sp>
    </p:spTree>
  </p:cSld>
  <p:clrMapOvr>
    <a:masterClrMapping/>
  </p:clrMapOvr>
  <p:transition>
    <p:random/>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10"/>
          <p:cNvSpPr>
            <a:spLocks noGrp="1" noChangeArrowheads="1"/>
          </p:cNvSpPr>
          <p:nvPr>
            <p:ph type="sldNum" sz="quarter" idx="10"/>
          </p:nvPr>
        </p:nvSpPr>
        <p:spPr/>
        <p:txBody>
          <a:bodyPr/>
          <a:lstStyle>
            <a:lvl1pPr>
              <a:defRPr/>
            </a:lvl1pPr>
          </a:lstStyle>
          <a:p>
            <a:pPr>
              <a:defRPr/>
            </a:pPr>
            <a:fld id="{1D4B8386-F18B-441A-B47B-7EA8A7EC1A35}" type="slidenum">
              <a:rPr lang="ja-JP" altLang="en-US"/>
            </a:fld>
            <a:endParaRPr lang="en-US" altLang="ja-JP"/>
          </a:p>
        </p:txBody>
      </p:sp>
    </p:spTree>
  </p:cSld>
  <p:clrMapOvr>
    <a:masterClrMapping/>
  </p:clrMapOvr>
  <p:transition>
    <p:random/>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0"/>
          <p:cNvSpPr>
            <a:spLocks noGrp="1" noChangeArrowheads="1"/>
          </p:cNvSpPr>
          <p:nvPr>
            <p:ph type="sldNum" sz="quarter" idx="10"/>
          </p:nvPr>
        </p:nvSpPr>
        <p:spPr/>
        <p:txBody>
          <a:bodyPr/>
          <a:lstStyle>
            <a:lvl1pPr>
              <a:defRPr/>
            </a:lvl1pPr>
          </a:lstStyle>
          <a:p>
            <a:pPr>
              <a:defRPr/>
            </a:pPr>
            <a:fld id="{1F4C87F8-1A60-4C1C-AA18-C4F801F51407}" type="slidenum">
              <a:rPr lang="ja-JP" altLang="en-US"/>
            </a:fld>
            <a:endParaRPr lang="en-US" altLang="ja-JP"/>
          </a:p>
        </p:txBody>
      </p:sp>
    </p:spTree>
  </p:cSld>
  <p:clrMapOvr>
    <a:masterClrMapping/>
  </p:clrMapOvr>
  <p:transition>
    <p:random/>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63087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0"/>
            <a:ext cx="6705600" cy="63087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0"/>
          <p:cNvSpPr>
            <a:spLocks noGrp="1" noChangeArrowheads="1"/>
          </p:cNvSpPr>
          <p:nvPr>
            <p:ph type="sldNum" sz="quarter" idx="10"/>
          </p:nvPr>
        </p:nvSpPr>
        <p:spPr/>
        <p:txBody>
          <a:bodyPr/>
          <a:lstStyle>
            <a:lvl1pPr>
              <a:defRPr/>
            </a:lvl1pPr>
          </a:lstStyle>
          <a:p>
            <a:pPr>
              <a:defRPr/>
            </a:pPr>
            <a:fld id="{ED8C3CA8-5360-474E-89E8-55EE23CC2A01}" type="slidenum">
              <a:rPr lang="ja-JP" altLang="en-US"/>
            </a:fld>
            <a:endParaRPr lang="en-US" altLang="ja-JP"/>
          </a:p>
        </p:txBody>
      </p:sp>
    </p:spTree>
  </p:cSld>
  <p:clrMapOvr>
    <a:masterClrMapping/>
  </p:clrMapOvr>
  <p:transition>
    <p:random/>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Picture 2" descr="waseda_mark"/>
          <p:cNvPicPr>
            <a:picLocks noChangeAspect="1" noChangeArrowheads="1"/>
          </p:cNvPicPr>
          <p:nvPr/>
        </p:nvPicPr>
        <p:blipFill>
          <a:blip r:embed="rId2" cstate="print">
            <a:grayscl/>
            <a:lum bright="80000" contrast="-90000"/>
          </a:blip>
          <a:srcRect/>
          <a:stretch>
            <a:fillRect/>
          </a:stretch>
        </p:blipFill>
        <p:spPr bwMode="auto">
          <a:xfrm>
            <a:off x="1116013" y="930275"/>
            <a:ext cx="6840537" cy="5307013"/>
          </a:xfrm>
          <a:prstGeom prst="rect">
            <a:avLst/>
          </a:prstGeom>
          <a:noFill/>
          <a:ln w="9525">
            <a:noFill/>
            <a:miter lim="800000"/>
            <a:headEnd/>
            <a:tailEnd/>
          </a:ln>
        </p:spPr>
      </p:pic>
      <p:pic>
        <p:nvPicPr>
          <p:cNvPr id="5" name="Picture 3" descr="wsd1"/>
          <p:cNvPicPr>
            <a:picLocks noChangeAspect="1" noChangeArrowheads="1"/>
          </p:cNvPicPr>
          <p:nvPr/>
        </p:nvPicPr>
        <p:blipFill>
          <a:blip r:embed="rId3" cstate="print"/>
          <a:srcRect/>
          <a:stretch>
            <a:fillRect/>
          </a:stretch>
        </p:blipFill>
        <p:spPr bwMode="auto">
          <a:xfrm>
            <a:off x="0" y="5661025"/>
            <a:ext cx="9144000" cy="1196975"/>
          </a:xfrm>
          <a:prstGeom prst="rect">
            <a:avLst/>
          </a:prstGeom>
          <a:noFill/>
          <a:ln w="9525">
            <a:noFill/>
            <a:miter lim="800000"/>
            <a:headEnd/>
            <a:tailEnd/>
          </a:ln>
        </p:spPr>
      </p:pic>
      <p:sp>
        <p:nvSpPr>
          <p:cNvPr id="6" name="AutoShape 7"/>
          <p:cNvSpPr>
            <a:spLocks noChangeArrowheads="1"/>
          </p:cNvSpPr>
          <p:nvPr/>
        </p:nvSpPr>
        <p:spPr bwMode="auto">
          <a:xfrm>
            <a:off x="685800" y="3408363"/>
            <a:ext cx="7772400" cy="109537"/>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rgbClr val="A50021"/>
          </a:solidFill>
          <a:ln w="9525">
            <a:solidFill>
              <a:schemeClr val="accent2"/>
            </a:solidFill>
            <a:round/>
          </a:ln>
        </p:spPr>
        <p:txBody>
          <a:bodyPr/>
          <a:lstStyle/>
          <a:p>
            <a:pPr>
              <a:defRPr/>
            </a:pPr>
            <a:endParaRPr lang="zh-CN" altLang="zh-CN" sz="2400">
              <a:latin typeface="Times New Roman" panose="02020603050405020304" pitchFamily="18" charset="0"/>
              <a:ea typeface="MS PGothic" panose="020B0600070205080204" pitchFamily="34" charset="-128"/>
            </a:endParaRPr>
          </a:p>
        </p:txBody>
      </p:sp>
      <p:sp>
        <p:nvSpPr>
          <p:cNvPr id="7" name="Text Box 8"/>
          <p:cNvSpPr txBox="1">
            <a:spLocks noChangeArrowheads="1"/>
          </p:cNvSpPr>
          <p:nvPr userDrawn="1"/>
        </p:nvSpPr>
        <p:spPr bwMode="auto">
          <a:xfrm>
            <a:off x="0" y="76200"/>
            <a:ext cx="9144000" cy="396875"/>
          </a:xfrm>
          <a:prstGeom prst="rect">
            <a:avLst/>
          </a:prstGeom>
          <a:noFill/>
          <a:ln w="38100" cmpd="dbl">
            <a:noFill/>
            <a:miter lim="800000"/>
          </a:ln>
          <a:effectLst/>
        </p:spPr>
        <p:txBody>
          <a:bodyPr>
            <a:spAutoFit/>
          </a:bodyPr>
          <a:lstStyle/>
          <a:p>
            <a:pPr algn="ctr">
              <a:spcBef>
                <a:spcPct val="50000"/>
              </a:spcBef>
              <a:defRPr/>
            </a:pPr>
            <a:r>
              <a:rPr lang="en-US" altLang="zh-CN" sz="2000">
                <a:solidFill>
                  <a:schemeClr val="accent2"/>
                </a:solidFill>
              </a:rPr>
              <a:t>Introduction of Artificial Intelligence</a:t>
            </a:r>
            <a:endParaRPr lang="en-US" altLang="zh-CN" sz="2000">
              <a:solidFill>
                <a:schemeClr val="accent2"/>
              </a:solidFill>
            </a:endParaRPr>
          </a:p>
        </p:txBody>
      </p:sp>
      <p:sp>
        <p:nvSpPr>
          <p:cNvPr id="8" name="Line 9"/>
          <p:cNvSpPr>
            <a:spLocks noChangeShapeType="1"/>
          </p:cNvSpPr>
          <p:nvPr userDrawn="1"/>
        </p:nvSpPr>
        <p:spPr bwMode="auto">
          <a:xfrm>
            <a:off x="225425" y="457200"/>
            <a:ext cx="8680450" cy="0"/>
          </a:xfrm>
          <a:prstGeom prst="line">
            <a:avLst/>
          </a:prstGeom>
          <a:noFill/>
          <a:ln w="57150" cmpd="thinThick">
            <a:solidFill>
              <a:schemeClr val="accent2"/>
            </a:solidFill>
            <a:round/>
          </a:ln>
          <a:effectLst/>
        </p:spPr>
        <p:txBody>
          <a:bodyPr/>
          <a:lstStyle/>
          <a:p>
            <a:pPr>
              <a:defRPr/>
            </a:pPr>
            <a:endParaRPr lang="zh-CN" altLang="en-US"/>
          </a:p>
        </p:txBody>
      </p:sp>
      <p:sp>
        <p:nvSpPr>
          <p:cNvPr id="10244" name="Rectangle 4"/>
          <p:cNvSpPr>
            <a:spLocks noGrp="1" noChangeArrowheads="1"/>
          </p:cNvSpPr>
          <p:nvPr>
            <p:ph type="ctrTitle"/>
          </p:nvPr>
        </p:nvSpPr>
        <p:spPr>
          <a:xfrm>
            <a:off x="685800" y="836613"/>
            <a:ext cx="7772400" cy="2019300"/>
          </a:xfrm>
          <a:noFill/>
        </p:spPr>
        <p:txBody>
          <a:bodyPr/>
          <a:lstStyle>
            <a:lvl1pPr>
              <a:defRPr/>
            </a:lvl1pPr>
          </a:lstStyle>
          <a:p>
            <a:r>
              <a:rPr lang="ja-JP" altLang="en-US"/>
              <a:t>マスタ タイトルの書式設定</a:t>
            </a:r>
            <a:endParaRPr lang="ja-JP" altLang="en-US"/>
          </a:p>
        </p:txBody>
      </p:sp>
      <p:sp>
        <p:nvSpPr>
          <p:cNvPr id="10245" name="Rectangle 5"/>
          <p:cNvSpPr>
            <a:spLocks noGrp="1" noChangeArrowheads="1"/>
          </p:cNvSpPr>
          <p:nvPr>
            <p:ph type="subTitle" idx="1"/>
          </p:nvPr>
        </p:nvSpPr>
        <p:spPr>
          <a:xfrm>
            <a:off x="1447800" y="3213100"/>
            <a:ext cx="7010400" cy="1816100"/>
          </a:xfrm>
        </p:spPr>
        <p:txBody>
          <a:bodyPr/>
          <a:lstStyle>
            <a:lvl1pPr marL="0" indent="0" algn="ctr">
              <a:buFont typeface="Wingdings" panose="05000000000000000000" pitchFamily="2" charset="2"/>
              <a:buNone/>
              <a:defRPr/>
            </a:lvl1pPr>
          </a:lstStyle>
          <a:p>
            <a:r>
              <a:rPr lang="ja-JP" altLang="en-US"/>
              <a:t>マスタ サブタイトルの書式設定</a:t>
            </a:r>
            <a:endParaRPr lang="ja-JP" altLang="en-US"/>
          </a:p>
        </p:txBody>
      </p:sp>
      <p:sp>
        <p:nvSpPr>
          <p:cNvPr id="9" name="Rectangle 6"/>
          <p:cNvSpPr>
            <a:spLocks noGrp="1" noChangeArrowheads="1"/>
          </p:cNvSpPr>
          <p:nvPr>
            <p:ph type="ftr" sz="quarter" idx="10"/>
          </p:nvPr>
        </p:nvSpPr>
        <p:spPr bwMode="auto">
          <a:xfrm>
            <a:off x="733425" y="138113"/>
            <a:ext cx="7737475" cy="323850"/>
          </a:xfrm>
          <a:prstGeom prst="rect">
            <a:avLst/>
          </a:prstGeom>
          <a:ln>
            <a:miter lim="800000"/>
          </a:ln>
        </p:spPr>
        <p:txBody>
          <a:bodyPr vert="horz" wrap="square" lIns="91440" tIns="45720" rIns="91440" bIns="45720" numCol="1" anchor="t" anchorCtr="0" compatLnSpc="1"/>
          <a:lstStyle>
            <a:lvl1pPr>
              <a:defRPr sz="1600" smtClean="0">
                <a:solidFill>
                  <a:srgbClr val="A50021"/>
                </a:solidFill>
                <a:ea typeface="MS PGothic" panose="020B0600070205080204" pitchFamily="34" charset="-128"/>
              </a:defRPr>
            </a:lvl1pPr>
          </a:lstStyle>
          <a:p>
            <a:pPr>
              <a:defRPr/>
            </a:pPr>
            <a:endParaRPr lang="en-US" altLang="zh-CN"/>
          </a:p>
        </p:txBody>
      </p:sp>
    </p:spTree>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10"/>
          <p:cNvSpPr>
            <a:spLocks noGrp="1" noChangeArrowheads="1"/>
          </p:cNvSpPr>
          <p:nvPr>
            <p:ph type="sldNum" sz="quarter" idx="10"/>
          </p:nvPr>
        </p:nvSpPr>
        <p:spPr/>
        <p:txBody>
          <a:bodyPr/>
          <a:lstStyle>
            <a:lvl1pPr>
              <a:defRPr/>
            </a:lvl1pPr>
          </a:lstStyle>
          <a:p>
            <a:pPr>
              <a:defRPr/>
            </a:pPr>
            <a:fld id="{1D4B8386-F18B-441A-B47B-7EA8A7EC1A35}" type="slidenum">
              <a:rPr lang="ja-JP" altLang="en-US"/>
            </a:fld>
            <a:endParaRPr lang="en-US" altLang="ja-JP"/>
          </a:p>
        </p:txBody>
      </p:sp>
    </p:spTree>
  </p:cSld>
  <p:clrMapOvr>
    <a:masterClrMapping/>
  </p:clrMapOvr>
  <p:transition>
    <p:random/>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0"/>
          <p:cNvSpPr>
            <a:spLocks noGrp="1" noChangeArrowheads="1"/>
          </p:cNvSpPr>
          <p:nvPr>
            <p:ph type="sldNum" sz="quarter" idx="10"/>
          </p:nvPr>
        </p:nvSpPr>
        <p:spPr/>
        <p:txBody>
          <a:bodyPr/>
          <a:lstStyle>
            <a:lvl1pPr>
              <a:defRPr/>
            </a:lvl1pPr>
          </a:lstStyle>
          <a:p>
            <a:pPr>
              <a:defRPr/>
            </a:pPr>
            <a:fld id="{82227C12-0A9D-4045-8A90-DFF61BC5C20E}" type="slidenum">
              <a:rPr lang="ja-JP" altLang="en-US"/>
            </a:fld>
            <a:endParaRPr lang="en-US" altLang="ja-JP"/>
          </a:p>
        </p:txBody>
      </p:sp>
    </p:spTree>
  </p:cSld>
  <p:clrMapOvr>
    <a:masterClrMapping/>
  </p:clrMapOvr>
  <p:transition>
    <p:random/>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10"/>
          <p:cNvSpPr>
            <a:spLocks noGrp="1" noChangeArrowheads="1"/>
          </p:cNvSpPr>
          <p:nvPr>
            <p:ph type="sldNum" sz="quarter" idx="10"/>
          </p:nvPr>
        </p:nvSpPr>
        <p:spPr/>
        <p:txBody>
          <a:bodyPr/>
          <a:lstStyle>
            <a:lvl1pPr>
              <a:defRPr/>
            </a:lvl1pPr>
          </a:lstStyle>
          <a:p>
            <a:pPr>
              <a:defRPr/>
            </a:pPr>
            <a:fld id="{C259C448-454A-493C-A508-F6D0D1CA3C6A}" type="slidenum">
              <a:rPr lang="ja-JP" altLang="en-US"/>
            </a:fld>
            <a:endParaRPr lang="en-US" altLang="ja-JP"/>
          </a:p>
        </p:txBody>
      </p:sp>
    </p:spTree>
  </p:cSld>
  <p:clrMapOvr>
    <a:masterClrMapping/>
  </p:clrMapOvr>
  <p:transition>
    <p:random/>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50825" y="908050"/>
            <a:ext cx="4244975"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908050"/>
            <a:ext cx="4244975"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10"/>
          <p:cNvSpPr>
            <a:spLocks noGrp="1" noChangeArrowheads="1"/>
          </p:cNvSpPr>
          <p:nvPr>
            <p:ph type="sldNum" sz="quarter" idx="10"/>
          </p:nvPr>
        </p:nvSpPr>
        <p:spPr/>
        <p:txBody>
          <a:bodyPr/>
          <a:lstStyle>
            <a:lvl1pPr>
              <a:defRPr/>
            </a:lvl1pPr>
          </a:lstStyle>
          <a:p>
            <a:pPr>
              <a:defRPr/>
            </a:pPr>
            <a:fld id="{20EFC353-B399-41EE-8774-2BFB8313AAEF}" type="slidenum">
              <a:rPr lang="ja-JP" altLang="en-US"/>
            </a:fld>
            <a:endParaRPr lang="en-US" altLang="ja-JP"/>
          </a:p>
        </p:txBody>
      </p:sp>
    </p:spTree>
  </p:cSld>
  <p:clrMapOvr>
    <a:masterClrMapping/>
  </p:clrMapOvr>
  <p:transition>
    <p:random/>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10"/>
          <p:cNvSpPr>
            <a:spLocks noGrp="1" noChangeArrowheads="1"/>
          </p:cNvSpPr>
          <p:nvPr>
            <p:ph type="sldNum" sz="quarter" idx="10"/>
          </p:nvPr>
        </p:nvSpPr>
        <p:spPr/>
        <p:txBody>
          <a:bodyPr/>
          <a:lstStyle>
            <a:lvl1pPr>
              <a:defRPr/>
            </a:lvl1pPr>
          </a:lstStyle>
          <a:p>
            <a:pPr>
              <a:defRPr/>
            </a:pPr>
            <a:fld id="{6B5ED95F-118E-4421-B4BA-B90F952D8584}" type="slidenum">
              <a:rPr lang="ja-JP" altLang="en-US"/>
            </a:fld>
            <a:endParaRPr lang="en-US" altLang="ja-JP"/>
          </a:p>
        </p:txBody>
      </p:sp>
    </p:spTree>
  </p:cSld>
  <p:clrMapOvr>
    <a:masterClrMapping/>
  </p:clrMapOvr>
  <p:transition>
    <p:random/>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0"/>
          <p:cNvSpPr>
            <a:spLocks noGrp="1" noChangeArrowheads="1"/>
          </p:cNvSpPr>
          <p:nvPr>
            <p:ph type="sldNum" sz="quarter" idx="10"/>
          </p:nvPr>
        </p:nvSpPr>
        <p:spPr/>
        <p:txBody>
          <a:bodyPr/>
          <a:lstStyle>
            <a:lvl1pPr>
              <a:defRPr/>
            </a:lvl1pPr>
          </a:lstStyle>
          <a:p>
            <a:pPr>
              <a:defRPr/>
            </a:pPr>
            <a:fld id="{84F53113-5797-4EE0-AB67-762BA57C286C}" type="slidenum">
              <a:rPr lang="ja-JP" altLang="en-US"/>
            </a:fld>
            <a:endParaRPr lang="en-US" altLang="ja-JP"/>
          </a:p>
        </p:txBody>
      </p:sp>
    </p:spTree>
  </p:cSld>
  <p:clrMapOvr>
    <a:masterClrMapping/>
  </p:clrMapOvr>
  <p:transition>
    <p:random/>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sldNum" sz="quarter" idx="10"/>
          </p:nvPr>
        </p:nvSpPr>
        <p:spPr/>
        <p:txBody>
          <a:bodyPr/>
          <a:lstStyle>
            <a:lvl1pPr>
              <a:defRPr/>
            </a:lvl1pPr>
          </a:lstStyle>
          <a:p>
            <a:pPr>
              <a:defRPr/>
            </a:pPr>
            <a:fld id="{53CDB85D-A04B-4ED3-BC2D-5D638262BED1}" type="slidenum">
              <a:rPr lang="ja-JP" altLang="en-US"/>
            </a:fld>
            <a:endParaRPr lang="en-US" altLang="ja-JP"/>
          </a:p>
        </p:txBody>
      </p:sp>
    </p:spTree>
  </p:cSld>
  <p:clrMapOvr>
    <a:masterClrMapping/>
  </p:clrMapOvr>
  <p:transition>
    <p:random/>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10"/>
          <p:cNvSpPr>
            <a:spLocks noGrp="1" noChangeArrowheads="1"/>
          </p:cNvSpPr>
          <p:nvPr>
            <p:ph type="sldNum" sz="quarter" idx="10"/>
          </p:nvPr>
        </p:nvSpPr>
        <p:spPr/>
        <p:txBody>
          <a:bodyPr/>
          <a:lstStyle>
            <a:lvl1pPr>
              <a:defRPr/>
            </a:lvl1pPr>
          </a:lstStyle>
          <a:p>
            <a:pPr>
              <a:defRPr/>
            </a:pPr>
            <a:fld id="{7E51D9CA-7E86-4166-AF62-421411DCDE76}" type="slidenum">
              <a:rPr lang="ja-JP" altLang="en-US"/>
            </a:fld>
            <a:endParaRPr lang="en-US" altLang="ja-JP"/>
          </a:p>
        </p:txBody>
      </p:sp>
    </p:spTree>
  </p:cSld>
  <p:clrMapOvr>
    <a:masterClrMapping/>
  </p:clrMapOvr>
  <p:transition>
    <p:random/>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10"/>
          <p:cNvSpPr>
            <a:spLocks noGrp="1" noChangeArrowheads="1"/>
          </p:cNvSpPr>
          <p:nvPr>
            <p:ph type="sldNum" sz="quarter" idx="10"/>
          </p:nvPr>
        </p:nvSpPr>
        <p:spPr/>
        <p:txBody>
          <a:bodyPr/>
          <a:lstStyle>
            <a:lvl1pPr>
              <a:defRPr/>
            </a:lvl1pPr>
          </a:lstStyle>
          <a:p>
            <a:pPr>
              <a:defRPr/>
            </a:pPr>
            <a:fld id="{1D4B8386-F18B-441A-B47B-7EA8A7EC1A35}" type="slidenum">
              <a:rPr lang="ja-JP" altLang="en-US"/>
            </a:fld>
            <a:endParaRPr lang="en-US" altLang="ja-JP"/>
          </a:p>
        </p:txBody>
      </p:sp>
    </p:spTree>
  </p:cSld>
  <p:clrMapOvr>
    <a:masterClrMapping/>
  </p:clrMapOvr>
  <p:transition>
    <p:random/>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0"/>
          <p:cNvSpPr>
            <a:spLocks noGrp="1" noChangeArrowheads="1"/>
          </p:cNvSpPr>
          <p:nvPr>
            <p:ph type="sldNum" sz="quarter" idx="10"/>
          </p:nvPr>
        </p:nvSpPr>
        <p:spPr/>
        <p:txBody>
          <a:bodyPr/>
          <a:lstStyle>
            <a:lvl1pPr>
              <a:defRPr/>
            </a:lvl1pPr>
          </a:lstStyle>
          <a:p>
            <a:pPr>
              <a:defRPr/>
            </a:pPr>
            <a:fld id="{1F4C87F8-1A60-4C1C-AA18-C4F801F51407}" type="slidenum">
              <a:rPr lang="ja-JP" altLang="en-US"/>
            </a:fld>
            <a:endParaRPr lang="en-US" altLang="ja-JP"/>
          </a:p>
        </p:txBody>
      </p:sp>
    </p:spTree>
  </p:cSld>
  <p:clrMapOvr>
    <a:masterClrMapping/>
  </p:clrMapOvr>
  <p:transition>
    <p:random/>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63087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0"/>
            <a:ext cx="6705600" cy="63087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0"/>
          <p:cNvSpPr>
            <a:spLocks noGrp="1" noChangeArrowheads="1"/>
          </p:cNvSpPr>
          <p:nvPr>
            <p:ph type="sldNum" sz="quarter" idx="10"/>
          </p:nvPr>
        </p:nvSpPr>
        <p:spPr/>
        <p:txBody>
          <a:bodyPr/>
          <a:lstStyle>
            <a:lvl1pPr>
              <a:defRPr/>
            </a:lvl1pPr>
          </a:lstStyle>
          <a:p>
            <a:pPr>
              <a:defRPr/>
            </a:pPr>
            <a:fld id="{ED8C3CA8-5360-474E-89E8-55EE23CC2A01}" type="slidenum">
              <a:rPr lang="ja-JP" altLang="en-US"/>
            </a:fld>
            <a:endParaRPr lang="en-US" altLang="ja-JP"/>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3.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9" Type="http://schemas.openxmlformats.org/officeDocument/2006/relationships/slideLayout" Target="../slideLayouts/slideLayout108.xml"/><Relationship Id="rId8" Type="http://schemas.openxmlformats.org/officeDocument/2006/relationships/slideLayout" Target="../slideLayouts/slideLayout107.xml"/><Relationship Id="rId7" Type="http://schemas.openxmlformats.org/officeDocument/2006/relationships/slideLayout" Target="../slideLayouts/slideLayout106.xml"/><Relationship Id="rId6" Type="http://schemas.openxmlformats.org/officeDocument/2006/relationships/slideLayout" Target="../slideLayouts/slideLayout105.xml"/><Relationship Id="rId5" Type="http://schemas.openxmlformats.org/officeDocument/2006/relationships/slideLayout" Target="../slideLayouts/slideLayout104.xml"/><Relationship Id="rId4" Type="http://schemas.openxmlformats.org/officeDocument/2006/relationships/slideLayout" Target="../slideLayouts/slideLayout103.xml"/><Relationship Id="rId3" Type="http://schemas.openxmlformats.org/officeDocument/2006/relationships/slideLayout" Target="../slideLayouts/slideLayout102.xml"/><Relationship Id="rId2" Type="http://schemas.openxmlformats.org/officeDocument/2006/relationships/slideLayout" Target="../slideLayouts/slideLayout101.xml"/><Relationship Id="rId13" Type="http://schemas.openxmlformats.org/officeDocument/2006/relationships/theme" Target="../theme/theme10.xml"/><Relationship Id="rId12" Type="http://schemas.openxmlformats.org/officeDocument/2006/relationships/image" Target="../media/image3.png"/><Relationship Id="rId11" Type="http://schemas.openxmlformats.org/officeDocument/2006/relationships/slideLayout" Target="../slideLayouts/slideLayout110.xml"/><Relationship Id="rId10" Type="http://schemas.openxmlformats.org/officeDocument/2006/relationships/slideLayout" Target="../slideLayouts/slideLayout109.xml"/><Relationship Id="rId1" Type="http://schemas.openxmlformats.org/officeDocument/2006/relationships/slideLayout" Target="../slideLayouts/slideLayout100.xml"/></Relationships>
</file>

<file path=ppt/slideMasters/_rels/slideMaster11.xml.rels><?xml version="1.0" encoding="UTF-8" standalone="yes"?>
<Relationships xmlns="http://schemas.openxmlformats.org/package/2006/relationships"><Relationship Id="rId9" Type="http://schemas.openxmlformats.org/officeDocument/2006/relationships/slideLayout" Target="../slideLayouts/slideLayout119.xml"/><Relationship Id="rId8" Type="http://schemas.openxmlformats.org/officeDocument/2006/relationships/slideLayout" Target="../slideLayouts/slideLayout118.xml"/><Relationship Id="rId7" Type="http://schemas.openxmlformats.org/officeDocument/2006/relationships/slideLayout" Target="../slideLayouts/slideLayout117.xml"/><Relationship Id="rId6" Type="http://schemas.openxmlformats.org/officeDocument/2006/relationships/slideLayout" Target="../slideLayouts/slideLayout116.xml"/><Relationship Id="rId5" Type="http://schemas.openxmlformats.org/officeDocument/2006/relationships/slideLayout" Target="../slideLayouts/slideLayout115.xml"/><Relationship Id="rId4" Type="http://schemas.openxmlformats.org/officeDocument/2006/relationships/slideLayout" Target="../slideLayouts/slideLayout114.xml"/><Relationship Id="rId3" Type="http://schemas.openxmlformats.org/officeDocument/2006/relationships/slideLayout" Target="../slideLayouts/slideLayout113.xml"/><Relationship Id="rId2" Type="http://schemas.openxmlformats.org/officeDocument/2006/relationships/slideLayout" Target="../slideLayouts/slideLayout112.xml"/><Relationship Id="rId13" Type="http://schemas.openxmlformats.org/officeDocument/2006/relationships/theme" Target="../theme/theme11.xml"/><Relationship Id="rId12" Type="http://schemas.openxmlformats.org/officeDocument/2006/relationships/image" Target="../media/image3.png"/><Relationship Id="rId11" Type="http://schemas.openxmlformats.org/officeDocument/2006/relationships/slideLayout" Target="../slideLayouts/slideLayout121.xml"/><Relationship Id="rId10" Type="http://schemas.openxmlformats.org/officeDocument/2006/relationships/slideLayout" Target="../slideLayouts/slideLayout120.xml"/><Relationship Id="rId1" Type="http://schemas.openxmlformats.org/officeDocument/2006/relationships/slideLayout" Target="../slideLayouts/slideLayout111.xml"/></Relationships>
</file>

<file path=ppt/slideMasters/_rels/slideMaster12.xml.rels><?xml version="1.0" encoding="UTF-8" standalone="yes"?>
<Relationships xmlns="http://schemas.openxmlformats.org/package/2006/relationships"><Relationship Id="rId9" Type="http://schemas.openxmlformats.org/officeDocument/2006/relationships/slideLayout" Target="../slideLayouts/slideLayout130.xml"/><Relationship Id="rId8" Type="http://schemas.openxmlformats.org/officeDocument/2006/relationships/slideLayout" Target="../slideLayouts/slideLayout129.xml"/><Relationship Id="rId7" Type="http://schemas.openxmlformats.org/officeDocument/2006/relationships/slideLayout" Target="../slideLayouts/slideLayout128.xml"/><Relationship Id="rId6" Type="http://schemas.openxmlformats.org/officeDocument/2006/relationships/slideLayout" Target="../slideLayouts/slideLayout127.xml"/><Relationship Id="rId5" Type="http://schemas.openxmlformats.org/officeDocument/2006/relationships/slideLayout" Target="../slideLayouts/slideLayout126.xml"/><Relationship Id="rId4" Type="http://schemas.openxmlformats.org/officeDocument/2006/relationships/slideLayout" Target="../slideLayouts/slideLayout125.xml"/><Relationship Id="rId3" Type="http://schemas.openxmlformats.org/officeDocument/2006/relationships/slideLayout" Target="../slideLayouts/slideLayout124.xml"/><Relationship Id="rId2" Type="http://schemas.openxmlformats.org/officeDocument/2006/relationships/slideLayout" Target="../slideLayouts/slideLayout123.xml"/><Relationship Id="rId13" Type="http://schemas.openxmlformats.org/officeDocument/2006/relationships/theme" Target="../theme/theme12.xml"/><Relationship Id="rId12" Type="http://schemas.openxmlformats.org/officeDocument/2006/relationships/image" Target="../media/image3.png"/><Relationship Id="rId11" Type="http://schemas.openxmlformats.org/officeDocument/2006/relationships/slideLayout" Target="../slideLayouts/slideLayout132.xml"/><Relationship Id="rId10" Type="http://schemas.openxmlformats.org/officeDocument/2006/relationships/slideLayout" Target="../slideLayouts/slideLayout131.xml"/><Relationship Id="rId1" Type="http://schemas.openxmlformats.org/officeDocument/2006/relationships/slideLayout" Target="../slideLayouts/slideLayout122.xml"/></Relationships>
</file>

<file path=ppt/slideMasters/_rels/slideMaster13.xml.rels><?xml version="1.0" encoding="UTF-8" standalone="yes"?>
<Relationships xmlns="http://schemas.openxmlformats.org/package/2006/relationships"><Relationship Id="rId9" Type="http://schemas.openxmlformats.org/officeDocument/2006/relationships/slideLayout" Target="../slideLayouts/slideLayout141.xml"/><Relationship Id="rId8" Type="http://schemas.openxmlformats.org/officeDocument/2006/relationships/slideLayout" Target="../slideLayouts/slideLayout140.xml"/><Relationship Id="rId7" Type="http://schemas.openxmlformats.org/officeDocument/2006/relationships/slideLayout" Target="../slideLayouts/slideLayout139.xml"/><Relationship Id="rId6" Type="http://schemas.openxmlformats.org/officeDocument/2006/relationships/slideLayout" Target="../slideLayouts/slideLayout138.xml"/><Relationship Id="rId5" Type="http://schemas.openxmlformats.org/officeDocument/2006/relationships/slideLayout" Target="../slideLayouts/slideLayout137.xml"/><Relationship Id="rId4" Type="http://schemas.openxmlformats.org/officeDocument/2006/relationships/slideLayout" Target="../slideLayouts/slideLayout136.xml"/><Relationship Id="rId3" Type="http://schemas.openxmlformats.org/officeDocument/2006/relationships/slideLayout" Target="../slideLayouts/slideLayout135.xml"/><Relationship Id="rId2" Type="http://schemas.openxmlformats.org/officeDocument/2006/relationships/slideLayout" Target="../slideLayouts/slideLayout134.xml"/><Relationship Id="rId13" Type="http://schemas.openxmlformats.org/officeDocument/2006/relationships/theme" Target="../theme/theme13.xml"/><Relationship Id="rId12" Type="http://schemas.openxmlformats.org/officeDocument/2006/relationships/image" Target="../media/image3.png"/><Relationship Id="rId11" Type="http://schemas.openxmlformats.org/officeDocument/2006/relationships/slideLayout" Target="../slideLayouts/slideLayout143.xml"/><Relationship Id="rId10" Type="http://schemas.openxmlformats.org/officeDocument/2006/relationships/slideLayout" Target="../slideLayouts/slideLayout142.xml"/><Relationship Id="rId1" Type="http://schemas.openxmlformats.org/officeDocument/2006/relationships/slideLayout" Target="../slideLayouts/slideLayout133.xml"/></Relationships>
</file>

<file path=ppt/slideMasters/_rels/slideMaster14.xml.rels><?xml version="1.0" encoding="UTF-8" standalone="yes"?>
<Relationships xmlns="http://schemas.openxmlformats.org/package/2006/relationships"><Relationship Id="rId9" Type="http://schemas.openxmlformats.org/officeDocument/2006/relationships/slideLayout" Target="../slideLayouts/slideLayout152.xml"/><Relationship Id="rId8" Type="http://schemas.openxmlformats.org/officeDocument/2006/relationships/slideLayout" Target="../slideLayouts/slideLayout151.xml"/><Relationship Id="rId7" Type="http://schemas.openxmlformats.org/officeDocument/2006/relationships/slideLayout" Target="../slideLayouts/slideLayout150.xml"/><Relationship Id="rId6" Type="http://schemas.openxmlformats.org/officeDocument/2006/relationships/slideLayout" Target="../slideLayouts/slideLayout149.xml"/><Relationship Id="rId5" Type="http://schemas.openxmlformats.org/officeDocument/2006/relationships/slideLayout" Target="../slideLayouts/slideLayout148.xml"/><Relationship Id="rId4" Type="http://schemas.openxmlformats.org/officeDocument/2006/relationships/slideLayout" Target="../slideLayouts/slideLayout147.xml"/><Relationship Id="rId3" Type="http://schemas.openxmlformats.org/officeDocument/2006/relationships/slideLayout" Target="../slideLayouts/slideLayout146.xml"/><Relationship Id="rId2" Type="http://schemas.openxmlformats.org/officeDocument/2006/relationships/slideLayout" Target="../slideLayouts/slideLayout145.xml"/><Relationship Id="rId13" Type="http://schemas.openxmlformats.org/officeDocument/2006/relationships/theme" Target="../theme/theme14.xml"/><Relationship Id="rId12" Type="http://schemas.openxmlformats.org/officeDocument/2006/relationships/image" Target="../media/image3.png"/><Relationship Id="rId11" Type="http://schemas.openxmlformats.org/officeDocument/2006/relationships/slideLayout" Target="../slideLayouts/slideLayout154.xml"/><Relationship Id="rId10" Type="http://schemas.openxmlformats.org/officeDocument/2006/relationships/slideLayout" Target="../slideLayouts/slideLayout153.xml"/><Relationship Id="rId1" Type="http://schemas.openxmlformats.org/officeDocument/2006/relationships/slideLayout" Target="../slideLayouts/slideLayout144.xml"/></Relationships>
</file>

<file path=ppt/slideMasters/_rels/slideMaster15.xml.rels><?xml version="1.0" encoding="UTF-8" standalone="yes"?>
<Relationships xmlns="http://schemas.openxmlformats.org/package/2006/relationships"><Relationship Id="rId9" Type="http://schemas.openxmlformats.org/officeDocument/2006/relationships/slideLayout" Target="../slideLayouts/slideLayout163.xml"/><Relationship Id="rId8" Type="http://schemas.openxmlformats.org/officeDocument/2006/relationships/slideLayout" Target="../slideLayouts/slideLayout162.xml"/><Relationship Id="rId7" Type="http://schemas.openxmlformats.org/officeDocument/2006/relationships/slideLayout" Target="../slideLayouts/slideLayout161.xml"/><Relationship Id="rId6" Type="http://schemas.openxmlformats.org/officeDocument/2006/relationships/slideLayout" Target="../slideLayouts/slideLayout160.xml"/><Relationship Id="rId5" Type="http://schemas.openxmlformats.org/officeDocument/2006/relationships/slideLayout" Target="../slideLayouts/slideLayout159.xml"/><Relationship Id="rId4" Type="http://schemas.openxmlformats.org/officeDocument/2006/relationships/slideLayout" Target="../slideLayouts/slideLayout158.xml"/><Relationship Id="rId3" Type="http://schemas.openxmlformats.org/officeDocument/2006/relationships/slideLayout" Target="../slideLayouts/slideLayout157.xml"/><Relationship Id="rId2" Type="http://schemas.openxmlformats.org/officeDocument/2006/relationships/slideLayout" Target="../slideLayouts/slideLayout156.xml"/><Relationship Id="rId13" Type="http://schemas.openxmlformats.org/officeDocument/2006/relationships/theme" Target="../theme/theme15.xml"/><Relationship Id="rId12" Type="http://schemas.openxmlformats.org/officeDocument/2006/relationships/image" Target="../media/image3.png"/><Relationship Id="rId11" Type="http://schemas.openxmlformats.org/officeDocument/2006/relationships/slideLayout" Target="../slideLayouts/slideLayout165.xml"/><Relationship Id="rId10" Type="http://schemas.openxmlformats.org/officeDocument/2006/relationships/slideLayout" Target="../slideLayouts/slideLayout164.xml"/><Relationship Id="rId1" Type="http://schemas.openxmlformats.org/officeDocument/2006/relationships/slideLayout" Target="../slideLayouts/slideLayout155.xml"/></Relationships>
</file>

<file path=ppt/slideMasters/_rels/slideMaster16.xml.rels><?xml version="1.0" encoding="UTF-8" standalone="yes"?>
<Relationships xmlns="http://schemas.openxmlformats.org/package/2006/relationships"><Relationship Id="rId9" Type="http://schemas.openxmlformats.org/officeDocument/2006/relationships/slideLayout" Target="../slideLayouts/slideLayout174.xml"/><Relationship Id="rId8" Type="http://schemas.openxmlformats.org/officeDocument/2006/relationships/slideLayout" Target="../slideLayouts/slideLayout173.xml"/><Relationship Id="rId7" Type="http://schemas.openxmlformats.org/officeDocument/2006/relationships/slideLayout" Target="../slideLayouts/slideLayout172.xml"/><Relationship Id="rId6" Type="http://schemas.openxmlformats.org/officeDocument/2006/relationships/slideLayout" Target="../slideLayouts/slideLayout171.xml"/><Relationship Id="rId5" Type="http://schemas.openxmlformats.org/officeDocument/2006/relationships/slideLayout" Target="../slideLayouts/slideLayout170.xml"/><Relationship Id="rId4" Type="http://schemas.openxmlformats.org/officeDocument/2006/relationships/slideLayout" Target="../slideLayouts/slideLayout169.xml"/><Relationship Id="rId3" Type="http://schemas.openxmlformats.org/officeDocument/2006/relationships/slideLayout" Target="../slideLayouts/slideLayout168.xml"/><Relationship Id="rId2" Type="http://schemas.openxmlformats.org/officeDocument/2006/relationships/slideLayout" Target="../slideLayouts/slideLayout167.xml"/><Relationship Id="rId13" Type="http://schemas.openxmlformats.org/officeDocument/2006/relationships/theme" Target="../theme/theme16.xml"/><Relationship Id="rId12" Type="http://schemas.openxmlformats.org/officeDocument/2006/relationships/image" Target="../media/image3.png"/><Relationship Id="rId11" Type="http://schemas.openxmlformats.org/officeDocument/2006/relationships/slideLayout" Target="../slideLayouts/slideLayout176.xml"/><Relationship Id="rId10" Type="http://schemas.openxmlformats.org/officeDocument/2006/relationships/slideLayout" Target="../slideLayouts/slideLayout175.xml"/><Relationship Id="rId1" Type="http://schemas.openxmlformats.org/officeDocument/2006/relationships/slideLayout" Target="../slideLayouts/slideLayout166.xml"/></Relationships>
</file>

<file path=ppt/slideMasters/_rels/slideMaster17.xml.rels><?xml version="1.0" encoding="UTF-8" standalone="yes"?>
<Relationships xmlns="http://schemas.openxmlformats.org/package/2006/relationships"><Relationship Id="rId9" Type="http://schemas.openxmlformats.org/officeDocument/2006/relationships/slideLayout" Target="../slideLayouts/slideLayout185.xml"/><Relationship Id="rId8" Type="http://schemas.openxmlformats.org/officeDocument/2006/relationships/slideLayout" Target="../slideLayouts/slideLayout184.xml"/><Relationship Id="rId7" Type="http://schemas.openxmlformats.org/officeDocument/2006/relationships/slideLayout" Target="../slideLayouts/slideLayout183.xml"/><Relationship Id="rId6" Type="http://schemas.openxmlformats.org/officeDocument/2006/relationships/slideLayout" Target="../slideLayouts/slideLayout182.xml"/><Relationship Id="rId5" Type="http://schemas.openxmlformats.org/officeDocument/2006/relationships/slideLayout" Target="../slideLayouts/slideLayout181.xml"/><Relationship Id="rId4" Type="http://schemas.openxmlformats.org/officeDocument/2006/relationships/slideLayout" Target="../slideLayouts/slideLayout180.xml"/><Relationship Id="rId3" Type="http://schemas.openxmlformats.org/officeDocument/2006/relationships/slideLayout" Target="../slideLayouts/slideLayout179.xml"/><Relationship Id="rId2" Type="http://schemas.openxmlformats.org/officeDocument/2006/relationships/slideLayout" Target="../slideLayouts/slideLayout178.xml"/><Relationship Id="rId13" Type="http://schemas.openxmlformats.org/officeDocument/2006/relationships/theme" Target="../theme/theme17.xml"/><Relationship Id="rId12" Type="http://schemas.openxmlformats.org/officeDocument/2006/relationships/image" Target="../media/image3.png"/><Relationship Id="rId11" Type="http://schemas.openxmlformats.org/officeDocument/2006/relationships/slideLayout" Target="../slideLayouts/slideLayout187.xml"/><Relationship Id="rId10" Type="http://schemas.openxmlformats.org/officeDocument/2006/relationships/slideLayout" Target="../slideLayouts/slideLayout186.xml"/><Relationship Id="rId1" Type="http://schemas.openxmlformats.org/officeDocument/2006/relationships/slideLayout" Target="../slideLayouts/slideLayout177.xml"/></Relationships>
</file>

<file path=ppt/slideMasters/_rels/slideMaster18.xml.rels><?xml version="1.0" encoding="UTF-8" standalone="yes"?>
<Relationships xmlns="http://schemas.openxmlformats.org/package/2006/relationships"><Relationship Id="rId9" Type="http://schemas.openxmlformats.org/officeDocument/2006/relationships/slideLayout" Target="../slideLayouts/slideLayout196.xml"/><Relationship Id="rId8" Type="http://schemas.openxmlformats.org/officeDocument/2006/relationships/slideLayout" Target="../slideLayouts/slideLayout195.xml"/><Relationship Id="rId7" Type="http://schemas.openxmlformats.org/officeDocument/2006/relationships/slideLayout" Target="../slideLayouts/slideLayout194.xml"/><Relationship Id="rId6" Type="http://schemas.openxmlformats.org/officeDocument/2006/relationships/slideLayout" Target="../slideLayouts/slideLayout193.xml"/><Relationship Id="rId5" Type="http://schemas.openxmlformats.org/officeDocument/2006/relationships/slideLayout" Target="../slideLayouts/slideLayout192.xml"/><Relationship Id="rId4" Type="http://schemas.openxmlformats.org/officeDocument/2006/relationships/slideLayout" Target="../slideLayouts/slideLayout191.xml"/><Relationship Id="rId3" Type="http://schemas.openxmlformats.org/officeDocument/2006/relationships/slideLayout" Target="../slideLayouts/slideLayout190.xml"/><Relationship Id="rId2" Type="http://schemas.openxmlformats.org/officeDocument/2006/relationships/slideLayout" Target="../slideLayouts/slideLayout189.xml"/><Relationship Id="rId13" Type="http://schemas.openxmlformats.org/officeDocument/2006/relationships/theme" Target="../theme/theme18.xml"/><Relationship Id="rId12" Type="http://schemas.openxmlformats.org/officeDocument/2006/relationships/image" Target="../media/image3.png"/><Relationship Id="rId11" Type="http://schemas.openxmlformats.org/officeDocument/2006/relationships/slideLayout" Target="../slideLayouts/slideLayout198.xml"/><Relationship Id="rId10" Type="http://schemas.openxmlformats.org/officeDocument/2006/relationships/slideLayout" Target="../slideLayouts/slideLayout197.xml"/><Relationship Id="rId1" Type="http://schemas.openxmlformats.org/officeDocument/2006/relationships/slideLayout" Target="../slideLayouts/slideLayout188.xml"/></Relationships>
</file>

<file path=ppt/slideMasters/_rels/slideMaster19.xml.rels><?xml version="1.0" encoding="UTF-8" standalone="yes"?>
<Relationships xmlns="http://schemas.openxmlformats.org/package/2006/relationships"><Relationship Id="rId9" Type="http://schemas.openxmlformats.org/officeDocument/2006/relationships/slideLayout" Target="../slideLayouts/slideLayout207.xml"/><Relationship Id="rId8" Type="http://schemas.openxmlformats.org/officeDocument/2006/relationships/slideLayout" Target="../slideLayouts/slideLayout206.xml"/><Relationship Id="rId7" Type="http://schemas.openxmlformats.org/officeDocument/2006/relationships/slideLayout" Target="../slideLayouts/slideLayout205.xml"/><Relationship Id="rId6" Type="http://schemas.openxmlformats.org/officeDocument/2006/relationships/slideLayout" Target="../slideLayouts/slideLayout204.xml"/><Relationship Id="rId5" Type="http://schemas.openxmlformats.org/officeDocument/2006/relationships/slideLayout" Target="../slideLayouts/slideLayout203.xml"/><Relationship Id="rId4" Type="http://schemas.openxmlformats.org/officeDocument/2006/relationships/slideLayout" Target="../slideLayouts/slideLayout202.xml"/><Relationship Id="rId3" Type="http://schemas.openxmlformats.org/officeDocument/2006/relationships/slideLayout" Target="../slideLayouts/slideLayout201.xml"/><Relationship Id="rId2" Type="http://schemas.openxmlformats.org/officeDocument/2006/relationships/slideLayout" Target="../slideLayouts/slideLayout200.xml"/><Relationship Id="rId13" Type="http://schemas.openxmlformats.org/officeDocument/2006/relationships/theme" Target="../theme/theme19.xml"/><Relationship Id="rId12" Type="http://schemas.openxmlformats.org/officeDocument/2006/relationships/image" Target="../media/image3.png"/><Relationship Id="rId11" Type="http://schemas.openxmlformats.org/officeDocument/2006/relationships/slideLayout" Target="../slideLayouts/slideLayout209.xml"/><Relationship Id="rId10" Type="http://schemas.openxmlformats.org/officeDocument/2006/relationships/slideLayout" Target="../slideLayouts/slideLayout208.xml"/><Relationship Id="rId1" Type="http://schemas.openxmlformats.org/officeDocument/2006/relationships/slideLayout" Target="../slideLayouts/slideLayout199.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3.pn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20.xml.rels><?xml version="1.0" encoding="UTF-8" standalone="yes"?>
<Relationships xmlns="http://schemas.openxmlformats.org/package/2006/relationships"><Relationship Id="rId9" Type="http://schemas.openxmlformats.org/officeDocument/2006/relationships/slideLayout" Target="../slideLayouts/slideLayout218.xml"/><Relationship Id="rId8" Type="http://schemas.openxmlformats.org/officeDocument/2006/relationships/slideLayout" Target="../slideLayouts/slideLayout217.xml"/><Relationship Id="rId7" Type="http://schemas.openxmlformats.org/officeDocument/2006/relationships/slideLayout" Target="../slideLayouts/slideLayout216.xml"/><Relationship Id="rId6" Type="http://schemas.openxmlformats.org/officeDocument/2006/relationships/slideLayout" Target="../slideLayouts/slideLayout215.xml"/><Relationship Id="rId5" Type="http://schemas.openxmlformats.org/officeDocument/2006/relationships/slideLayout" Target="../slideLayouts/slideLayout214.xml"/><Relationship Id="rId4" Type="http://schemas.openxmlformats.org/officeDocument/2006/relationships/slideLayout" Target="../slideLayouts/slideLayout213.xml"/><Relationship Id="rId3" Type="http://schemas.openxmlformats.org/officeDocument/2006/relationships/slideLayout" Target="../slideLayouts/slideLayout212.xml"/><Relationship Id="rId2" Type="http://schemas.openxmlformats.org/officeDocument/2006/relationships/slideLayout" Target="../slideLayouts/slideLayout211.xml"/><Relationship Id="rId13" Type="http://schemas.openxmlformats.org/officeDocument/2006/relationships/theme" Target="../theme/theme20.xml"/><Relationship Id="rId12" Type="http://schemas.openxmlformats.org/officeDocument/2006/relationships/image" Target="../media/image3.png"/><Relationship Id="rId11" Type="http://schemas.openxmlformats.org/officeDocument/2006/relationships/slideLayout" Target="../slideLayouts/slideLayout220.xml"/><Relationship Id="rId10" Type="http://schemas.openxmlformats.org/officeDocument/2006/relationships/slideLayout" Target="../slideLayouts/slideLayout219.xml"/><Relationship Id="rId1" Type="http://schemas.openxmlformats.org/officeDocument/2006/relationships/slideLayout" Target="../slideLayouts/slideLayout210.xml"/></Relationships>
</file>

<file path=ppt/slideMasters/_rels/slideMaster21.xml.rels><?xml version="1.0" encoding="UTF-8" standalone="yes"?>
<Relationships xmlns="http://schemas.openxmlformats.org/package/2006/relationships"><Relationship Id="rId9" Type="http://schemas.openxmlformats.org/officeDocument/2006/relationships/slideLayout" Target="../slideLayouts/slideLayout229.xml"/><Relationship Id="rId8" Type="http://schemas.openxmlformats.org/officeDocument/2006/relationships/slideLayout" Target="../slideLayouts/slideLayout228.xml"/><Relationship Id="rId7" Type="http://schemas.openxmlformats.org/officeDocument/2006/relationships/slideLayout" Target="../slideLayouts/slideLayout227.xml"/><Relationship Id="rId6" Type="http://schemas.openxmlformats.org/officeDocument/2006/relationships/slideLayout" Target="../slideLayouts/slideLayout226.xml"/><Relationship Id="rId5" Type="http://schemas.openxmlformats.org/officeDocument/2006/relationships/slideLayout" Target="../slideLayouts/slideLayout225.xml"/><Relationship Id="rId4" Type="http://schemas.openxmlformats.org/officeDocument/2006/relationships/slideLayout" Target="../slideLayouts/slideLayout224.xml"/><Relationship Id="rId3" Type="http://schemas.openxmlformats.org/officeDocument/2006/relationships/slideLayout" Target="../slideLayouts/slideLayout223.xml"/><Relationship Id="rId2" Type="http://schemas.openxmlformats.org/officeDocument/2006/relationships/slideLayout" Target="../slideLayouts/slideLayout222.xml"/><Relationship Id="rId13" Type="http://schemas.openxmlformats.org/officeDocument/2006/relationships/theme" Target="../theme/theme21.xml"/><Relationship Id="rId12" Type="http://schemas.openxmlformats.org/officeDocument/2006/relationships/image" Target="../media/image3.png"/><Relationship Id="rId11" Type="http://schemas.openxmlformats.org/officeDocument/2006/relationships/slideLayout" Target="../slideLayouts/slideLayout231.xml"/><Relationship Id="rId10" Type="http://schemas.openxmlformats.org/officeDocument/2006/relationships/slideLayout" Target="../slideLayouts/slideLayout230.xml"/><Relationship Id="rId1" Type="http://schemas.openxmlformats.org/officeDocument/2006/relationships/slideLayout" Target="../slideLayouts/slideLayout221.xml"/></Relationships>
</file>

<file path=ppt/slideMasters/_rels/slideMaster22.xml.rels><?xml version="1.0" encoding="UTF-8" standalone="yes"?>
<Relationships xmlns="http://schemas.openxmlformats.org/package/2006/relationships"><Relationship Id="rId9" Type="http://schemas.openxmlformats.org/officeDocument/2006/relationships/slideLayout" Target="../slideLayouts/slideLayout240.xml"/><Relationship Id="rId8" Type="http://schemas.openxmlformats.org/officeDocument/2006/relationships/slideLayout" Target="../slideLayouts/slideLayout239.xml"/><Relationship Id="rId7" Type="http://schemas.openxmlformats.org/officeDocument/2006/relationships/slideLayout" Target="../slideLayouts/slideLayout238.xml"/><Relationship Id="rId6" Type="http://schemas.openxmlformats.org/officeDocument/2006/relationships/slideLayout" Target="../slideLayouts/slideLayout237.xml"/><Relationship Id="rId5" Type="http://schemas.openxmlformats.org/officeDocument/2006/relationships/slideLayout" Target="../slideLayouts/slideLayout236.xml"/><Relationship Id="rId4" Type="http://schemas.openxmlformats.org/officeDocument/2006/relationships/slideLayout" Target="../slideLayouts/slideLayout235.xml"/><Relationship Id="rId3" Type="http://schemas.openxmlformats.org/officeDocument/2006/relationships/slideLayout" Target="../slideLayouts/slideLayout234.xml"/><Relationship Id="rId2" Type="http://schemas.openxmlformats.org/officeDocument/2006/relationships/slideLayout" Target="../slideLayouts/slideLayout233.xml"/><Relationship Id="rId13" Type="http://schemas.openxmlformats.org/officeDocument/2006/relationships/theme" Target="../theme/theme22.xml"/><Relationship Id="rId12" Type="http://schemas.openxmlformats.org/officeDocument/2006/relationships/image" Target="../media/image3.png"/><Relationship Id="rId11" Type="http://schemas.openxmlformats.org/officeDocument/2006/relationships/slideLayout" Target="../slideLayouts/slideLayout242.xml"/><Relationship Id="rId10" Type="http://schemas.openxmlformats.org/officeDocument/2006/relationships/slideLayout" Target="../slideLayouts/slideLayout241.xml"/><Relationship Id="rId1" Type="http://schemas.openxmlformats.org/officeDocument/2006/relationships/slideLayout" Target="../slideLayouts/slideLayout232.xml"/></Relationships>
</file>

<file path=ppt/slideMasters/_rels/slideMaster23.xml.rels><?xml version="1.0" encoding="UTF-8" standalone="yes"?>
<Relationships xmlns="http://schemas.openxmlformats.org/package/2006/relationships"><Relationship Id="rId9" Type="http://schemas.openxmlformats.org/officeDocument/2006/relationships/slideLayout" Target="../slideLayouts/slideLayout251.xml"/><Relationship Id="rId8" Type="http://schemas.openxmlformats.org/officeDocument/2006/relationships/slideLayout" Target="../slideLayouts/slideLayout250.xml"/><Relationship Id="rId7" Type="http://schemas.openxmlformats.org/officeDocument/2006/relationships/slideLayout" Target="../slideLayouts/slideLayout249.xml"/><Relationship Id="rId6" Type="http://schemas.openxmlformats.org/officeDocument/2006/relationships/slideLayout" Target="../slideLayouts/slideLayout248.xml"/><Relationship Id="rId5" Type="http://schemas.openxmlformats.org/officeDocument/2006/relationships/slideLayout" Target="../slideLayouts/slideLayout247.xml"/><Relationship Id="rId4" Type="http://schemas.openxmlformats.org/officeDocument/2006/relationships/slideLayout" Target="../slideLayouts/slideLayout246.xml"/><Relationship Id="rId3" Type="http://schemas.openxmlformats.org/officeDocument/2006/relationships/slideLayout" Target="../slideLayouts/slideLayout245.xml"/><Relationship Id="rId2" Type="http://schemas.openxmlformats.org/officeDocument/2006/relationships/slideLayout" Target="../slideLayouts/slideLayout244.xml"/><Relationship Id="rId12" Type="http://schemas.openxmlformats.org/officeDocument/2006/relationships/theme" Target="../theme/theme23.xml"/><Relationship Id="rId11" Type="http://schemas.openxmlformats.org/officeDocument/2006/relationships/slideLayout" Target="../slideLayouts/slideLayout253.xml"/><Relationship Id="rId10" Type="http://schemas.openxmlformats.org/officeDocument/2006/relationships/slideLayout" Target="../slideLayouts/slideLayout252.xml"/><Relationship Id="rId1" Type="http://schemas.openxmlformats.org/officeDocument/2006/relationships/slideLayout" Target="../slideLayouts/slideLayout243.xml"/></Relationships>
</file>

<file path=ppt/slideMasters/_rels/slideMaster24.xml.rels><?xml version="1.0" encoding="UTF-8" standalone="yes"?>
<Relationships xmlns="http://schemas.openxmlformats.org/package/2006/relationships"><Relationship Id="rId9" Type="http://schemas.openxmlformats.org/officeDocument/2006/relationships/slideLayout" Target="../slideLayouts/slideLayout262.xml"/><Relationship Id="rId8" Type="http://schemas.openxmlformats.org/officeDocument/2006/relationships/slideLayout" Target="../slideLayouts/slideLayout261.xml"/><Relationship Id="rId7" Type="http://schemas.openxmlformats.org/officeDocument/2006/relationships/slideLayout" Target="../slideLayouts/slideLayout260.xml"/><Relationship Id="rId6" Type="http://schemas.openxmlformats.org/officeDocument/2006/relationships/slideLayout" Target="../slideLayouts/slideLayout259.xml"/><Relationship Id="rId5" Type="http://schemas.openxmlformats.org/officeDocument/2006/relationships/slideLayout" Target="../slideLayouts/slideLayout258.xml"/><Relationship Id="rId4" Type="http://schemas.openxmlformats.org/officeDocument/2006/relationships/slideLayout" Target="../slideLayouts/slideLayout257.xml"/><Relationship Id="rId3" Type="http://schemas.openxmlformats.org/officeDocument/2006/relationships/slideLayout" Target="../slideLayouts/slideLayout256.xml"/><Relationship Id="rId2" Type="http://schemas.openxmlformats.org/officeDocument/2006/relationships/slideLayout" Target="../slideLayouts/slideLayout255.xml"/><Relationship Id="rId12" Type="http://schemas.openxmlformats.org/officeDocument/2006/relationships/theme" Target="../theme/theme24.xml"/><Relationship Id="rId11" Type="http://schemas.openxmlformats.org/officeDocument/2006/relationships/slideLayout" Target="../slideLayouts/slideLayout264.xml"/><Relationship Id="rId10" Type="http://schemas.openxmlformats.org/officeDocument/2006/relationships/slideLayout" Target="../slideLayouts/slideLayout263.xml"/><Relationship Id="rId1" Type="http://schemas.openxmlformats.org/officeDocument/2006/relationships/slideLayout" Target="../slideLayouts/slideLayout254.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3" Type="http://schemas.openxmlformats.org/officeDocument/2006/relationships/theme" Target="../theme/theme3.xml"/><Relationship Id="rId12" Type="http://schemas.openxmlformats.org/officeDocument/2006/relationships/image" Target="../media/image3.png"/><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3" Type="http://schemas.openxmlformats.org/officeDocument/2006/relationships/theme" Target="../theme/theme4.xml"/><Relationship Id="rId12" Type="http://schemas.openxmlformats.org/officeDocument/2006/relationships/image" Target="../media/image3.png"/><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3.xml"/><Relationship Id="rId8" Type="http://schemas.openxmlformats.org/officeDocument/2006/relationships/slideLayout" Target="../slideLayouts/slideLayout52.xml"/><Relationship Id="rId7" Type="http://schemas.openxmlformats.org/officeDocument/2006/relationships/slideLayout" Target="../slideLayouts/slideLayout51.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 Id="rId3" Type="http://schemas.openxmlformats.org/officeDocument/2006/relationships/slideLayout" Target="../slideLayouts/slideLayout47.xml"/><Relationship Id="rId2" Type="http://schemas.openxmlformats.org/officeDocument/2006/relationships/slideLayout" Target="../slideLayouts/slideLayout46.xml"/><Relationship Id="rId13" Type="http://schemas.openxmlformats.org/officeDocument/2006/relationships/theme" Target="../theme/theme5.xml"/><Relationship Id="rId12" Type="http://schemas.openxmlformats.org/officeDocument/2006/relationships/image" Target="../media/image3.png"/><Relationship Id="rId11" Type="http://schemas.openxmlformats.org/officeDocument/2006/relationships/slideLayout" Target="../slideLayouts/slideLayout55.xml"/><Relationship Id="rId10" Type="http://schemas.openxmlformats.org/officeDocument/2006/relationships/slideLayout" Target="../slideLayouts/slideLayout54.xml"/><Relationship Id="rId1" Type="http://schemas.openxmlformats.org/officeDocument/2006/relationships/slideLayout" Target="../slideLayouts/slideLayout45.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4.xml"/><Relationship Id="rId8" Type="http://schemas.openxmlformats.org/officeDocument/2006/relationships/slideLayout" Target="../slideLayouts/slideLayout63.xml"/><Relationship Id="rId7" Type="http://schemas.openxmlformats.org/officeDocument/2006/relationships/slideLayout" Target="../slideLayouts/slideLayout62.xml"/><Relationship Id="rId6" Type="http://schemas.openxmlformats.org/officeDocument/2006/relationships/slideLayout" Target="../slideLayouts/slideLayout61.xml"/><Relationship Id="rId5" Type="http://schemas.openxmlformats.org/officeDocument/2006/relationships/slideLayout" Target="../slideLayouts/slideLayout60.xml"/><Relationship Id="rId4" Type="http://schemas.openxmlformats.org/officeDocument/2006/relationships/slideLayout" Target="../slideLayouts/slideLayout59.xml"/><Relationship Id="rId3" Type="http://schemas.openxmlformats.org/officeDocument/2006/relationships/slideLayout" Target="../slideLayouts/slideLayout58.xml"/><Relationship Id="rId2" Type="http://schemas.openxmlformats.org/officeDocument/2006/relationships/slideLayout" Target="../slideLayouts/slideLayout57.xml"/><Relationship Id="rId13" Type="http://schemas.openxmlformats.org/officeDocument/2006/relationships/theme" Target="../theme/theme6.xml"/><Relationship Id="rId12" Type="http://schemas.openxmlformats.org/officeDocument/2006/relationships/image" Target="../media/image3.png"/><Relationship Id="rId11" Type="http://schemas.openxmlformats.org/officeDocument/2006/relationships/slideLayout" Target="../slideLayouts/slideLayout66.xml"/><Relationship Id="rId10" Type="http://schemas.openxmlformats.org/officeDocument/2006/relationships/slideLayout" Target="../slideLayouts/slideLayout65.xml"/><Relationship Id="rId1" Type="http://schemas.openxmlformats.org/officeDocument/2006/relationships/slideLayout" Target="../slideLayouts/slideLayout56.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75.xml"/><Relationship Id="rId8" Type="http://schemas.openxmlformats.org/officeDocument/2006/relationships/slideLayout" Target="../slideLayouts/slideLayout74.xml"/><Relationship Id="rId7" Type="http://schemas.openxmlformats.org/officeDocument/2006/relationships/slideLayout" Target="../slideLayouts/slideLayout73.xml"/><Relationship Id="rId6" Type="http://schemas.openxmlformats.org/officeDocument/2006/relationships/slideLayout" Target="../slideLayouts/slideLayout72.xml"/><Relationship Id="rId5" Type="http://schemas.openxmlformats.org/officeDocument/2006/relationships/slideLayout" Target="../slideLayouts/slideLayout71.xml"/><Relationship Id="rId4" Type="http://schemas.openxmlformats.org/officeDocument/2006/relationships/slideLayout" Target="../slideLayouts/slideLayout70.xml"/><Relationship Id="rId3" Type="http://schemas.openxmlformats.org/officeDocument/2006/relationships/slideLayout" Target="../slideLayouts/slideLayout69.xml"/><Relationship Id="rId2" Type="http://schemas.openxmlformats.org/officeDocument/2006/relationships/slideLayout" Target="../slideLayouts/slideLayout68.xml"/><Relationship Id="rId13" Type="http://schemas.openxmlformats.org/officeDocument/2006/relationships/theme" Target="../theme/theme7.xml"/><Relationship Id="rId12" Type="http://schemas.openxmlformats.org/officeDocument/2006/relationships/image" Target="../media/image3.png"/><Relationship Id="rId11" Type="http://schemas.openxmlformats.org/officeDocument/2006/relationships/slideLayout" Target="../slideLayouts/slideLayout77.xml"/><Relationship Id="rId10" Type="http://schemas.openxmlformats.org/officeDocument/2006/relationships/slideLayout" Target="../slideLayouts/slideLayout76.xml"/><Relationship Id="rId1" Type="http://schemas.openxmlformats.org/officeDocument/2006/relationships/slideLayout" Target="../slideLayouts/slideLayout67.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86.xml"/><Relationship Id="rId8" Type="http://schemas.openxmlformats.org/officeDocument/2006/relationships/slideLayout" Target="../slideLayouts/slideLayout85.xml"/><Relationship Id="rId7" Type="http://schemas.openxmlformats.org/officeDocument/2006/relationships/slideLayout" Target="../slideLayouts/slideLayout84.xml"/><Relationship Id="rId6" Type="http://schemas.openxmlformats.org/officeDocument/2006/relationships/slideLayout" Target="../slideLayouts/slideLayout83.xml"/><Relationship Id="rId5" Type="http://schemas.openxmlformats.org/officeDocument/2006/relationships/slideLayout" Target="../slideLayouts/slideLayout82.xml"/><Relationship Id="rId4" Type="http://schemas.openxmlformats.org/officeDocument/2006/relationships/slideLayout" Target="../slideLayouts/slideLayout81.xml"/><Relationship Id="rId3" Type="http://schemas.openxmlformats.org/officeDocument/2006/relationships/slideLayout" Target="../slideLayouts/slideLayout80.xml"/><Relationship Id="rId2" Type="http://schemas.openxmlformats.org/officeDocument/2006/relationships/slideLayout" Target="../slideLayouts/slideLayout79.xml"/><Relationship Id="rId13" Type="http://schemas.openxmlformats.org/officeDocument/2006/relationships/theme" Target="../theme/theme8.xml"/><Relationship Id="rId12" Type="http://schemas.openxmlformats.org/officeDocument/2006/relationships/image" Target="../media/image3.png"/><Relationship Id="rId11" Type="http://schemas.openxmlformats.org/officeDocument/2006/relationships/slideLayout" Target="../slideLayouts/slideLayout88.xml"/><Relationship Id="rId10" Type="http://schemas.openxmlformats.org/officeDocument/2006/relationships/slideLayout" Target="../slideLayouts/slideLayout87.xml"/><Relationship Id="rId1" Type="http://schemas.openxmlformats.org/officeDocument/2006/relationships/slideLayout" Target="../slideLayouts/slideLayout78.xml"/></Relationships>
</file>

<file path=ppt/slideMasters/_rels/slideMaster9.xml.rels><?xml version="1.0" encoding="UTF-8" standalone="yes"?>
<Relationships xmlns="http://schemas.openxmlformats.org/package/2006/relationships"><Relationship Id="rId9" Type="http://schemas.openxmlformats.org/officeDocument/2006/relationships/slideLayout" Target="../slideLayouts/slideLayout97.xml"/><Relationship Id="rId8" Type="http://schemas.openxmlformats.org/officeDocument/2006/relationships/slideLayout" Target="../slideLayouts/slideLayout96.xml"/><Relationship Id="rId7" Type="http://schemas.openxmlformats.org/officeDocument/2006/relationships/slideLayout" Target="../slideLayouts/slideLayout95.xml"/><Relationship Id="rId6" Type="http://schemas.openxmlformats.org/officeDocument/2006/relationships/slideLayout" Target="../slideLayouts/slideLayout94.xml"/><Relationship Id="rId5" Type="http://schemas.openxmlformats.org/officeDocument/2006/relationships/slideLayout" Target="../slideLayouts/slideLayout93.xml"/><Relationship Id="rId4" Type="http://schemas.openxmlformats.org/officeDocument/2006/relationships/slideLayout" Target="../slideLayouts/slideLayout92.xml"/><Relationship Id="rId3" Type="http://schemas.openxmlformats.org/officeDocument/2006/relationships/slideLayout" Target="../slideLayouts/slideLayout91.xml"/><Relationship Id="rId2" Type="http://schemas.openxmlformats.org/officeDocument/2006/relationships/slideLayout" Target="../slideLayouts/slideLayout90.xml"/><Relationship Id="rId13" Type="http://schemas.openxmlformats.org/officeDocument/2006/relationships/theme" Target="../theme/theme9.xml"/><Relationship Id="rId12" Type="http://schemas.openxmlformats.org/officeDocument/2006/relationships/image" Target="../media/image3.png"/><Relationship Id="rId11" Type="http://schemas.openxmlformats.org/officeDocument/2006/relationships/slideLayout" Target="../slideLayouts/slideLayout99.xml"/><Relationship Id="rId10" Type="http://schemas.openxmlformats.org/officeDocument/2006/relationships/slideLayout" Target="../slideLayouts/slideLayout98.xml"/><Relationship Id="rId1" Type="http://schemas.openxmlformats.org/officeDocument/2006/relationships/slideLayout" Target="../slideLayouts/slideLayout8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bwMode="auto">
          <a:xfrm>
            <a:off x="0" y="0"/>
            <a:ext cx="9144000" cy="765175"/>
          </a:xfrm>
          <a:prstGeom prst="rect">
            <a:avLst/>
          </a:prstGeom>
          <a:solidFill>
            <a:srgbClr val="A50021"/>
          </a:solidFill>
          <a:ln w="9525">
            <a:noFill/>
            <a:miter lim="800000"/>
          </a:ln>
        </p:spPr>
        <p:txBody>
          <a:bodyPr vert="horz" wrap="square" lIns="91440" tIns="45720" rIns="91440" bIns="45720" numCol="1" anchor="b" anchorCtr="0" compatLnSpc="1"/>
          <a:lstStyle/>
          <a:p>
            <a:pPr lvl="0"/>
            <a:r>
              <a:rPr lang="ja-JP" altLang="en-US" smtClean="0"/>
              <a:t>マスタ タイトルの書式設定</a:t>
            </a:r>
            <a:endParaRPr lang="ja-JP" altLang="en-US" smtClean="0"/>
          </a:p>
        </p:txBody>
      </p:sp>
      <p:sp>
        <p:nvSpPr>
          <p:cNvPr id="16387" name="Rectangle 3"/>
          <p:cNvSpPr>
            <a:spLocks noGrp="1" noChangeArrowheads="1"/>
          </p:cNvSpPr>
          <p:nvPr>
            <p:ph type="body" idx="1"/>
          </p:nvPr>
        </p:nvSpPr>
        <p:spPr bwMode="auto">
          <a:xfrm>
            <a:off x="250825" y="908050"/>
            <a:ext cx="8642350" cy="5400675"/>
          </a:xfrm>
          <a:prstGeom prst="rect">
            <a:avLst/>
          </a:prstGeom>
          <a:noFill/>
          <a:ln w="9525">
            <a:noFill/>
            <a:miter lim="800000"/>
          </a:ln>
        </p:spPr>
        <p:txBody>
          <a:bodyPr vert="horz" wrap="square" lIns="91440" tIns="45720" rIns="91440" bIns="45720" numCol="1" anchor="t" anchorCtr="0" compatLnSpc="1"/>
          <a:lstStyle/>
          <a:p>
            <a:pPr lvl="0"/>
            <a:r>
              <a:rPr lang="ja-JP" altLang="en-US" smtClean="0"/>
              <a:t>マスタ テキストの書式設定</a:t>
            </a:r>
            <a:endParaRPr lang="ja-JP" altLang="en-US" smtClean="0"/>
          </a:p>
          <a:p>
            <a:pPr lvl="1"/>
            <a:r>
              <a:rPr lang="ja-JP" altLang="en-US" smtClean="0"/>
              <a:t>第 </a:t>
            </a:r>
            <a:r>
              <a:rPr lang="en-US" altLang="ja-JP" smtClean="0"/>
              <a:t>2 </a:t>
            </a:r>
            <a:r>
              <a:rPr lang="ja-JP" altLang="en-US" smtClean="0"/>
              <a:t>レベル</a:t>
            </a:r>
            <a:endParaRPr lang="ja-JP" altLang="en-US" smtClean="0"/>
          </a:p>
          <a:p>
            <a:pPr lvl="2"/>
            <a:r>
              <a:rPr lang="ja-JP" altLang="en-US" smtClean="0"/>
              <a:t>第 </a:t>
            </a:r>
            <a:r>
              <a:rPr lang="en-US" altLang="ja-JP" smtClean="0"/>
              <a:t>3 </a:t>
            </a:r>
            <a:r>
              <a:rPr lang="ja-JP" altLang="en-US" smtClean="0"/>
              <a:t>レベル</a:t>
            </a:r>
            <a:endParaRPr lang="ja-JP" altLang="en-US" smtClean="0"/>
          </a:p>
          <a:p>
            <a:pPr lvl="3"/>
            <a:r>
              <a:rPr lang="ja-JP" altLang="en-US" smtClean="0"/>
              <a:t>第 </a:t>
            </a:r>
            <a:r>
              <a:rPr lang="en-US" altLang="ja-JP" smtClean="0"/>
              <a:t>4 </a:t>
            </a:r>
            <a:r>
              <a:rPr lang="ja-JP" altLang="en-US" smtClean="0"/>
              <a:t>レベル</a:t>
            </a:r>
            <a:endParaRPr lang="ja-JP" altLang="en-US" smtClean="0"/>
          </a:p>
          <a:p>
            <a:pPr lvl="4"/>
            <a:r>
              <a:rPr lang="ja-JP" altLang="en-US" smtClean="0"/>
              <a:t>第 </a:t>
            </a:r>
            <a:r>
              <a:rPr lang="en-US" altLang="ja-JP" smtClean="0"/>
              <a:t>5 </a:t>
            </a:r>
            <a:r>
              <a:rPr lang="ja-JP" altLang="en-US" smtClean="0"/>
              <a:t>レベル</a:t>
            </a:r>
            <a:endParaRPr lang="ja-JP" altLang="en-US" smtClean="0"/>
          </a:p>
        </p:txBody>
      </p:sp>
      <p:sp>
        <p:nvSpPr>
          <p:cNvPr id="9226" name="Rectangle 10"/>
          <p:cNvSpPr>
            <a:spLocks noGrp="1" noChangeArrowheads="1"/>
          </p:cNvSpPr>
          <p:nvPr>
            <p:ph type="sldNum" sz="quarter" idx="4"/>
          </p:nvPr>
        </p:nvSpPr>
        <p:spPr bwMode="auto">
          <a:xfrm>
            <a:off x="6767513" y="6416675"/>
            <a:ext cx="2133600" cy="476250"/>
          </a:xfrm>
          <a:prstGeom prst="rect">
            <a:avLst/>
          </a:prstGeom>
          <a:noFill/>
          <a:ln w="9525">
            <a:noFill/>
            <a:miter lim="800000"/>
          </a:ln>
          <a:effectLst/>
        </p:spPr>
        <p:txBody>
          <a:bodyPr vert="horz" wrap="square" lIns="91440" tIns="45720" rIns="91440" bIns="45720" numCol="1" anchor="t" anchorCtr="0" compatLnSpc="1"/>
          <a:lstStyle>
            <a:lvl1pPr algn="r">
              <a:defRPr smtClean="0">
                <a:solidFill>
                  <a:srgbClr val="A50021"/>
                </a:solidFill>
                <a:ea typeface="MS PGothic" panose="020B0600070205080204" pitchFamily="34" charset="-128"/>
              </a:defRPr>
            </a:lvl1pPr>
          </a:lstStyle>
          <a:p>
            <a:pPr>
              <a:defRPr/>
            </a:pPr>
            <a:fld id="{CABF0BFD-B37C-4476-A4AD-D2A30B3DE754}" type="slidenum">
              <a:rPr lang="ja-JP" altLang="en-US"/>
            </a:fld>
            <a:endParaRPr lang="en-US" altLang="ja-JP"/>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random/>
  </p:transition>
  <p:timing>
    <p:tnLst>
      <p:par>
        <p:cTn id="1" dur="indefinite" restart="never" nodeType="tmRoot"/>
      </p:par>
    </p:tnLst>
  </p:timing>
  <p:hf hdr="0" ftr="0" dt="0"/>
  <p:txStyles>
    <p:titleStyle>
      <a:lvl1pPr indent="176530" algn="l" rtl="0" eaLnBrk="0" fontAlgn="base" hangingPunct="0">
        <a:spcBef>
          <a:spcPct val="0"/>
        </a:spcBef>
        <a:spcAft>
          <a:spcPct val="0"/>
        </a:spcAft>
        <a:defRPr sz="3600">
          <a:solidFill>
            <a:schemeClr val="bg1"/>
          </a:solidFill>
          <a:latin typeface="+mj-lt"/>
          <a:ea typeface="+mj-ea"/>
          <a:cs typeface="+mj-cs"/>
        </a:defRPr>
      </a:lvl1pPr>
      <a:lvl2pPr indent="176530" algn="l" rtl="0" eaLnBrk="0" fontAlgn="base" hangingPunct="0">
        <a:spcBef>
          <a:spcPct val="0"/>
        </a:spcBef>
        <a:spcAft>
          <a:spcPct val="0"/>
        </a:spcAft>
        <a:defRPr sz="3600">
          <a:solidFill>
            <a:schemeClr val="bg1"/>
          </a:solidFill>
          <a:latin typeface="黑体" panose="02010609060101010101" pitchFamily="2" charset="-122"/>
          <a:ea typeface="黑体" panose="02010609060101010101" pitchFamily="2" charset="-122"/>
        </a:defRPr>
      </a:lvl2pPr>
      <a:lvl3pPr indent="176530" algn="l" rtl="0" eaLnBrk="0" fontAlgn="base" hangingPunct="0">
        <a:spcBef>
          <a:spcPct val="0"/>
        </a:spcBef>
        <a:spcAft>
          <a:spcPct val="0"/>
        </a:spcAft>
        <a:defRPr sz="3600">
          <a:solidFill>
            <a:schemeClr val="bg1"/>
          </a:solidFill>
          <a:latin typeface="黑体" panose="02010609060101010101" pitchFamily="2" charset="-122"/>
          <a:ea typeface="黑体" panose="02010609060101010101" pitchFamily="2" charset="-122"/>
        </a:defRPr>
      </a:lvl3pPr>
      <a:lvl4pPr indent="176530" algn="l" rtl="0" eaLnBrk="0" fontAlgn="base" hangingPunct="0">
        <a:spcBef>
          <a:spcPct val="0"/>
        </a:spcBef>
        <a:spcAft>
          <a:spcPct val="0"/>
        </a:spcAft>
        <a:defRPr sz="3600">
          <a:solidFill>
            <a:schemeClr val="bg1"/>
          </a:solidFill>
          <a:latin typeface="黑体" panose="02010609060101010101" pitchFamily="2" charset="-122"/>
          <a:ea typeface="黑体" panose="02010609060101010101" pitchFamily="2" charset="-122"/>
        </a:defRPr>
      </a:lvl4pPr>
      <a:lvl5pPr indent="176530" algn="l" rtl="0" eaLnBrk="0" fontAlgn="base" hangingPunct="0">
        <a:spcBef>
          <a:spcPct val="0"/>
        </a:spcBef>
        <a:spcAft>
          <a:spcPct val="0"/>
        </a:spcAft>
        <a:defRPr sz="3600">
          <a:solidFill>
            <a:schemeClr val="bg1"/>
          </a:solidFill>
          <a:latin typeface="黑体" panose="02010609060101010101" pitchFamily="2" charset="-122"/>
          <a:ea typeface="黑体" panose="02010609060101010101" pitchFamily="2" charset="-122"/>
        </a:defRPr>
      </a:lvl5pPr>
      <a:lvl6pPr marL="457200" indent="176530" algn="l" rtl="0" fontAlgn="base">
        <a:spcBef>
          <a:spcPct val="0"/>
        </a:spcBef>
        <a:spcAft>
          <a:spcPct val="0"/>
        </a:spcAft>
        <a:defRPr sz="3600">
          <a:solidFill>
            <a:schemeClr val="bg1"/>
          </a:solidFill>
          <a:latin typeface="黑体" panose="02010609060101010101" pitchFamily="2" charset="-122"/>
          <a:ea typeface="黑体" panose="02010609060101010101" pitchFamily="2" charset="-122"/>
        </a:defRPr>
      </a:lvl6pPr>
      <a:lvl7pPr marL="914400" indent="176530" algn="l" rtl="0" fontAlgn="base">
        <a:spcBef>
          <a:spcPct val="0"/>
        </a:spcBef>
        <a:spcAft>
          <a:spcPct val="0"/>
        </a:spcAft>
        <a:defRPr sz="3600">
          <a:solidFill>
            <a:schemeClr val="bg1"/>
          </a:solidFill>
          <a:latin typeface="黑体" panose="02010609060101010101" pitchFamily="2" charset="-122"/>
          <a:ea typeface="黑体" panose="02010609060101010101" pitchFamily="2" charset="-122"/>
        </a:defRPr>
      </a:lvl7pPr>
      <a:lvl8pPr marL="1371600" indent="176530" algn="l" rtl="0" fontAlgn="base">
        <a:spcBef>
          <a:spcPct val="0"/>
        </a:spcBef>
        <a:spcAft>
          <a:spcPct val="0"/>
        </a:spcAft>
        <a:defRPr sz="3600">
          <a:solidFill>
            <a:schemeClr val="bg1"/>
          </a:solidFill>
          <a:latin typeface="黑体" panose="02010609060101010101" pitchFamily="2" charset="-122"/>
          <a:ea typeface="黑体" panose="02010609060101010101" pitchFamily="2" charset="-122"/>
        </a:defRPr>
      </a:lvl8pPr>
      <a:lvl9pPr marL="1828800" indent="176530" algn="l" rtl="0" fontAlgn="base">
        <a:spcBef>
          <a:spcPct val="0"/>
        </a:spcBef>
        <a:spcAft>
          <a:spcPct val="0"/>
        </a:spcAft>
        <a:defRPr sz="3600">
          <a:solidFill>
            <a:schemeClr val="bg1"/>
          </a:solidFill>
          <a:latin typeface="黑体" panose="02010609060101010101" pitchFamily="2" charset="-122"/>
          <a:ea typeface="黑体" panose="02010609060101010101" pitchFamily="2" charset="-122"/>
        </a:defRPr>
      </a:lvl9pPr>
    </p:titleStyle>
    <p:bodyStyle>
      <a:lvl1pPr marL="469900" indent="-469900" algn="l" rtl="0" eaLnBrk="0" fontAlgn="base" hangingPunct="0">
        <a:lnSpc>
          <a:spcPct val="120000"/>
        </a:lnSpc>
        <a:spcBef>
          <a:spcPct val="20000"/>
        </a:spcBef>
        <a:spcAft>
          <a:spcPct val="0"/>
        </a:spcAft>
        <a:buClr>
          <a:schemeClr val="accent2"/>
        </a:buClr>
        <a:buFont typeface="Wingdings" panose="05000000000000000000" pitchFamily="2" charset="2"/>
        <a:buBlip>
          <a:blip r:embed="rId12"/>
        </a:buBlip>
        <a:defRPr sz="28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folHlink"/>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rgbClr val="009900"/>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rgbClr val="0099CC"/>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bwMode="auto">
          <a:xfrm>
            <a:off x="0" y="0"/>
            <a:ext cx="9144000" cy="765175"/>
          </a:xfrm>
          <a:prstGeom prst="rect">
            <a:avLst/>
          </a:prstGeom>
          <a:solidFill>
            <a:srgbClr val="A50021"/>
          </a:solidFill>
          <a:ln w="9525">
            <a:noFill/>
            <a:miter lim="800000"/>
          </a:ln>
        </p:spPr>
        <p:txBody>
          <a:bodyPr vert="horz" wrap="square" lIns="91440" tIns="45720" rIns="91440" bIns="45720" numCol="1" anchor="b" anchorCtr="0" compatLnSpc="1"/>
          <a:lstStyle/>
          <a:p>
            <a:pPr lvl="0"/>
            <a:r>
              <a:rPr lang="ja-JP" altLang="en-US" smtClean="0"/>
              <a:t>マスタ タイトルの書式設定</a:t>
            </a:r>
            <a:endParaRPr lang="ja-JP" altLang="en-US" smtClean="0"/>
          </a:p>
        </p:txBody>
      </p:sp>
      <p:sp>
        <p:nvSpPr>
          <p:cNvPr id="16387" name="Rectangle 3"/>
          <p:cNvSpPr>
            <a:spLocks noGrp="1" noChangeArrowheads="1"/>
          </p:cNvSpPr>
          <p:nvPr>
            <p:ph type="body" idx="1"/>
          </p:nvPr>
        </p:nvSpPr>
        <p:spPr bwMode="auto">
          <a:xfrm>
            <a:off x="250825" y="908050"/>
            <a:ext cx="8642350" cy="5400675"/>
          </a:xfrm>
          <a:prstGeom prst="rect">
            <a:avLst/>
          </a:prstGeom>
          <a:noFill/>
          <a:ln w="9525">
            <a:noFill/>
            <a:miter lim="800000"/>
          </a:ln>
        </p:spPr>
        <p:txBody>
          <a:bodyPr vert="horz" wrap="square" lIns="91440" tIns="45720" rIns="91440" bIns="45720" numCol="1" anchor="t" anchorCtr="0" compatLnSpc="1"/>
          <a:lstStyle/>
          <a:p>
            <a:pPr lvl="0"/>
            <a:r>
              <a:rPr lang="ja-JP" altLang="en-US" smtClean="0"/>
              <a:t>マスタ テキストの書式設定</a:t>
            </a:r>
            <a:endParaRPr lang="ja-JP" altLang="en-US" smtClean="0"/>
          </a:p>
          <a:p>
            <a:pPr lvl="1"/>
            <a:r>
              <a:rPr lang="ja-JP" altLang="en-US" smtClean="0"/>
              <a:t>第 </a:t>
            </a:r>
            <a:r>
              <a:rPr lang="en-US" altLang="ja-JP" smtClean="0"/>
              <a:t>2 </a:t>
            </a:r>
            <a:r>
              <a:rPr lang="ja-JP" altLang="en-US" smtClean="0"/>
              <a:t>レベル</a:t>
            </a:r>
            <a:endParaRPr lang="ja-JP" altLang="en-US" smtClean="0"/>
          </a:p>
          <a:p>
            <a:pPr lvl="2"/>
            <a:r>
              <a:rPr lang="ja-JP" altLang="en-US" smtClean="0"/>
              <a:t>第 </a:t>
            </a:r>
            <a:r>
              <a:rPr lang="en-US" altLang="ja-JP" smtClean="0"/>
              <a:t>3 </a:t>
            </a:r>
            <a:r>
              <a:rPr lang="ja-JP" altLang="en-US" smtClean="0"/>
              <a:t>レベル</a:t>
            </a:r>
            <a:endParaRPr lang="ja-JP" altLang="en-US" smtClean="0"/>
          </a:p>
          <a:p>
            <a:pPr lvl="3"/>
            <a:r>
              <a:rPr lang="ja-JP" altLang="en-US" smtClean="0"/>
              <a:t>第 </a:t>
            </a:r>
            <a:r>
              <a:rPr lang="en-US" altLang="ja-JP" smtClean="0"/>
              <a:t>4 </a:t>
            </a:r>
            <a:r>
              <a:rPr lang="ja-JP" altLang="en-US" smtClean="0"/>
              <a:t>レベル</a:t>
            </a:r>
            <a:endParaRPr lang="ja-JP" altLang="en-US" smtClean="0"/>
          </a:p>
          <a:p>
            <a:pPr lvl="4"/>
            <a:r>
              <a:rPr lang="ja-JP" altLang="en-US" smtClean="0"/>
              <a:t>第 </a:t>
            </a:r>
            <a:r>
              <a:rPr lang="en-US" altLang="ja-JP" smtClean="0"/>
              <a:t>5 </a:t>
            </a:r>
            <a:r>
              <a:rPr lang="ja-JP" altLang="en-US" smtClean="0"/>
              <a:t>レベル</a:t>
            </a:r>
            <a:endParaRPr lang="ja-JP" altLang="en-US" smtClean="0"/>
          </a:p>
        </p:txBody>
      </p:sp>
      <p:sp>
        <p:nvSpPr>
          <p:cNvPr id="9226" name="Rectangle 10"/>
          <p:cNvSpPr>
            <a:spLocks noGrp="1" noChangeArrowheads="1"/>
          </p:cNvSpPr>
          <p:nvPr>
            <p:ph type="sldNum" sz="quarter" idx="4"/>
          </p:nvPr>
        </p:nvSpPr>
        <p:spPr bwMode="auto">
          <a:xfrm>
            <a:off x="6767513" y="6416675"/>
            <a:ext cx="2133600" cy="476250"/>
          </a:xfrm>
          <a:prstGeom prst="rect">
            <a:avLst/>
          </a:prstGeom>
          <a:noFill/>
          <a:ln w="9525">
            <a:noFill/>
            <a:miter lim="800000"/>
          </a:ln>
          <a:effectLst/>
        </p:spPr>
        <p:txBody>
          <a:bodyPr vert="horz" wrap="square" lIns="91440" tIns="45720" rIns="91440" bIns="45720" numCol="1" anchor="t" anchorCtr="0" compatLnSpc="1"/>
          <a:lstStyle>
            <a:lvl1pPr algn="r">
              <a:defRPr smtClean="0">
                <a:solidFill>
                  <a:srgbClr val="A50021"/>
                </a:solidFill>
                <a:ea typeface="MS PGothic" panose="020B0600070205080204" pitchFamily="34" charset="-128"/>
              </a:defRPr>
            </a:lvl1pPr>
          </a:lstStyle>
          <a:p>
            <a:pPr>
              <a:defRPr/>
            </a:pPr>
            <a:fld id="{CABF0BFD-B37C-4476-A4AD-D2A30B3DE754}" type="slidenum">
              <a:rPr lang="ja-JP" altLang="en-US"/>
            </a:fld>
            <a:endParaRPr lang="en-US" altLang="ja-JP"/>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ransition>
    <p:random/>
  </p:transition>
  <p:timing>
    <p:tnLst>
      <p:par>
        <p:cTn id="1" dur="indefinite" restart="never" nodeType="tmRoot"/>
      </p:par>
    </p:tnLst>
  </p:timing>
  <p:hf hdr="0" ftr="0" dt="0"/>
  <p:txStyles>
    <p:titleStyle>
      <a:lvl1pPr indent="176530" algn="l" rtl="0" eaLnBrk="0" fontAlgn="base" hangingPunct="0">
        <a:spcBef>
          <a:spcPct val="0"/>
        </a:spcBef>
        <a:spcAft>
          <a:spcPct val="0"/>
        </a:spcAft>
        <a:defRPr sz="3600">
          <a:solidFill>
            <a:schemeClr val="bg1"/>
          </a:solidFill>
          <a:latin typeface="+mj-lt"/>
          <a:ea typeface="+mj-ea"/>
          <a:cs typeface="+mj-cs"/>
        </a:defRPr>
      </a:lvl1pPr>
      <a:lvl2pPr indent="176530" algn="l" rtl="0" eaLnBrk="0" fontAlgn="base" hangingPunct="0">
        <a:spcBef>
          <a:spcPct val="0"/>
        </a:spcBef>
        <a:spcAft>
          <a:spcPct val="0"/>
        </a:spcAft>
        <a:defRPr sz="3600">
          <a:solidFill>
            <a:schemeClr val="bg1"/>
          </a:solidFill>
          <a:latin typeface="黑体" panose="02010609060101010101" pitchFamily="2" charset="-122"/>
          <a:ea typeface="黑体" panose="02010609060101010101" pitchFamily="2" charset="-122"/>
        </a:defRPr>
      </a:lvl2pPr>
      <a:lvl3pPr indent="176530" algn="l" rtl="0" eaLnBrk="0" fontAlgn="base" hangingPunct="0">
        <a:spcBef>
          <a:spcPct val="0"/>
        </a:spcBef>
        <a:spcAft>
          <a:spcPct val="0"/>
        </a:spcAft>
        <a:defRPr sz="3600">
          <a:solidFill>
            <a:schemeClr val="bg1"/>
          </a:solidFill>
          <a:latin typeface="黑体" panose="02010609060101010101" pitchFamily="2" charset="-122"/>
          <a:ea typeface="黑体" panose="02010609060101010101" pitchFamily="2" charset="-122"/>
        </a:defRPr>
      </a:lvl3pPr>
      <a:lvl4pPr indent="176530" algn="l" rtl="0" eaLnBrk="0" fontAlgn="base" hangingPunct="0">
        <a:spcBef>
          <a:spcPct val="0"/>
        </a:spcBef>
        <a:spcAft>
          <a:spcPct val="0"/>
        </a:spcAft>
        <a:defRPr sz="3600">
          <a:solidFill>
            <a:schemeClr val="bg1"/>
          </a:solidFill>
          <a:latin typeface="黑体" panose="02010609060101010101" pitchFamily="2" charset="-122"/>
          <a:ea typeface="黑体" panose="02010609060101010101" pitchFamily="2" charset="-122"/>
        </a:defRPr>
      </a:lvl4pPr>
      <a:lvl5pPr indent="176530" algn="l" rtl="0" eaLnBrk="0" fontAlgn="base" hangingPunct="0">
        <a:spcBef>
          <a:spcPct val="0"/>
        </a:spcBef>
        <a:spcAft>
          <a:spcPct val="0"/>
        </a:spcAft>
        <a:defRPr sz="3600">
          <a:solidFill>
            <a:schemeClr val="bg1"/>
          </a:solidFill>
          <a:latin typeface="黑体" panose="02010609060101010101" pitchFamily="2" charset="-122"/>
          <a:ea typeface="黑体" panose="02010609060101010101" pitchFamily="2" charset="-122"/>
        </a:defRPr>
      </a:lvl5pPr>
      <a:lvl6pPr marL="457200" indent="176530" algn="l" rtl="0" fontAlgn="base">
        <a:spcBef>
          <a:spcPct val="0"/>
        </a:spcBef>
        <a:spcAft>
          <a:spcPct val="0"/>
        </a:spcAft>
        <a:defRPr sz="3600">
          <a:solidFill>
            <a:schemeClr val="bg1"/>
          </a:solidFill>
          <a:latin typeface="黑体" panose="02010609060101010101" pitchFamily="2" charset="-122"/>
          <a:ea typeface="黑体" panose="02010609060101010101" pitchFamily="2" charset="-122"/>
        </a:defRPr>
      </a:lvl6pPr>
      <a:lvl7pPr marL="914400" indent="176530" algn="l" rtl="0" fontAlgn="base">
        <a:spcBef>
          <a:spcPct val="0"/>
        </a:spcBef>
        <a:spcAft>
          <a:spcPct val="0"/>
        </a:spcAft>
        <a:defRPr sz="3600">
          <a:solidFill>
            <a:schemeClr val="bg1"/>
          </a:solidFill>
          <a:latin typeface="黑体" panose="02010609060101010101" pitchFamily="2" charset="-122"/>
          <a:ea typeface="黑体" panose="02010609060101010101" pitchFamily="2" charset="-122"/>
        </a:defRPr>
      </a:lvl7pPr>
      <a:lvl8pPr marL="1371600" indent="176530" algn="l" rtl="0" fontAlgn="base">
        <a:spcBef>
          <a:spcPct val="0"/>
        </a:spcBef>
        <a:spcAft>
          <a:spcPct val="0"/>
        </a:spcAft>
        <a:defRPr sz="3600">
          <a:solidFill>
            <a:schemeClr val="bg1"/>
          </a:solidFill>
          <a:latin typeface="黑体" panose="02010609060101010101" pitchFamily="2" charset="-122"/>
          <a:ea typeface="黑体" panose="02010609060101010101" pitchFamily="2" charset="-122"/>
        </a:defRPr>
      </a:lvl8pPr>
      <a:lvl9pPr marL="1828800" indent="176530" algn="l" rtl="0" fontAlgn="base">
        <a:spcBef>
          <a:spcPct val="0"/>
        </a:spcBef>
        <a:spcAft>
          <a:spcPct val="0"/>
        </a:spcAft>
        <a:defRPr sz="3600">
          <a:solidFill>
            <a:schemeClr val="bg1"/>
          </a:solidFill>
          <a:latin typeface="黑体" panose="02010609060101010101" pitchFamily="2" charset="-122"/>
          <a:ea typeface="黑体" panose="02010609060101010101" pitchFamily="2" charset="-122"/>
        </a:defRPr>
      </a:lvl9pPr>
    </p:titleStyle>
    <p:bodyStyle>
      <a:lvl1pPr marL="469900" indent="-469900" algn="l" rtl="0" eaLnBrk="0" fontAlgn="base" hangingPunct="0">
        <a:lnSpc>
          <a:spcPct val="120000"/>
        </a:lnSpc>
        <a:spcBef>
          <a:spcPct val="20000"/>
        </a:spcBef>
        <a:spcAft>
          <a:spcPct val="0"/>
        </a:spcAft>
        <a:buClr>
          <a:schemeClr val="accent2"/>
        </a:buClr>
        <a:buFont typeface="Wingdings" panose="05000000000000000000" pitchFamily="2" charset="2"/>
        <a:buBlip>
          <a:blip r:embed="rId12"/>
        </a:buBlip>
        <a:defRPr sz="28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folHlink"/>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rgbClr val="009900"/>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rgbClr val="0099CC"/>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bwMode="auto">
          <a:xfrm>
            <a:off x="0" y="0"/>
            <a:ext cx="9144000" cy="765175"/>
          </a:xfrm>
          <a:prstGeom prst="rect">
            <a:avLst/>
          </a:prstGeom>
          <a:solidFill>
            <a:srgbClr val="A50021"/>
          </a:solidFill>
          <a:ln w="9525">
            <a:noFill/>
            <a:miter lim="800000"/>
          </a:ln>
        </p:spPr>
        <p:txBody>
          <a:bodyPr vert="horz" wrap="square" lIns="91440" tIns="45720" rIns="91440" bIns="45720" numCol="1" anchor="b" anchorCtr="0" compatLnSpc="1"/>
          <a:lstStyle/>
          <a:p>
            <a:pPr lvl="0"/>
            <a:r>
              <a:rPr lang="ja-JP" altLang="en-US" smtClean="0"/>
              <a:t>マスタ タイトルの書式設定</a:t>
            </a:r>
            <a:endParaRPr lang="ja-JP" altLang="en-US" smtClean="0"/>
          </a:p>
        </p:txBody>
      </p:sp>
      <p:sp>
        <p:nvSpPr>
          <p:cNvPr id="16387" name="Rectangle 3"/>
          <p:cNvSpPr>
            <a:spLocks noGrp="1" noChangeArrowheads="1"/>
          </p:cNvSpPr>
          <p:nvPr>
            <p:ph type="body" idx="1"/>
          </p:nvPr>
        </p:nvSpPr>
        <p:spPr bwMode="auto">
          <a:xfrm>
            <a:off x="250825" y="908050"/>
            <a:ext cx="8642350" cy="5400675"/>
          </a:xfrm>
          <a:prstGeom prst="rect">
            <a:avLst/>
          </a:prstGeom>
          <a:noFill/>
          <a:ln w="9525">
            <a:noFill/>
            <a:miter lim="800000"/>
          </a:ln>
        </p:spPr>
        <p:txBody>
          <a:bodyPr vert="horz" wrap="square" lIns="91440" tIns="45720" rIns="91440" bIns="45720" numCol="1" anchor="t" anchorCtr="0" compatLnSpc="1"/>
          <a:lstStyle/>
          <a:p>
            <a:pPr lvl="0"/>
            <a:r>
              <a:rPr lang="ja-JP" altLang="en-US" smtClean="0"/>
              <a:t>マスタ テキストの書式設定</a:t>
            </a:r>
            <a:endParaRPr lang="ja-JP" altLang="en-US" smtClean="0"/>
          </a:p>
          <a:p>
            <a:pPr lvl="1"/>
            <a:r>
              <a:rPr lang="ja-JP" altLang="en-US" smtClean="0"/>
              <a:t>第 </a:t>
            </a:r>
            <a:r>
              <a:rPr lang="en-US" altLang="ja-JP" smtClean="0"/>
              <a:t>2 </a:t>
            </a:r>
            <a:r>
              <a:rPr lang="ja-JP" altLang="en-US" smtClean="0"/>
              <a:t>レベル</a:t>
            </a:r>
            <a:endParaRPr lang="ja-JP" altLang="en-US" smtClean="0"/>
          </a:p>
          <a:p>
            <a:pPr lvl="2"/>
            <a:r>
              <a:rPr lang="ja-JP" altLang="en-US" smtClean="0"/>
              <a:t>第 </a:t>
            </a:r>
            <a:r>
              <a:rPr lang="en-US" altLang="ja-JP" smtClean="0"/>
              <a:t>3 </a:t>
            </a:r>
            <a:r>
              <a:rPr lang="ja-JP" altLang="en-US" smtClean="0"/>
              <a:t>レベル</a:t>
            </a:r>
            <a:endParaRPr lang="ja-JP" altLang="en-US" smtClean="0"/>
          </a:p>
          <a:p>
            <a:pPr lvl="3"/>
            <a:r>
              <a:rPr lang="ja-JP" altLang="en-US" smtClean="0"/>
              <a:t>第 </a:t>
            </a:r>
            <a:r>
              <a:rPr lang="en-US" altLang="ja-JP" smtClean="0"/>
              <a:t>4 </a:t>
            </a:r>
            <a:r>
              <a:rPr lang="ja-JP" altLang="en-US" smtClean="0"/>
              <a:t>レベル</a:t>
            </a:r>
            <a:endParaRPr lang="ja-JP" altLang="en-US" smtClean="0"/>
          </a:p>
          <a:p>
            <a:pPr lvl="4"/>
            <a:r>
              <a:rPr lang="ja-JP" altLang="en-US" smtClean="0"/>
              <a:t>第 </a:t>
            </a:r>
            <a:r>
              <a:rPr lang="en-US" altLang="ja-JP" smtClean="0"/>
              <a:t>5 </a:t>
            </a:r>
            <a:r>
              <a:rPr lang="ja-JP" altLang="en-US" smtClean="0"/>
              <a:t>レベル</a:t>
            </a:r>
            <a:endParaRPr lang="ja-JP" altLang="en-US" smtClean="0"/>
          </a:p>
        </p:txBody>
      </p:sp>
      <p:sp>
        <p:nvSpPr>
          <p:cNvPr id="9226" name="Rectangle 10"/>
          <p:cNvSpPr>
            <a:spLocks noGrp="1" noChangeArrowheads="1"/>
          </p:cNvSpPr>
          <p:nvPr>
            <p:ph type="sldNum" sz="quarter" idx="4"/>
          </p:nvPr>
        </p:nvSpPr>
        <p:spPr bwMode="auto">
          <a:xfrm>
            <a:off x="6767513" y="6416675"/>
            <a:ext cx="2133600" cy="476250"/>
          </a:xfrm>
          <a:prstGeom prst="rect">
            <a:avLst/>
          </a:prstGeom>
          <a:noFill/>
          <a:ln w="9525">
            <a:noFill/>
            <a:miter lim="800000"/>
          </a:ln>
          <a:effectLst/>
        </p:spPr>
        <p:txBody>
          <a:bodyPr vert="horz" wrap="square" lIns="91440" tIns="45720" rIns="91440" bIns="45720" numCol="1" anchor="t" anchorCtr="0" compatLnSpc="1"/>
          <a:lstStyle>
            <a:lvl1pPr algn="r">
              <a:defRPr smtClean="0">
                <a:solidFill>
                  <a:srgbClr val="A50021"/>
                </a:solidFill>
                <a:ea typeface="MS PGothic" panose="020B0600070205080204" pitchFamily="34" charset="-128"/>
              </a:defRPr>
            </a:lvl1pPr>
          </a:lstStyle>
          <a:p>
            <a:pPr>
              <a:defRPr/>
            </a:pPr>
            <a:fld id="{CABF0BFD-B37C-4476-A4AD-D2A30B3DE754}" type="slidenum">
              <a:rPr lang="ja-JP" altLang="en-US"/>
            </a:fld>
            <a:endParaRPr lang="en-US" altLang="ja-JP"/>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ransition>
    <p:random/>
  </p:transition>
  <p:timing>
    <p:tnLst>
      <p:par>
        <p:cTn id="1" dur="indefinite" restart="never" nodeType="tmRoot"/>
      </p:par>
    </p:tnLst>
  </p:timing>
  <p:hf hdr="0" ftr="0" dt="0"/>
  <p:txStyles>
    <p:titleStyle>
      <a:lvl1pPr indent="176530" algn="l" rtl="0" eaLnBrk="0" fontAlgn="base" hangingPunct="0">
        <a:spcBef>
          <a:spcPct val="0"/>
        </a:spcBef>
        <a:spcAft>
          <a:spcPct val="0"/>
        </a:spcAft>
        <a:defRPr sz="3600">
          <a:solidFill>
            <a:schemeClr val="bg1"/>
          </a:solidFill>
          <a:latin typeface="+mj-lt"/>
          <a:ea typeface="+mj-ea"/>
          <a:cs typeface="+mj-cs"/>
        </a:defRPr>
      </a:lvl1pPr>
      <a:lvl2pPr indent="176530" algn="l" rtl="0" eaLnBrk="0" fontAlgn="base" hangingPunct="0">
        <a:spcBef>
          <a:spcPct val="0"/>
        </a:spcBef>
        <a:spcAft>
          <a:spcPct val="0"/>
        </a:spcAft>
        <a:defRPr sz="3600">
          <a:solidFill>
            <a:schemeClr val="bg1"/>
          </a:solidFill>
          <a:latin typeface="黑体" panose="02010609060101010101" pitchFamily="2" charset="-122"/>
          <a:ea typeface="黑体" panose="02010609060101010101" pitchFamily="2" charset="-122"/>
        </a:defRPr>
      </a:lvl2pPr>
      <a:lvl3pPr indent="176530" algn="l" rtl="0" eaLnBrk="0" fontAlgn="base" hangingPunct="0">
        <a:spcBef>
          <a:spcPct val="0"/>
        </a:spcBef>
        <a:spcAft>
          <a:spcPct val="0"/>
        </a:spcAft>
        <a:defRPr sz="3600">
          <a:solidFill>
            <a:schemeClr val="bg1"/>
          </a:solidFill>
          <a:latin typeface="黑体" panose="02010609060101010101" pitchFamily="2" charset="-122"/>
          <a:ea typeface="黑体" panose="02010609060101010101" pitchFamily="2" charset="-122"/>
        </a:defRPr>
      </a:lvl3pPr>
      <a:lvl4pPr indent="176530" algn="l" rtl="0" eaLnBrk="0" fontAlgn="base" hangingPunct="0">
        <a:spcBef>
          <a:spcPct val="0"/>
        </a:spcBef>
        <a:spcAft>
          <a:spcPct val="0"/>
        </a:spcAft>
        <a:defRPr sz="3600">
          <a:solidFill>
            <a:schemeClr val="bg1"/>
          </a:solidFill>
          <a:latin typeface="黑体" panose="02010609060101010101" pitchFamily="2" charset="-122"/>
          <a:ea typeface="黑体" panose="02010609060101010101" pitchFamily="2" charset="-122"/>
        </a:defRPr>
      </a:lvl4pPr>
      <a:lvl5pPr indent="176530" algn="l" rtl="0" eaLnBrk="0" fontAlgn="base" hangingPunct="0">
        <a:spcBef>
          <a:spcPct val="0"/>
        </a:spcBef>
        <a:spcAft>
          <a:spcPct val="0"/>
        </a:spcAft>
        <a:defRPr sz="3600">
          <a:solidFill>
            <a:schemeClr val="bg1"/>
          </a:solidFill>
          <a:latin typeface="黑体" panose="02010609060101010101" pitchFamily="2" charset="-122"/>
          <a:ea typeface="黑体" panose="02010609060101010101" pitchFamily="2" charset="-122"/>
        </a:defRPr>
      </a:lvl5pPr>
      <a:lvl6pPr marL="457200" indent="176530" algn="l" rtl="0" fontAlgn="base">
        <a:spcBef>
          <a:spcPct val="0"/>
        </a:spcBef>
        <a:spcAft>
          <a:spcPct val="0"/>
        </a:spcAft>
        <a:defRPr sz="3600">
          <a:solidFill>
            <a:schemeClr val="bg1"/>
          </a:solidFill>
          <a:latin typeface="黑体" panose="02010609060101010101" pitchFamily="2" charset="-122"/>
          <a:ea typeface="黑体" panose="02010609060101010101" pitchFamily="2" charset="-122"/>
        </a:defRPr>
      </a:lvl6pPr>
      <a:lvl7pPr marL="914400" indent="176530" algn="l" rtl="0" fontAlgn="base">
        <a:spcBef>
          <a:spcPct val="0"/>
        </a:spcBef>
        <a:spcAft>
          <a:spcPct val="0"/>
        </a:spcAft>
        <a:defRPr sz="3600">
          <a:solidFill>
            <a:schemeClr val="bg1"/>
          </a:solidFill>
          <a:latin typeface="黑体" panose="02010609060101010101" pitchFamily="2" charset="-122"/>
          <a:ea typeface="黑体" panose="02010609060101010101" pitchFamily="2" charset="-122"/>
        </a:defRPr>
      </a:lvl7pPr>
      <a:lvl8pPr marL="1371600" indent="176530" algn="l" rtl="0" fontAlgn="base">
        <a:spcBef>
          <a:spcPct val="0"/>
        </a:spcBef>
        <a:spcAft>
          <a:spcPct val="0"/>
        </a:spcAft>
        <a:defRPr sz="3600">
          <a:solidFill>
            <a:schemeClr val="bg1"/>
          </a:solidFill>
          <a:latin typeface="黑体" panose="02010609060101010101" pitchFamily="2" charset="-122"/>
          <a:ea typeface="黑体" panose="02010609060101010101" pitchFamily="2" charset="-122"/>
        </a:defRPr>
      </a:lvl8pPr>
      <a:lvl9pPr marL="1828800" indent="176530" algn="l" rtl="0" fontAlgn="base">
        <a:spcBef>
          <a:spcPct val="0"/>
        </a:spcBef>
        <a:spcAft>
          <a:spcPct val="0"/>
        </a:spcAft>
        <a:defRPr sz="3600">
          <a:solidFill>
            <a:schemeClr val="bg1"/>
          </a:solidFill>
          <a:latin typeface="黑体" panose="02010609060101010101" pitchFamily="2" charset="-122"/>
          <a:ea typeface="黑体" panose="02010609060101010101" pitchFamily="2" charset="-122"/>
        </a:defRPr>
      </a:lvl9pPr>
    </p:titleStyle>
    <p:bodyStyle>
      <a:lvl1pPr marL="469900" indent="-469900" algn="l" rtl="0" eaLnBrk="0" fontAlgn="base" hangingPunct="0">
        <a:lnSpc>
          <a:spcPct val="120000"/>
        </a:lnSpc>
        <a:spcBef>
          <a:spcPct val="20000"/>
        </a:spcBef>
        <a:spcAft>
          <a:spcPct val="0"/>
        </a:spcAft>
        <a:buClr>
          <a:schemeClr val="accent2"/>
        </a:buClr>
        <a:buFont typeface="Wingdings" panose="05000000000000000000" pitchFamily="2" charset="2"/>
        <a:buBlip>
          <a:blip r:embed="rId12"/>
        </a:buBlip>
        <a:defRPr sz="28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folHlink"/>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rgbClr val="009900"/>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rgbClr val="0099CC"/>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bwMode="auto">
          <a:xfrm>
            <a:off x="0" y="0"/>
            <a:ext cx="9144000" cy="765175"/>
          </a:xfrm>
          <a:prstGeom prst="rect">
            <a:avLst/>
          </a:prstGeom>
          <a:solidFill>
            <a:srgbClr val="A50021"/>
          </a:solidFill>
          <a:ln w="9525">
            <a:noFill/>
            <a:miter lim="800000"/>
          </a:ln>
        </p:spPr>
        <p:txBody>
          <a:bodyPr vert="horz" wrap="square" lIns="91440" tIns="45720" rIns="91440" bIns="45720" numCol="1" anchor="b" anchorCtr="0" compatLnSpc="1"/>
          <a:lstStyle/>
          <a:p>
            <a:pPr lvl="0"/>
            <a:r>
              <a:rPr lang="ja-JP" altLang="en-US" smtClean="0"/>
              <a:t>マスタ タイトルの書式設定</a:t>
            </a:r>
            <a:endParaRPr lang="ja-JP" altLang="en-US" smtClean="0"/>
          </a:p>
        </p:txBody>
      </p:sp>
      <p:sp>
        <p:nvSpPr>
          <p:cNvPr id="16387" name="Rectangle 3"/>
          <p:cNvSpPr>
            <a:spLocks noGrp="1" noChangeArrowheads="1"/>
          </p:cNvSpPr>
          <p:nvPr>
            <p:ph type="body" idx="1"/>
          </p:nvPr>
        </p:nvSpPr>
        <p:spPr bwMode="auto">
          <a:xfrm>
            <a:off x="250825" y="908050"/>
            <a:ext cx="8642350" cy="5400675"/>
          </a:xfrm>
          <a:prstGeom prst="rect">
            <a:avLst/>
          </a:prstGeom>
          <a:noFill/>
          <a:ln w="9525">
            <a:noFill/>
            <a:miter lim="800000"/>
          </a:ln>
        </p:spPr>
        <p:txBody>
          <a:bodyPr vert="horz" wrap="square" lIns="91440" tIns="45720" rIns="91440" bIns="45720" numCol="1" anchor="t" anchorCtr="0" compatLnSpc="1"/>
          <a:lstStyle/>
          <a:p>
            <a:pPr lvl="0"/>
            <a:r>
              <a:rPr lang="ja-JP" altLang="en-US" smtClean="0"/>
              <a:t>マスタ テキストの書式設定</a:t>
            </a:r>
            <a:endParaRPr lang="ja-JP" altLang="en-US" smtClean="0"/>
          </a:p>
          <a:p>
            <a:pPr lvl="1"/>
            <a:r>
              <a:rPr lang="ja-JP" altLang="en-US" smtClean="0"/>
              <a:t>第 </a:t>
            </a:r>
            <a:r>
              <a:rPr lang="en-US" altLang="ja-JP" smtClean="0"/>
              <a:t>2 </a:t>
            </a:r>
            <a:r>
              <a:rPr lang="ja-JP" altLang="en-US" smtClean="0"/>
              <a:t>レベル</a:t>
            </a:r>
            <a:endParaRPr lang="ja-JP" altLang="en-US" smtClean="0"/>
          </a:p>
          <a:p>
            <a:pPr lvl="2"/>
            <a:r>
              <a:rPr lang="ja-JP" altLang="en-US" smtClean="0"/>
              <a:t>第 </a:t>
            </a:r>
            <a:r>
              <a:rPr lang="en-US" altLang="ja-JP" smtClean="0"/>
              <a:t>3 </a:t>
            </a:r>
            <a:r>
              <a:rPr lang="ja-JP" altLang="en-US" smtClean="0"/>
              <a:t>レベル</a:t>
            </a:r>
            <a:endParaRPr lang="ja-JP" altLang="en-US" smtClean="0"/>
          </a:p>
          <a:p>
            <a:pPr lvl="3"/>
            <a:r>
              <a:rPr lang="ja-JP" altLang="en-US" smtClean="0"/>
              <a:t>第 </a:t>
            </a:r>
            <a:r>
              <a:rPr lang="en-US" altLang="ja-JP" smtClean="0"/>
              <a:t>4 </a:t>
            </a:r>
            <a:r>
              <a:rPr lang="ja-JP" altLang="en-US" smtClean="0"/>
              <a:t>レベル</a:t>
            </a:r>
            <a:endParaRPr lang="ja-JP" altLang="en-US" smtClean="0"/>
          </a:p>
          <a:p>
            <a:pPr lvl="4"/>
            <a:r>
              <a:rPr lang="ja-JP" altLang="en-US" smtClean="0"/>
              <a:t>第 </a:t>
            </a:r>
            <a:r>
              <a:rPr lang="en-US" altLang="ja-JP" smtClean="0"/>
              <a:t>5 </a:t>
            </a:r>
            <a:r>
              <a:rPr lang="ja-JP" altLang="en-US" smtClean="0"/>
              <a:t>レベル</a:t>
            </a:r>
            <a:endParaRPr lang="ja-JP" altLang="en-US" smtClean="0"/>
          </a:p>
        </p:txBody>
      </p:sp>
      <p:sp>
        <p:nvSpPr>
          <p:cNvPr id="9226" name="Rectangle 10"/>
          <p:cNvSpPr>
            <a:spLocks noGrp="1" noChangeArrowheads="1"/>
          </p:cNvSpPr>
          <p:nvPr>
            <p:ph type="sldNum" sz="quarter" idx="4"/>
          </p:nvPr>
        </p:nvSpPr>
        <p:spPr bwMode="auto">
          <a:xfrm>
            <a:off x="6767513" y="6416675"/>
            <a:ext cx="2133600" cy="476250"/>
          </a:xfrm>
          <a:prstGeom prst="rect">
            <a:avLst/>
          </a:prstGeom>
          <a:noFill/>
          <a:ln w="9525">
            <a:noFill/>
            <a:miter lim="800000"/>
          </a:ln>
          <a:effectLst/>
        </p:spPr>
        <p:txBody>
          <a:bodyPr vert="horz" wrap="square" lIns="91440" tIns="45720" rIns="91440" bIns="45720" numCol="1" anchor="t" anchorCtr="0" compatLnSpc="1"/>
          <a:lstStyle>
            <a:lvl1pPr algn="r">
              <a:defRPr smtClean="0">
                <a:solidFill>
                  <a:srgbClr val="A50021"/>
                </a:solidFill>
                <a:ea typeface="MS PGothic" panose="020B0600070205080204" pitchFamily="34" charset="-128"/>
              </a:defRPr>
            </a:lvl1pPr>
          </a:lstStyle>
          <a:p>
            <a:pPr>
              <a:defRPr/>
            </a:pPr>
            <a:fld id="{CABF0BFD-B37C-4476-A4AD-D2A30B3DE754}" type="slidenum">
              <a:rPr lang="ja-JP" altLang="en-US"/>
            </a:fld>
            <a:endParaRPr lang="en-US" altLang="ja-JP"/>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ransition>
    <p:random/>
  </p:transition>
  <p:timing>
    <p:tnLst>
      <p:par>
        <p:cTn id="1" dur="indefinite" restart="never" nodeType="tmRoot"/>
      </p:par>
    </p:tnLst>
  </p:timing>
  <p:hf hdr="0" ftr="0" dt="0"/>
  <p:txStyles>
    <p:titleStyle>
      <a:lvl1pPr indent="176530" algn="l" rtl="0" eaLnBrk="0" fontAlgn="base" hangingPunct="0">
        <a:spcBef>
          <a:spcPct val="0"/>
        </a:spcBef>
        <a:spcAft>
          <a:spcPct val="0"/>
        </a:spcAft>
        <a:defRPr sz="3600">
          <a:solidFill>
            <a:schemeClr val="bg1"/>
          </a:solidFill>
          <a:latin typeface="+mj-lt"/>
          <a:ea typeface="+mj-ea"/>
          <a:cs typeface="+mj-cs"/>
        </a:defRPr>
      </a:lvl1pPr>
      <a:lvl2pPr indent="176530" algn="l" rtl="0" eaLnBrk="0" fontAlgn="base" hangingPunct="0">
        <a:spcBef>
          <a:spcPct val="0"/>
        </a:spcBef>
        <a:spcAft>
          <a:spcPct val="0"/>
        </a:spcAft>
        <a:defRPr sz="3600">
          <a:solidFill>
            <a:schemeClr val="bg1"/>
          </a:solidFill>
          <a:latin typeface="黑体" panose="02010609060101010101" pitchFamily="2" charset="-122"/>
          <a:ea typeface="黑体" panose="02010609060101010101" pitchFamily="2" charset="-122"/>
        </a:defRPr>
      </a:lvl2pPr>
      <a:lvl3pPr indent="176530" algn="l" rtl="0" eaLnBrk="0" fontAlgn="base" hangingPunct="0">
        <a:spcBef>
          <a:spcPct val="0"/>
        </a:spcBef>
        <a:spcAft>
          <a:spcPct val="0"/>
        </a:spcAft>
        <a:defRPr sz="3600">
          <a:solidFill>
            <a:schemeClr val="bg1"/>
          </a:solidFill>
          <a:latin typeface="黑体" panose="02010609060101010101" pitchFamily="2" charset="-122"/>
          <a:ea typeface="黑体" panose="02010609060101010101" pitchFamily="2" charset="-122"/>
        </a:defRPr>
      </a:lvl3pPr>
      <a:lvl4pPr indent="176530" algn="l" rtl="0" eaLnBrk="0" fontAlgn="base" hangingPunct="0">
        <a:spcBef>
          <a:spcPct val="0"/>
        </a:spcBef>
        <a:spcAft>
          <a:spcPct val="0"/>
        </a:spcAft>
        <a:defRPr sz="3600">
          <a:solidFill>
            <a:schemeClr val="bg1"/>
          </a:solidFill>
          <a:latin typeface="黑体" panose="02010609060101010101" pitchFamily="2" charset="-122"/>
          <a:ea typeface="黑体" panose="02010609060101010101" pitchFamily="2" charset="-122"/>
        </a:defRPr>
      </a:lvl4pPr>
      <a:lvl5pPr indent="176530" algn="l" rtl="0" eaLnBrk="0" fontAlgn="base" hangingPunct="0">
        <a:spcBef>
          <a:spcPct val="0"/>
        </a:spcBef>
        <a:spcAft>
          <a:spcPct val="0"/>
        </a:spcAft>
        <a:defRPr sz="3600">
          <a:solidFill>
            <a:schemeClr val="bg1"/>
          </a:solidFill>
          <a:latin typeface="黑体" panose="02010609060101010101" pitchFamily="2" charset="-122"/>
          <a:ea typeface="黑体" panose="02010609060101010101" pitchFamily="2" charset="-122"/>
        </a:defRPr>
      </a:lvl5pPr>
      <a:lvl6pPr marL="457200" indent="176530" algn="l" rtl="0" fontAlgn="base">
        <a:spcBef>
          <a:spcPct val="0"/>
        </a:spcBef>
        <a:spcAft>
          <a:spcPct val="0"/>
        </a:spcAft>
        <a:defRPr sz="3600">
          <a:solidFill>
            <a:schemeClr val="bg1"/>
          </a:solidFill>
          <a:latin typeface="黑体" panose="02010609060101010101" pitchFamily="2" charset="-122"/>
          <a:ea typeface="黑体" panose="02010609060101010101" pitchFamily="2" charset="-122"/>
        </a:defRPr>
      </a:lvl6pPr>
      <a:lvl7pPr marL="914400" indent="176530" algn="l" rtl="0" fontAlgn="base">
        <a:spcBef>
          <a:spcPct val="0"/>
        </a:spcBef>
        <a:spcAft>
          <a:spcPct val="0"/>
        </a:spcAft>
        <a:defRPr sz="3600">
          <a:solidFill>
            <a:schemeClr val="bg1"/>
          </a:solidFill>
          <a:latin typeface="黑体" panose="02010609060101010101" pitchFamily="2" charset="-122"/>
          <a:ea typeface="黑体" panose="02010609060101010101" pitchFamily="2" charset="-122"/>
        </a:defRPr>
      </a:lvl7pPr>
      <a:lvl8pPr marL="1371600" indent="176530" algn="l" rtl="0" fontAlgn="base">
        <a:spcBef>
          <a:spcPct val="0"/>
        </a:spcBef>
        <a:spcAft>
          <a:spcPct val="0"/>
        </a:spcAft>
        <a:defRPr sz="3600">
          <a:solidFill>
            <a:schemeClr val="bg1"/>
          </a:solidFill>
          <a:latin typeface="黑体" panose="02010609060101010101" pitchFamily="2" charset="-122"/>
          <a:ea typeface="黑体" panose="02010609060101010101" pitchFamily="2" charset="-122"/>
        </a:defRPr>
      </a:lvl8pPr>
      <a:lvl9pPr marL="1828800" indent="176530" algn="l" rtl="0" fontAlgn="base">
        <a:spcBef>
          <a:spcPct val="0"/>
        </a:spcBef>
        <a:spcAft>
          <a:spcPct val="0"/>
        </a:spcAft>
        <a:defRPr sz="3600">
          <a:solidFill>
            <a:schemeClr val="bg1"/>
          </a:solidFill>
          <a:latin typeface="黑体" panose="02010609060101010101" pitchFamily="2" charset="-122"/>
          <a:ea typeface="黑体" panose="02010609060101010101" pitchFamily="2" charset="-122"/>
        </a:defRPr>
      </a:lvl9pPr>
    </p:titleStyle>
    <p:bodyStyle>
      <a:lvl1pPr marL="469900" indent="-469900" algn="l" rtl="0" eaLnBrk="0" fontAlgn="base" hangingPunct="0">
        <a:lnSpc>
          <a:spcPct val="120000"/>
        </a:lnSpc>
        <a:spcBef>
          <a:spcPct val="20000"/>
        </a:spcBef>
        <a:spcAft>
          <a:spcPct val="0"/>
        </a:spcAft>
        <a:buClr>
          <a:schemeClr val="accent2"/>
        </a:buClr>
        <a:buFont typeface="Wingdings" panose="05000000000000000000" pitchFamily="2" charset="2"/>
        <a:buBlip>
          <a:blip r:embed="rId12"/>
        </a:buBlip>
        <a:defRPr sz="28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folHlink"/>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rgbClr val="009900"/>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rgbClr val="0099CC"/>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bwMode="auto">
          <a:xfrm>
            <a:off x="0" y="0"/>
            <a:ext cx="9144000" cy="765175"/>
          </a:xfrm>
          <a:prstGeom prst="rect">
            <a:avLst/>
          </a:prstGeom>
          <a:solidFill>
            <a:srgbClr val="A50021"/>
          </a:solidFill>
          <a:ln w="9525">
            <a:noFill/>
            <a:miter lim="800000"/>
          </a:ln>
        </p:spPr>
        <p:txBody>
          <a:bodyPr vert="horz" wrap="square" lIns="91440" tIns="45720" rIns="91440" bIns="45720" numCol="1" anchor="b" anchorCtr="0" compatLnSpc="1"/>
          <a:lstStyle/>
          <a:p>
            <a:pPr lvl="0"/>
            <a:r>
              <a:rPr lang="ja-JP" altLang="en-US" smtClean="0"/>
              <a:t>マスタ タイトルの書式設定</a:t>
            </a:r>
            <a:endParaRPr lang="ja-JP" altLang="en-US" smtClean="0"/>
          </a:p>
        </p:txBody>
      </p:sp>
      <p:sp>
        <p:nvSpPr>
          <p:cNvPr id="16387" name="Rectangle 3"/>
          <p:cNvSpPr>
            <a:spLocks noGrp="1" noChangeArrowheads="1"/>
          </p:cNvSpPr>
          <p:nvPr>
            <p:ph type="body" idx="1"/>
          </p:nvPr>
        </p:nvSpPr>
        <p:spPr bwMode="auto">
          <a:xfrm>
            <a:off x="250825" y="908050"/>
            <a:ext cx="8642350" cy="5400675"/>
          </a:xfrm>
          <a:prstGeom prst="rect">
            <a:avLst/>
          </a:prstGeom>
          <a:noFill/>
          <a:ln w="9525">
            <a:noFill/>
            <a:miter lim="800000"/>
          </a:ln>
        </p:spPr>
        <p:txBody>
          <a:bodyPr vert="horz" wrap="square" lIns="91440" tIns="45720" rIns="91440" bIns="45720" numCol="1" anchor="t" anchorCtr="0" compatLnSpc="1"/>
          <a:lstStyle/>
          <a:p>
            <a:pPr lvl="0"/>
            <a:r>
              <a:rPr lang="ja-JP" altLang="en-US" smtClean="0"/>
              <a:t>マスタ テキストの書式設定</a:t>
            </a:r>
            <a:endParaRPr lang="ja-JP" altLang="en-US" smtClean="0"/>
          </a:p>
          <a:p>
            <a:pPr lvl="1"/>
            <a:r>
              <a:rPr lang="ja-JP" altLang="en-US" smtClean="0"/>
              <a:t>第 </a:t>
            </a:r>
            <a:r>
              <a:rPr lang="en-US" altLang="ja-JP" smtClean="0"/>
              <a:t>2 </a:t>
            </a:r>
            <a:r>
              <a:rPr lang="ja-JP" altLang="en-US" smtClean="0"/>
              <a:t>レベル</a:t>
            </a:r>
            <a:endParaRPr lang="ja-JP" altLang="en-US" smtClean="0"/>
          </a:p>
          <a:p>
            <a:pPr lvl="2"/>
            <a:r>
              <a:rPr lang="ja-JP" altLang="en-US" smtClean="0"/>
              <a:t>第 </a:t>
            </a:r>
            <a:r>
              <a:rPr lang="en-US" altLang="ja-JP" smtClean="0"/>
              <a:t>3 </a:t>
            </a:r>
            <a:r>
              <a:rPr lang="ja-JP" altLang="en-US" smtClean="0"/>
              <a:t>レベル</a:t>
            </a:r>
            <a:endParaRPr lang="ja-JP" altLang="en-US" smtClean="0"/>
          </a:p>
          <a:p>
            <a:pPr lvl="3"/>
            <a:r>
              <a:rPr lang="ja-JP" altLang="en-US" smtClean="0"/>
              <a:t>第 </a:t>
            </a:r>
            <a:r>
              <a:rPr lang="en-US" altLang="ja-JP" smtClean="0"/>
              <a:t>4 </a:t>
            </a:r>
            <a:r>
              <a:rPr lang="ja-JP" altLang="en-US" smtClean="0"/>
              <a:t>レベル</a:t>
            </a:r>
            <a:endParaRPr lang="ja-JP" altLang="en-US" smtClean="0"/>
          </a:p>
          <a:p>
            <a:pPr lvl="4"/>
            <a:r>
              <a:rPr lang="ja-JP" altLang="en-US" smtClean="0"/>
              <a:t>第 </a:t>
            </a:r>
            <a:r>
              <a:rPr lang="en-US" altLang="ja-JP" smtClean="0"/>
              <a:t>5 </a:t>
            </a:r>
            <a:r>
              <a:rPr lang="ja-JP" altLang="en-US" smtClean="0"/>
              <a:t>レベル</a:t>
            </a:r>
            <a:endParaRPr lang="ja-JP" altLang="en-US" smtClean="0"/>
          </a:p>
        </p:txBody>
      </p:sp>
      <p:sp>
        <p:nvSpPr>
          <p:cNvPr id="9226" name="Rectangle 10"/>
          <p:cNvSpPr>
            <a:spLocks noGrp="1" noChangeArrowheads="1"/>
          </p:cNvSpPr>
          <p:nvPr>
            <p:ph type="sldNum" sz="quarter" idx="4"/>
          </p:nvPr>
        </p:nvSpPr>
        <p:spPr bwMode="auto">
          <a:xfrm>
            <a:off x="6767513" y="6416675"/>
            <a:ext cx="2133600" cy="476250"/>
          </a:xfrm>
          <a:prstGeom prst="rect">
            <a:avLst/>
          </a:prstGeom>
          <a:noFill/>
          <a:ln w="9525">
            <a:noFill/>
            <a:miter lim="800000"/>
          </a:ln>
          <a:effectLst/>
        </p:spPr>
        <p:txBody>
          <a:bodyPr vert="horz" wrap="square" lIns="91440" tIns="45720" rIns="91440" bIns="45720" numCol="1" anchor="t" anchorCtr="0" compatLnSpc="1"/>
          <a:lstStyle>
            <a:lvl1pPr algn="r">
              <a:defRPr smtClean="0">
                <a:solidFill>
                  <a:srgbClr val="A50021"/>
                </a:solidFill>
                <a:ea typeface="MS PGothic" panose="020B0600070205080204" pitchFamily="34" charset="-128"/>
              </a:defRPr>
            </a:lvl1pPr>
          </a:lstStyle>
          <a:p>
            <a:pPr>
              <a:defRPr/>
            </a:pPr>
            <a:fld id="{CABF0BFD-B37C-4476-A4AD-D2A30B3DE754}" type="slidenum">
              <a:rPr lang="ja-JP" altLang="en-US"/>
            </a:fld>
            <a:endParaRPr lang="en-US" altLang="ja-JP"/>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ransition>
    <p:random/>
  </p:transition>
  <p:timing>
    <p:tnLst>
      <p:par>
        <p:cTn id="1" dur="indefinite" restart="never" nodeType="tmRoot"/>
      </p:par>
    </p:tnLst>
  </p:timing>
  <p:hf hdr="0" ftr="0" dt="0"/>
  <p:txStyles>
    <p:titleStyle>
      <a:lvl1pPr indent="176530" algn="l" rtl="0" eaLnBrk="0" fontAlgn="base" hangingPunct="0">
        <a:spcBef>
          <a:spcPct val="0"/>
        </a:spcBef>
        <a:spcAft>
          <a:spcPct val="0"/>
        </a:spcAft>
        <a:defRPr sz="3600">
          <a:solidFill>
            <a:schemeClr val="bg1"/>
          </a:solidFill>
          <a:latin typeface="+mj-lt"/>
          <a:ea typeface="+mj-ea"/>
          <a:cs typeface="+mj-cs"/>
        </a:defRPr>
      </a:lvl1pPr>
      <a:lvl2pPr indent="176530" algn="l" rtl="0" eaLnBrk="0" fontAlgn="base" hangingPunct="0">
        <a:spcBef>
          <a:spcPct val="0"/>
        </a:spcBef>
        <a:spcAft>
          <a:spcPct val="0"/>
        </a:spcAft>
        <a:defRPr sz="3600">
          <a:solidFill>
            <a:schemeClr val="bg1"/>
          </a:solidFill>
          <a:latin typeface="黑体" panose="02010609060101010101" pitchFamily="2" charset="-122"/>
          <a:ea typeface="黑体" panose="02010609060101010101" pitchFamily="2" charset="-122"/>
        </a:defRPr>
      </a:lvl2pPr>
      <a:lvl3pPr indent="176530" algn="l" rtl="0" eaLnBrk="0" fontAlgn="base" hangingPunct="0">
        <a:spcBef>
          <a:spcPct val="0"/>
        </a:spcBef>
        <a:spcAft>
          <a:spcPct val="0"/>
        </a:spcAft>
        <a:defRPr sz="3600">
          <a:solidFill>
            <a:schemeClr val="bg1"/>
          </a:solidFill>
          <a:latin typeface="黑体" panose="02010609060101010101" pitchFamily="2" charset="-122"/>
          <a:ea typeface="黑体" panose="02010609060101010101" pitchFamily="2" charset="-122"/>
        </a:defRPr>
      </a:lvl3pPr>
      <a:lvl4pPr indent="176530" algn="l" rtl="0" eaLnBrk="0" fontAlgn="base" hangingPunct="0">
        <a:spcBef>
          <a:spcPct val="0"/>
        </a:spcBef>
        <a:spcAft>
          <a:spcPct val="0"/>
        </a:spcAft>
        <a:defRPr sz="3600">
          <a:solidFill>
            <a:schemeClr val="bg1"/>
          </a:solidFill>
          <a:latin typeface="黑体" panose="02010609060101010101" pitchFamily="2" charset="-122"/>
          <a:ea typeface="黑体" panose="02010609060101010101" pitchFamily="2" charset="-122"/>
        </a:defRPr>
      </a:lvl4pPr>
      <a:lvl5pPr indent="176530" algn="l" rtl="0" eaLnBrk="0" fontAlgn="base" hangingPunct="0">
        <a:spcBef>
          <a:spcPct val="0"/>
        </a:spcBef>
        <a:spcAft>
          <a:spcPct val="0"/>
        </a:spcAft>
        <a:defRPr sz="3600">
          <a:solidFill>
            <a:schemeClr val="bg1"/>
          </a:solidFill>
          <a:latin typeface="黑体" panose="02010609060101010101" pitchFamily="2" charset="-122"/>
          <a:ea typeface="黑体" panose="02010609060101010101" pitchFamily="2" charset="-122"/>
        </a:defRPr>
      </a:lvl5pPr>
      <a:lvl6pPr marL="457200" indent="176530" algn="l" rtl="0" fontAlgn="base">
        <a:spcBef>
          <a:spcPct val="0"/>
        </a:spcBef>
        <a:spcAft>
          <a:spcPct val="0"/>
        </a:spcAft>
        <a:defRPr sz="3600">
          <a:solidFill>
            <a:schemeClr val="bg1"/>
          </a:solidFill>
          <a:latin typeface="黑体" panose="02010609060101010101" pitchFamily="2" charset="-122"/>
          <a:ea typeface="黑体" panose="02010609060101010101" pitchFamily="2" charset="-122"/>
        </a:defRPr>
      </a:lvl6pPr>
      <a:lvl7pPr marL="914400" indent="176530" algn="l" rtl="0" fontAlgn="base">
        <a:spcBef>
          <a:spcPct val="0"/>
        </a:spcBef>
        <a:spcAft>
          <a:spcPct val="0"/>
        </a:spcAft>
        <a:defRPr sz="3600">
          <a:solidFill>
            <a:schemeClr val="bg1"/>
          </a:solidFill>
          <a:latin typeface="黑体" panose="02010609060101010101" pitchFamily="2" charset="-122"/>
          <a:ea typeface="黑体" panose="02010609060101010101" pitchFamily="2" charset="-122"/>
        </a:defRPr>
      </a:lvl7pPr>
      <a:lvl8pPr marL="1371600" indent="176530" algn="l" rtl="0" fontAlgn="base">
        <a:spcBef>
          <a:spcPct val="0"/>
        </a:spcBef>
        <a:spcAft>
          <a:spcPct val="0"/>
        </a:spcAft>
        <a:defRPr sz="3600">
          <a:solidFill>
            <a:schemeClr val="bg1"/>
          </a:solidFill>
          <a:latin typeface="黑体" panose="02010609060101010101" pitchFamily="2" charset="-122"/>
          <a:ea typeface="黑体" panose="02010609060101010101" pitchFamily="2" charset="-122"/>
        </a:defRPr>
      </a:lvl8pPr>
      <a:lvl9pPr marL="1828800" indent="176530" algn="l" rtl="0" fontAlgn="base">
        <a:spcBef>
          <a:spcPct val="0"/>
        </a:spcBef>
        <a:spcAft>
          <a:spcPct val="0"/>
        </a:spcAft>
        <a:defRPr sz="3600">
          <a:solidFill>
            <a:schemeClr val="bg1"/>
          </a:solidFill>
          <a:latin typeface="黑体" panose="02010609060101010101" pitchFamily="2" charset="-122"/>
          <a:ea typeface="黑体" panose="02010609060101010101" pitchFamily="2" charset="-122"/>
        </a:defRPr>
      </a:lvl9pPr>
    </p:titleStyle>
    <p:bodyStyle>
      <a:lvl1pPr marL="469900" indent="-469900" algn="l" rtl="0" eaLnBrk="0" fontAlgn="base" hangingPunct="0">
        <a:lnSpc>
          <a:spcPct val="120000"/>
        </a:lnSpc>
        <a:spcBef>
          <a:spcPct val="20000"/>
        </a:spcBef>
        <a:spcAft>
          <a:spcPct val="0"/>
        </a:spcAft>
        <a:buClr>
          <a:schemeClr val="accent2"/>
        </a:buClr>
        <a:buFont typeface="Wingdings" panose="05000000000000000000" pitchFamily="2" charset="2"/>
        <a:buBlip>
          <a:blip r:embed="rId12"/>
        </a:buBlip>
        <a:defRPr sz="28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folHlink"/>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rgbClr val="009900"/>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rgbClr val="0099CC"/>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bwMode="auto">
          <a:xfrm>
            <a:off x="0" y="0"/>
            <a:ext cx="9144000" cy="765175"/>
          </a:xfrm>
          <a:prstGeom prst="rect">
            <a:avLst/>
          </a:prstGeom>
          <a:solidFill>
            <a:srgbClr val="A50021"/>
          </a:solidFill>
          <a:ln w="9525">
            <a:noFill/>
            <a:miter lim="800000"/>
          </a:ln>
        </p:spPr>
        <p:txBody>
          <a:bodyPr vert="horz" wrap="square" lIns="91440" tIns="45720" rIns="91440" bIns="45720" numCol="1" anchor="b" anchorCtr="0" compatLnSpc="1"/>
          <a:lstStyle/>
          <a:p>
            <a:pPr lvl="0"/>
            <a:r>
              <a:rPr lang="ja-JP" altLang="en-US" smtClean="0"/>
              <a:t>マスタ タイトルの書式設定</a:t>
            </a:r>
            <a:endParaRPr lang="ja-JP" altLang="en-US" smtClean="0"/>
          </a:p>
        </p:txBody>
      </p:sp>
      <p:sp>
        <p:nvSpPr>
          <p:cNvPr id="16387" name="Rectangle 3"/>
          <p:cNvSpPr>
            <a:spLocks noGrp="1" noChangeArrowheads="1"/>
          </p:cNvSpPr>
          <p:nvPr>
            <p:ph type="body" idx="1"/>
          </p:nvPr>
        </p:nvSpPr>
        <p:spPr bwMode="auto">
          <a:xfrm>
            <a:off x="250825" y="908050"/>
            <a:ext cx="8642350" cy="5400675"/>
          </a:xfrm>
          <a:prstGeom prst="rect">
            <a:avLst/>
          </a:prstGeom>
          <a:noFill/>
          <a:ln w="9525">
            <a:noFill/>
            <a:miter lim="800000"/>
          </a:ln>
        </p:spPr>
        <p:txBody>
          <a:bodyPr vert="horz" wrap="square" lIns="91440" tIns="45720" rIns="91440" bIns="45720" numCol="1" anchor="t" anchorCtr="0" compatLnSpc="1"/>
          <a:lstStyle/>
          <a:p>
            <a:pPr lvl="0"/>
            <a:r>
              <a:rPr lang="ja-JP" altLang="en-US" smtClean="0"/>
              <a:t>マスタ テキストの書式設定</a:t>
            </a:r>
            <a:endParaRPr lang="ja-JP" altLang="en-US" smtClean="0"/>
          </a:p>
          <a:p>
            <a:pPr lvl="1"/>
            <a:r>
              <a:rPr lang="ja-JP" altLang="en-US" smtClean="0"/>
              <a:t>第 </a:t>
            </a:r>
            <a:r>
              <a:rPr lang="en-US" altLang="ja-JP" smtClean="0"/>
              <a:t>2 </a:t>
            </a:r>
            <a:r>
              <a:rPr lang="ja-JP" altLang="en-US" smtClean="0"/>
              <a:t>レベル</a:t>
            </a:r>
            <a:endParaRPr lang="ja-JP" altLang="en-US" smtClean="0"/>
          </a:p>
          <a:p>
            <a:pPr lvl="2"/>
            <a:r>
              <a:rPr lang="ja-JP" altLang="en-US" smtClean="0"/>
              <a:t>第 </a:t>
            </a:r>
            <a:r>
              <a:rPr lang="en-US" altLang="ja-JP" smtClean="0"/>
              <a:t>3 </a:t>
            </a:r>
            <a:r>
              <a:rPr lang="ja-JP" altLang="en-US" smtClean="0"/>
              <a:t>レベル</a:t>
            </a:r>
            <a:endParaRPr lang="ja-JP" altLang="en-US" smtClean="0"/>
          </a:p>
          <a:p>
            <a:pPr lvl="3"/>
            <a:r>
              <a:rPr lang="ja-JP" altLang="en-US" smtClean="0"/>
              <a:t>第 </a:t>
            </a:r>
            <a:r>
              <a:rPr lang="en-US" altLang="ja-JP" smtClean="0"/>
              <a:t>4 </a:t>
            </a:r>
            <a:r>
              <a:rPr lang="ja-JP" altLang="en-US" smtClean="0"/>
              <a:t>レベル</a:t>
            </a:r>
            <a:endParaRPr lang="ja-JP" altLang="en-US" smtClean="0"/>
          </a:p>
          <a:p>
            <a:pPr lvl="4"/>
            <a:r>
              <a:rPr lang="ja-JP" altLang="en-US" smtClean="0"/>
              <a:t>第 </a:t>
            </a:r>
            <a:r>
              <a:rPr lang="en-US" altLang="ja-JP" smtClean="0"/>
              <a:t>5 </a:t>
            </a:r>
            <a:r>
              <a:rPr lang="ja-JP" altLang="en-US" smtClean="0"/>
              <a:t>レベル</a:t>
            </a:r>
            <a:endParaRPr lang="ja-JP" altLang="en-US" smtClean="0"/>
          </a:p>
        </p:txBody>
      </p:sp>
      <p:sp>
        <p:nvSpPr>
          <p:cNvPr id="9226" name="Rectangle 10"/>
          <p:cNvSpPr>
            <a:spLocks noGrp="1" noChangeArrowheads="1"/>
          </p:cNvSpPr>
          <p:nvPr>
            <p:ph type="sldNum" sz="quarter" idx="4"/>
          </p:nvPr>
        </p:nvSpPr>
        <p:spPr bwMode="auto">
          <a:xfrm>
            <a:off x="6767513" y="6416675"/>
            <a:ext cx="2133600" cy="476250"/>
          </a:xfrm>
          <a:prstGeom prst="rect">
            <a:avLst/>
          </a:prstGeom>
          <a:noFill/>
          <a:ln w="9525">
            <a:noFill/>
            <a:miter lim="800000"/>
          </a:ln>
          <a:effectLst/>
        </p:spPr>
        <p:txBody>
          <a:bodyPr vert="horz" wrap="square" lIns="91440" tIns="45720" rIns="91440" bIns="45720" numCol="1" anchor="t" anchorCtr="0" compatLnSpc="1"/>
          <a:lstStyle>
            <a:lvl1pPr algn="r">
              <a:defRPr smtClean="0">
                <a:solidFill>
                  <a:srgbClr val="A50021"/>
                </a:solidFill>
                <a:ea typeface="MS PGothic" panose="020B0600070205080204" pitchFamily="34" charset="-128"/>
              </a:defRPr>
            </a:lvl1pPr>
          </a:lstStyle>
          <a:p>
            <a:pPr>
              <a:defRPr/>
            </a:pPr>
            <a:fld id="{CABF0BFD-B37C-4476-A4AD-D2A30B3DE754}" type="slidenum">
              <a:rPr lang="ja-JP" altLang="en-US"/>
            </a:fld>
            <a:endParaRPr lang="en-US" altLang="ja-JP"/>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ransition>
    <p:random/>
  </p:transition>
  <p:timing>
    <p:tnLst>
      <p:par>
        <p:cTn id="1" dur="indefinite" restart="never" nodeType="tmRoot"/>
      </p:par>
    </p:tnLst>
  </p:timing>
  <p:hf hdr="0" ftr="0" dt="0"/>
  <p:txStyles>
    <p:titleStyle>
      <a:lvl1pPr indent="176530" algn="l" rtl="0" eaLnBrk="0" fontAlgn="base" hangingPunct="0">
        <a:spcBef>
          <a:spcPct val="0"/>
        </a:spcBef>
        <a:spcAft>
          <a:spcPct val="0"/>
        </a:spcAft>
        <a:defRPr sz="3600">
          <a:solidFill>
            <a:schemeClr val="bg1"/>
          </a:solidFill>
          <a:latin typeface="+mj-lt"/>
          <a:ea typeface="+mj-ea"/>
          <a:cs typeface="+mj-cs"/>
        </a:defRPr>
      </a:lvl1pPr>
      <a:lvl2pPr indent="176530" algn="l" rtl="0" eaLnBrk="0" fontAlgn="base" hangingPunct="0">
        <a:spcBef>
          <a:spcPct val="0"/>
        </a:spcBef>
        <a:spcAft>
          <a:spcPct val="0"/>
        </a:spcAft>
        <a:defRPr sz="3600">
          <a:solidFill>
            <a:schemeClr val="bg1"/>
          </a:solidFill>
          <a:latin typeface="黑体" panose="02010609060101010101" pitchFamily="2" charset="-122"/>
          <a:ea typeface="黑体" panose="02010609060101010101" pitchFamily="2" charset="-122"/>
        </a:defRPr>
      </a:lvl2pPr>
      <a:lvl3pPr indent="176530" algn="l" rtl="0" eaLnBrk="0" fontAlgn="base" hangingPunct="0">
        <a:spcBef>
          <a:spcPct val="0"/>
        </a:spcBef>
        <a:spcAft>
          <a:spcPct val="0"/>
        </a:spcAft>
        <a:defRPr sz="3600">
          <a:solidFill>
            <a:schemeClr val="bg1"/>
          </a:solidFill>
          <a:latin typeface="黑体" panose="02010609060101010101" pitchFamily="2" charset="-122"/>
          <a:ea typeface="黑体" panose="02010609060101010101" pitchFamily="2" charset="-122"/>
        </a:defRPr>
      </a:lvl3pPr>
      <a:lvl4pPr indent="176530" algn="l" rtl="0" eaLnBrk="0" fontAlgn="base" hangingPunct="0">
        <a:spcBef>
          <a:spcPct val="0"/>
        </a:spcBef>
        <a:spcAft>
          <a:spcPct val="0"/>
        </a:spcAft>
        <a:defRPr sz="3600">
          <a:solidFill>
            <a:schemeClr val="bg1"/>
          </a:solidFill>
          <a:latin typeface="黑体" panose="02010609060101010101" pitchFamily="2" charset="-122"/>
          <a:ea typeface="黑体" panose="02010609060101010101" pitchFamily="2" charset="-122"/>
        </a:defRPr>
      </a:lvl4pPr>
      <a:lvl5pPr indent="176530" algn="l" rtl="0" eaLnBrk="0" fontAlgn="base" hangingPunct="0">
        <a:spcBef>
          <a:spcPct val="0"/>
        </a:spcBef>
        <a:spcAft>
          <a:spcPct val="0"/>
        </a:spcAft>
        <a:defRPr sz="3600">
          <a:solidFill>
            <a:schemeClr val="bg1"/>
          </a:solidFill>
          <a:latin typeface="黑体" panose="02010609060101010101" pitchFamily="2" charset="-122"/>
          <a:ea typeface="黑体" panose="02010609060101010101" pitchFamily="2" charset="-122"/>
        </a:defRPr>
      </a:lvl5pPr>
      <a:lvl6pPr marL="457200" indent="176530" algn="l" rtl="0" fontAlgn="base">
        <a:spcBef>
          <a:spcPct val="0"/>
        </a:spcBef>
        <a:spcAft>
          <a:spcPct val="0"/>
        </a:spcAft>
        <a:defRPr sz="3600">
          <a:solidFill>
            <a:schemeClr val="bg1"/>
          </a:solidFill>
          <a:latin typeface="黑体" panose="02010609060101010101" pitchFamily="2" charset="-122"/>
          <a:ea typeface="黑体" panose="02010609060101010101" pitchFamily="2" charset="-122"/>
        </a:defRPr>
      </a:lvl6pPr>
      <a:lvl7pPr marL="914400" indent="176530" algn="l" rtl="0" fontAlgn="base">
        <a:spcBef>
          <a:spcPct val="0"/>
        </a:spcBef>
        <a:spcAft>
          <a:spcPct val="0"/>
        </a:spcAft>
        <a:defRPr sz="3600">
          <a:solidFill>
            <a:schemeClr val="bg1"/>
          </a:solidFill>
          <a:latin typeface="黑体" panose="02010609060101010101" pitchFamily="2" charset="-122"/>
          <a:ea typeface="黑体" panose="02010609060101010101" pitchFamily="2" charset="-122"/>
        </a:defRPr>
      </a:lvl7pPr>
      <a:lvl8pPr marL="1371600" indent="176530" algn="l" rtl="0" fontAlgn="base">
        <a:spcBef>
          <a:spcPct val="0"/>
        </a:spcBef>
        <a:spcAft>
          <a:spcPct val="0"/>
        </a:spcAft>
        <a:defRPr sz="3600">
          <a:solidFill>
            <a:schemeClr val="bg1"/>
          </a:solidFill>
          <a:latin typeface="黑体" panose="02010609060101010101" pitchFamily="2" charset="-122"/>
          <a:ea typeface="黑体" panose="02010609060101010101" pitchFamily="2" charset="-122"/>
        </a:defRPr>
      </a:lvl8pPr>
      <a:lvl9pPr marL="1828800" indent="176530" algn="l" rtl="0" fontAlgn="base">
        <a:spcBef>
          <a:spcPct val="0"/>
        </a:spcBef>
        <a:spcAft>
          <a:spcPct val="0"/>
        </a:spcAft>
        <a:defRPr sz="3600">
          <a:solidFill>
            <a:schemeClr val="bg1"/>
          </a:solidFill>
          <a:latin typeface="黑体" panose="02010609060101010101" pitchFamily="2" charset="-122"/>
          <a:ea typeface="黑体" panose="02010609060101010101" pitchFamily="2" charset="-122"/>
        </a:defRPr>
      </a:lvl9pPr>
    </p:titleStyle>
    <p:bodyStyle>
      <a:lvl1pPr marL="469900" indent="-469900" algn="l" rtl="0" eaLnBrk="0" fontAlgn="base" hangingPunct="0">
        <a:lnSpc>
          <a:spcPct val="120000"/>
        </a:lnSpc>
        <a:spcBef>
          <a:spcPct val="20000"/>
        </a:spcBef>
        <a:spcAft>
          <a:spcPct val="0"/>
        </a:spcAft>
        <a:buClr>
          <a:schemeClr val="accent2"/>
        </a:buClr>
        <a:buFont typeface="Wingdings" panose="05000000000000000000" pitchFamily="2" charset="2"/>
        <a:buBlip>
          <a:blip r:embed="rId12"/>
        </a:buBlip>
        <a:defRPr sz="28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folHlink"/>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rgbClr val="009900"/>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rgbClr val="0099CC"/>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bwMode="auto">
          <a:xfrm>
            <a:off x="0" y="0"/>
            <a:ext cx="9144000" cy="765175"/>
          </a:xfrm>
          <a:prstGeom prst="rect">
            <a:avLst/>
          </a:prstGeom>
          <a:solidFill>
            <a:srgbClr val="A50021"/>
          </a:solidFill>
          <a:ln w="9525">
            <a:noFill/>
            <a:miter lim="800000"/>
          </a:ln>
        </p:spPr>
        <p:txBody>
          <a:bodyPr vert="horz" wrap="square" lIns="91440" tIns="45720" rIns="91440" bIns="45720" numCol="1" anchor="b" anchorCtr="0" compatLnSpc="1"/>
          <a:lstStyle/>
          <a:p>
            <a:pPr lvl="0"/>
            <a:r>
              <a:rPr lang="ja-JP" altLang="en-US" smtClean="0"/>
              <a:t>マスタ タイトルの書式設定</a:t>
            </a:r>
            <a:endParaRPr lang="ja-JP" altLang="en-US" smtClean="0"/>
          </a:p>
        </p:txBody>
      </p:sp>
      <p:sp>
        <p:nvSpPr>
          <p:cNvPr id="16387" name="Rectangle 3"/>
          <p:cNvSpPr>
            <a:spLocks noGrp="1" noChangeArrowheads="1"/>
          </p:cNvSpPr>
          <p:nvPr>
            <p:ph type="body" idx="1"/>
          </p:nvPr>
        </p:nvSpPr>
        <p:spPr bwMode="auto">
          <a:xfrm>
            <a:off x="250825" y="908050"/>
            <a:ext cx="8642350" cy="5400675"/>
          </a:xfrm>
          <a:prstGeom prst="rect">
            <a:avLst/>
          </a:prstGeom>
          <a:noFill/>
          <a:ln w="9525">
            <a:noFill/>
            <a:miter lim="800000"/>
          </a:ln>
        </p:spPr>
        <p:txBody>
          <a:bodyPr vert="horz" wrap="square" lIns="91440" tIns="45720" rIns="91440" bIns="45720" numCol="1" anchor="t" anchorCtr="0" compatLnSpc="1"/>
          <a:lstStyle/>
          <a:p>
            <a:pPr lvl="0"/>
            <a:r>
              <a:rPr lang="ja-JP" altLang="en-US" smtClean="0"/>
              <a:t>マスタ テキストの書式設定</a:t>
            </a:r>
            <a:endParaRPr lang="ja-JP" altLang="en-US" smtClean="0"/>
          </a:p>
          <a:p>
            <a:pPr lvl="1"/>
            <a:r>
              <a:rPr lang="ja-JP" altLang="en-US" smtClean="0"/>
              <a:t>第 </a:t>
            </a:r>
            <a:r>
              <a:rPr lang="en-US" altLang="ja-JP" smtClean="0"/>
              <a:t>2 </a:t>
            </a:r>
            <a:r>
              <a:rPr lang="ja-JP" altLang="en-US" smtClean="0"/>
              <a:t>レベル</a:t>
            </a:r>
            <a:endParaRPr lang="ja-JP" altLang="en-US" smtClean="0"/>
          </a:p>
          <a:p>
            <a:pPr lvl="2"/>
            <a:r>
              <a:rPr lang="ja-JP" altLang="en-US" smtClean="0"/>
              <a:t>第 </a:t>
            </a:r>
            <a:r>
              <a:rPr lang="en-US" altLang="ja-JP" smtClean="0"/>
              <a:t>3 </a:t>
            </a:r>
            <a:r>
              <a:rPr lang="ja-JP" altLang="en-US" smtClean="0"/>
              <a:t>レベル</a:t>
            </a:r>
            <a:endParaRPr lang="ja-JP" altLang="en-US" smtClean="0"/>
          </a:p>
          <a:p>
            <a:pPr lvl="3"/>
            <a:r>
              <a:rPr lang="ja-JP" altLang="en-US" smtClean="0"/>
              <a:t>第 </a:t>
            </a:r>
            <a:r>
              <a:rPr lang="en-US" altLang="ja-JP" smtClean="0"/>
              <a:t>4 </a:t>
            </a:r>
            <a:r>
              <a:rPr lang="ja-JP" altLang="en-US" smtClean="0"/>
              <a:t>レベル</a:t>
            </a:r>
            <a:endParaRPr lang="ja-JP" altLang="en-US" smtClean="0"/>
          </a:p>
          <a:p>
            <a:pPr lvl="4"/>
            <a:r>
              <a:rPr lang="ja-JP" altLang="en-US" smtClean="0"/>
              <a:t>第 </a:t>
            </a:r>
            <a:r>
              <a:rPr lang="en-US" altLang="ja-JP" smtClean="0"/>
              <a:t>5 </a:t>
            </a:r>
            <a:r>
              <a:rPr lang="ja-JP" altLang="en-US" smtClean="0"/>
              <a:t>レベル</a:t>
            </a:r>
            <a:endParaRPr lang="ja-JP" altLang="en-US" smtClean="0"/>
          </a:p>
        </p:txBody>
      </p:sp>
      <p:sp>
        <p:nvSpPr>
          <p:cNvPr id="9226" name="Rectangle 10"/>
          <p:cNvSpPr>
            <a:spLocks noGrp="1" noChangeArrowheads="1"/>
          </p:cNvSpPr>
          <p:nvPr>
            <p:ph type="sldNum" sz="quarter" idx="4"/>
          </p:nvPr>
        </p:nvSpPr>
        <p:spPr bwMode="auto">
          <a:xfrm>
            <a:off x="6767513" y="6416675"/>
            <a:ext cx="2133600" cy="476250"/>
          </a:xfrm>
          <a:prstGeom prst="rect">
            <a:avLst/>
          </a:prstGeom>
          <a:noFill/>
          <a:ln w="9525">
            <a:noFill/>
            <a:miter lim="800000"/>
          </a:ln>
          <a:effectLst/>
        </p:spPr>
        <p:txBody>
          <a:bodyPr vert="horz" wrap="square" lIns="91440" tIns="45720" rIns="91440" bIns="45720" numCol="1" anchor="t" anchorCtr="0" compatLnSpc="1"/>
          <a:lstStyle>
            <a:lvl1pPr algn="r">
              <a:defRPr smtClean="0">
                <a:solidFill>
                  <a:srgbClr val="A50021"/>
                </a:solidFill>
                <a:ea typeface="MS PGothic" panose="020B0600070205080204" pitchFamily="34" charset="-128"/>
              </a:defRPr>
            </a:lvl1pPr>
          </a:lstStyle>
          <a:p>
            <a:pPr>
              <a:defRPr/>
            </a:pPr>
            <a:fld id="{CABF0BFD-B37C-4476-A4AD-D2A30B3DE754}" type="slidenum">
              <a:rPr lang="ja-JP" altLang="en-US"/>
            </a:fld>
            <a:endParaRPr lang="en-US" altLang="ja-JP"/>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ransition>
    <p:random/>
  </p:transition>
  <p:timing>
    <p:tnLst>
      <p:par>
        <p:cTn id="1" dur="indefinite" restart="never" nodeType="tmRoot"/>
      </p:par>
    </p:tnLst>
  </p:timing>
  <p:hf hdr="0" ftr="0" dt="0"/>
  <p:txStyles>
    <p:titleStyle>
      <a:lvl1pPr indent="176530" algn="l" rtl="0" eaLnBrk="0" fontAlgn="base" hangingPunct="0">
        <a:spcBef>
          <a:spcPct val="0"/>
        </a:spcBef>
        <a:spcAft>
          <a:spcPct val="0"/>
        </a:spcAft>
        <a:defRPr sz="3600">
          <a:solidFill>
            <a:schemeClr val="bg1"/>
          </a:solidFill>
          <a:latin typeface="+mj-lt"/>
          <a:ea typeface="+mj-ea"/>
          <a:cs typeface="+mj-cs"/>
        </a:defRPr>
      </a:lvl1pPr>
      <a:lvl2pPr indent="176530" algn="l" rtl="0" eaLnBrk="0" fontAlgn="base" hangingPunct="0">
        <a:spcBef>
          <a:spcPct val="0"/>
        </a:spcBef>
        <a:spcAft>
          <a:spcPct val="0"/>
        </a:spcAft>
        <a:defRPr sz="3600">
          <a:solidFill>
            <a:schemeClr val="bg1"/>
          </a:solidFill>
          <a:latin typeface="黑体" panose="02010609060101010101" pitchFamily="2" charset="-122"/>
          <a:ea typeface="黑体" panose="02010609060101010101" pitchFamily="2" charset="-122"/>
        </a:defRPr>
      </a:lvl2pPr>
      <a:lvl3pPr indent="176530" algn="l" rtl="0" eaLnBrk="0" fontAlgn="base" hangingPunct="0">
        <a:spcBef>
          <a:spcPct val="0"/>
        </a:spcBef>
        <a:spcAft>
          <a:spcPct val="0"/>
        </a:spcAft>
        <a:defRPr sz="3600">
          <a:solidFill>
            <a:schemeClr val="bg1"/>
          </a:solidFill>
          <a:latin typeface="黑体" panose="02010609060101010101" pitchFamily="2" charset="-122"/>
          <a:ea typeface="黑体" panose="02010609060101010101" pitchFamily="2" charset="-122"/>
        </a:defRPr>
      </a:lvl3pPr>
      <a:lvl4pPr indent="176530" algn="l" rtl="0" eaLnBrk="0" fontAlgn="base" hangingPunct="0">
        <a:spcBef>
          <a:spcPct val="0"/>
        </a:spcBef>
        <a:spcAft>
          <a:spcPct val="0"/>
        </a:spcAft>
        <a:defRPr sz="3600">
          <a:solidFill>
            <a:schemeClr val="bg1"/>
          </a:solidFill>
          <a:latin typeface="黑体" panose="02010609060101010101" pitchFamily="2" charset="-122"/>
          <a:ea typeface="黑体" panose="02010609060101010101" pitchFamily="2" charset="-122"/>
        </a:defRPr>
      </a:lvl4pPr>
      <a:lvl5pPr indent="176530" algn="l" rtl="0" eaLnBrk="0" fontAlgn="base" hangingPunct="0">
        <a:spcBef>
          <a:spcPct val="0"/>
        </a:spcBef>
        <a:spcAft>
          <a:spcPct val="0"/>
        </a:spcAft>
        <a:defRPr sz="3600">
          <a:solidFill>
            <a:schemeClr val="bg1"/>
          </a:solidFill>
          <a:latin typeface="黑体" panose="02010609060101010101" pitchFamily="2" charset="-122"/>
          <a:ea typeface="黑体" panose="02010609060101010101" pitchFamily="2" charset="-122"/>
        </a:defRPr>
      </a:lvl5pPr>
      <a:lvl6pPr marL="457200" indent="176530" algn="l" rtl="0" fontAlgn="base">
        <a:spcBef>
          <a:spcPct val="0"/>
        </a:spcBef>
        <a:spcAft>
          <a:spcPct val="0"/>
        </a:spcAft>
        <a:defRPr sz="3600">
          <a:solidFill>
            <a:schemeClr val="bg1"/>
          </a:solidFill>
          <a:latin typeface="黑体" panose="02010609060101010101" pitchFamily="2" charset="-122"/>
          <a:ea typeface="黑体" panose="02010609060101010101" pitchFamily="2" charset="-122"/>
        </a:defRPr>
      </a:lvl6pPr>
      <a:lvl7pPr marL="914400" indent="176530" algn="l" rtl="0" fontAlgn="base">
        <a:spcBef>
          <a:spcPct val="0"/>
        </a:spcBef>
        <a:spcAft>
          <a:spcPct val="0"/>
        </a:spcAft>
        <a:defRPr sz="3600">
          <a:solidFill>
            <a:schemeClr val="bg1"/>
          </a:solidFill>
          <a:latin typeface="黑体" panose="02010609060101010101" pitchFamily="2" charset="-122"/>
          <a:ea typeface="黑体" panose="02010609060101010101" pitchFamily="2" charset="-122"/>
        </a:defRPr>
      </a:lvl7pPr>
      <a:lvl8pPr marL="1371600" indent="176530" algn="l" rtl="0" fontAlgn="base">
        <a:spcBef>
          <a:spcPct val="0"/>
        </a:spcBef>
        <a:spcAft>
          <a:spcPct val="0"/>
        </a:spcAft>
        <a:defRPr sz="3600">
          <a:solidFill>
            <a:schemeClr val="bg1"/>
          </a:solidFill>
          <a:latin typeface="黑体" panose="02010609060101010101" pitchFamily="2" charset="-122"/>
          <a:ea typeface="黑体" panose="02010609060101010101" pitchFamily="2" charset="-122"/>
        </a:defRPr>
      </a:lvl8pPr>
      <a:lvl9pPr marL="1828800" indent="176530" algn="l" rtl="0" fontAlgn="base">
        <a:spcBef>
          <a:spcPct val="0"/>
        </a:spcBef>
        <a:spcAft>
          <a:spcPct val="0"/>
        </a:spcAft>
        <a:defRPr sz="3600">
          <a:solidFill>
            <a:schemeClr val="bg1"/>
          </a:solidFill>
          <a:latin typeface="黑体" panose="02010609060101010101" pitchFamily="2" charset="-122"/>
          <a:ea typeface="黑体" panose="02010609060101010101" pitchFamily="2" charset="-122"/>
        </a:defRPr>
      </a:lvl9pPr>
    </p:titleStyle>
    <p:bodyStyle>
      <a:lvl1pPr marL="469900" indent="-469900" algn="l" rtl="0" eaLnBrk="0" fontAlgn="base" hangingPunct="0">
        <a:lnSpc>
          <a:spcPct val="120000"/>
        </a:lnSpc>
        <a:spcBef>
          <a:spcPct val="20000"/>
        </a:spcBef>
        <a:spcAft>
          <a:spcPct val="0"/>
        </a:spcAft>
        <a:buClr>
          <a:schemeClr val="accent2"/>
        </a:buClr>
        <a:buFont typeface="Wingdings" panose="05000000000000000000" pitchFamily="2" charset="2"/>
        <a:buBlip>
          <a:blip r:embed="rId12"/>
        </a:buBlip>
        <a:defRPr sz="28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folHlink"/>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rgbClr val="009900"/>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rgbClr val="0099CC"/>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bwMode="auto">
          <a:xfrm>
            <a:off x="0" y="0"/>
            <a:ext cx="9144000" cy="765175"/>
          </a:xfrm>
          <a:prstGeom prst="rect">
            <a:avLst/>
          </a:prstGeom>
          <a:solidFill>
            <a:srgbClr val="A50021"/>
          </a:solidFill>
          <a:ln w="9525">
            <a:noFill/>
            <a:miter lim="800000"/>
          </a:ln>
        </p:spPr>
        <p:txBody>
          <a:bodyPr vert="horz" wrap="square" lIns="91440" tIns="45720" rIns="91440" bIns="45720" numCol="1" anchor="b" anchorCtr="0" compatLnSpc="1"/>
          <a:lstStyle/>
          <a:p>
            <a:pPr lvl="0"/>
            <a:r>
              <a:rPr lang="ja-JP" altLang="en-US" smtClean="0"/>
              <a:t>マスタ タイトルの書式設定</a:t>
            </a:r>
            <a:endParaRPr lang="ja-JP" altLang="en-US" smtClean="0"/>
          </a:p>
        </p:txBody>
      </p:sp>
      <p:sp>
        <p:nvSpPr>
          <p:cNvPr id="16387" name="Rectangle 3"/>
          <p:cNvSpPr>
            <a:spLocks noGrp="1" noChangeArrowheads="1"/>
          </p:cNvSpPr>
          <p:nvPr>
            <p:ph type="body" idx="1"/>
          </p:nvPr>
        </p:nvSpPr>
        <p:spPr bwMode="auto">
          <a:xfrm>
            <a:off x="250825" y="908050"/>
            <a:ext cx="8642350" cy="5400675"/>
          </a:xfrm>
          <a:prstGeom prst="rect">
            <a:avLst/>
          </a:prstGeom>
          <a:noFill/>
          <a:ln w="9525">
            <a:noFill/>
            <a:miter lim="800000"/>
          </a:ln>
        </p:spPr>
        <p:txBody>
          <a:bodyPr vert="horz" wrap="square" lIns="91440" tIns="45720" rIns="91440" bIns="45720" numCol="1" anchor="t" anchorCtr="0" compatLnSpc="1"/>
          <a:lstStyle/>
          <a:p>
            <a:pPr lvl="0"/>
            <a:r>
              <a:rPr lang="ja-JP" altLang="en-US" smtClean="0"/>
              <a:t>マスタ テキストの書式設定</a:t>
            </a:r>
            <a:endParaRPr lang="ja-JP" altLang="en-US" smtClean="0"/>
          </a:p>
          <a:p>
            <a:pPr lvl="1"/>
            <a:r>
              <a:rPr lang="ja-JP" altLang="en-US" smtClean="0"/>
              <a:t>第 </a:t>
            </a:r>
            <a:r>
              <a:rPr lang="en-US" altLang="ja-JP" smtClean="0"/>
              <a:t>2 </a:t>
            </a:r>
            <a:r>
              <a:rPr lang="ja-JP" altLang="en-US" smtClean="0"/>
              <a:t>レベル</a:t>
            </a:r>
            <a:endParaRPr lang="ja-JP" altLang="en-US" smtClean="0"/>
          </a:p>
          <a:p>
            <a:pPr lvl="2"/>
            <a:r>
              <a:rPr lang="ja-JP" altLang="en-US" smtClean="0"/>
              <a:t>第 </a:t>
            </a:r>
            <a:r>
              <a:rPr lang="en-US" altLang="ja-JP" smtClean="0"/>
              <a:t>3 </a:t>
            </a:r>
            <a:r>
              <a:rPr lang="ja-JP" altLang="en-US" smtClean="0"/>
              <a:t>レベル</a:t>
            </a:r>
            <a:endParaRPr lang="ja-JP" altLang="en-US" smtClean="0"/>
          </a:p>
          <a:p>
            <a:pPr lvl="3"/>
            <a:r>
              <a:rPr lang="ja-JP" altLang="en-US" smtClean="0"/>
              <a:t>第 </a:t>
            </a:r>
            <a:r>
              <a:rPr lang="en-US" altLang="ja-JP" smtClean="0"/>
              <a:t>4 </a:t>
            </a:r>
            <a:r>
              <a:rPr lang="ja-JP" altLang="en-US" smtClean="0"/>
              <a:t>レベル</a:t>
            </a:r>
            <a:endParaRPr lang="ja-JP" altLang="en-US" smtClean="0"/>
          </a:p>
          <a:p>
            <a:pPr lvl="4"/>
            <a:r>
              <a:rPr lang="ja-JP" altLang="en-US" smtClean="0"/>
              <a:t>第 </a:t>
            </a:r>
            <a:r>
              <a:rPr lang="en-US" altLang="ja-JP" smtClean="0"/>
              <a:t>5 </a:t>
            </a:r>
            <a:r>
              <a:rPr lang="ja-JP" altLang="en-US" smtClean="0"/>
              <a:t>レベル</a:t>
            </a:r>
            <a:endParaRPr lang="ja-JP" altLang="en-US" smtClean="0"/>
          </a:p>
        </p:txBody>
      </p:sp>
      <p:sp>
        <p:nvSpPr>
          <p:cNvPr id="9226" name="Rectangle 10"/>
          <p:cNvSpPr>
            <a:spLocks noGrp="1" noChangeArrowheads="1"/>
          </p:cNvSpPr>
          <p:nvPr>
            <p:ph type="sldNum" sz="quarter" idx="4"/>
          </p:nvPr>
        </p:nvSpPr>
        <p:spPr bwMode="auto">
          <a:xfrm>
            <a:off x="6767513" y="6416675"/>
            <a:ext cx="2133600" cy="476250"/>
          </a:xfrm>
          <a:prstGeom prst="rect">
            <a:avLst/>
          </a:prstGeom>
          <a:noFill/>
          <a:ln w="9525">
            <a:noFill/>
            <a:miter lim="800000"/>
          </a:ln>
          <a:effectLst/>
        </p:spPr>
        <p:txBody>
          <a:bodyPr vert="horz" wrap="square" lIns="91440" tIns="45720" rIns="91440" bIns="45720" numCol="1" anchor="t" anchorCtr="0" compatLnSpc="1"/>
          <a:lstStyle>
            <a:lvl1pPr algn="r">
              <a:defRPr smtClean="0">
                <a:solidFill>
                  <a:srgbClr val="A50021"/>
                </a:solidFill>
                <a:ea typeface="MS PGothic" panose="020B0600070205080204" pitchFamily="34" charset="-128"/>
              </a:defRPr>
            </a:lvl1pPr>
          </a:lstStyle>
          <a:p>
            <a:pPr>
              <a:defRPr/>
            </a:pPr>
            <a:fld id="{CABF0BFD-B37C-4476-A4AD-D2A30B3DE754}" type="slidenum">
              <a:rPr lang="ja-JP" altLang="en-US"/>
            </a:fld>
            <a:endParaRPr lang="en-US" altLang="ja-JP"/>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ransition>
    <p:random/>
  </p:transition>
  <p:timing>
    <p:tnLst>
      <p:par>
        <p:cTn id="1" dur="indefinite" restart="never" nodeType="tmRoot"/>
      </p:par>
    </p:tnLst>
  </p:timing>
  <p:hf hdr="0" ftr="0" dt="0"/>
  <p:txStyles>
    <p:titleStyle>
      <a:lvl1pPr indent="176530" algn="l" rtl="0" eaLnBrk="0" fontAlgn="base" hangingPunct="0">
        <a:spcBef>
          <a:spcPct val="0"/>
        </a:spcBef>
        <a:spcAft>
          <a:spcPct val="0"/>
        </a:spcAft>
        <a:defRPr sz="3600">
          <a:solidFill>
            <a:schemeClr val="bg1"/>
          </a:solidFill>
          <a:latin typeface="+mj-lt"/>
          <a:ea typeface="+mj-ea"/>
          <a:cs typeface="+mj-cs"/>
        </a:defRPr>
      </a:lvl1pPr>
      <a:lvl2pPr indent="176530" algn="l" rtl="0" eaLnBrk="0" fontAlgn="base" hangingPunct="0">
        <a:spcBef>
          <a:spcPct val="0"/>
        </a:spcBef>
        <a:spcAft>
          <a:spcPct val="0"/>
        </a:spcAft>
        <a:defRPr sz="3600">
          <a:solidFill>
            <a:schemeClr val="bg1"/>
          </a:solidFill>
          <a:latin typeface="黑体" panose="02010609060101010101" pitchFamily="2" charset="-122"/>
          <a:ea typeface="黑体" panose="02010609060101010101" pitchFamily="2" charset="-122"/>
        </a:defRPr>
      </a:lvl2pPr>
      <a:lvl3pPr indent="176530" algn="l" rtl="0" eaLnBrk="0" fontAlgn="base" hangingPunct="0">
        <a:spcBef>
          <a:spcPct val="0"/>
        </a:spcBef>
        <a:spcAft>
          <a:spcPct val="0"/>
        </a:spcAft>
        <a:defRPr sz="3600">
          <a:solidFill>
            <a:schemeClr val="bg1"/>
          </a:solidFill>
          <a:latin typeface="黑体" panose="02010609060101010101" pitchFamily="2" charset="-122"/>
          <a:ea typeface="黑体" panose="02010609060101010101" pitchFamily="2" charset="-122"/>
        </a:defRPr>
      </a:lvl3pPr>
      <a:lvl4pPr indent="176530" algn="l" rtl="0" eaLnBrk="0" fontAlgn="base" hangingPunct="0">
        <a:spcBef>
          <a:spcPct val="0"/>
        </a:spcBef>
        <a:spcAft>
          <a:spcPct val="0"/>
        </a:spcAft>
        <a:defRPr sz="3600">
          <a:solidFill>
            <a:schemeClr val="bg1"/>
          </a:solidFill>
          <a:latin typeface="黑体" panose="02010609060101010101" pitchFamily="2" charset="-122"/>
          <a:ea typeface="黑体" panose="02010609060101010101" pitchFamily="2" charset="-122"/>
        </a:defRPr>
      </a:lvl4pPr>
      <a:lvl5pPr indent="176530" algn="l" rtl="0" eaLnBrk="0" fontAlgn="base" hangingPunct="0">
        <a:spcBef>
          <a:spcPct val="0"/>
        </a:spcBef>
        <a:spcAft>
          <a:spcPct val="0"/>
        </a:spcAft>
        <a:defRPr sz="3600">
          <a:solidFill>
            <a:schemeClr val="bg1"/>
          </a:solidFill>
          <a:latin typeface="黑体" panose="02010609060101010101" pitchFamily="2" charset="-122"/>
          <a:ea typeface="黑体" panose="02010609060101010101" pitchFamily="2" charset="-122"/>
        </a:defRPr>
      </a:lvl5pPr>
      <a:lvl6pPr marL="457200" indent="176530" algn="l" rtl="0" fontAlgn="base">
        <a:spcBef>
          <a:spcPct val="0"/>
        </a:spcBef>
        <a:spcAft>
          <a:spcPct val="0"/>
        </a:spcAft>
        <a:defRPr sz="3600">
          <a:solidFill>
            <a:schemeClr val="bg1"/>
          </a:solidFill>
          <a:latin typeface="黑体" panose="02010609060101010101" pitchFamily="2" charset="-122"/>
          <a:ea typeface="黑体" panose="02010609060101010101" pitchFamily="2" charset="-122"/>
        </a:defRPr>
      </a:lvl6pPr>
      <a:lvl7pPr marL="914400" indent="176530" algn="l" rtl="0" fontAlgn="base">
        <a:spcBef>
          <a:spcPct val="0"/>
        </a:spcBef>
        <a:spcAft>
          <a:spcPct val="0"/>
        </a:spcAft>
        <a:defRPr sz="3600">
          <a:solidFill>
            <a:schemeClr val="bg1"/>
          </a:solidFill>
          <a:latin typeface="黑体" panose="02010609060101010101" pitchFamily="2" charset="-122"/>
          <a:ea typeface="黑体" panose="02010609060101010101" pitchFamily="2" charset="-122"/>
        </a:defRPr>
      </a:lvl7pPr>
      <a:lvl8pPr marL="1371600" indent="176530" algn="l" rtl="0" fontAlgn="base">
        <a:spcBef>
          <a:spcPct val="0"/>
        </a:spcBef>
        <a:spcAft>
          <a:spcPct val="0"/>
        </a:spcAft>
        <a:defRPr sz="3600">
          <a:solidFill>
            <a:schemeClr val="bg1"/>
          </a:solidFill>
          <a:latin typeface="黑体" panose="02010609060101010101" pitchFamily="2" charset="-122"/>
          <a:ea typeface="黑体" panose="02010609060101010101" pitchFamily="2" charset="-122"/>
        </a:defRPr>
      </a:lvl8pPr>
      <a:lvl9pPr marL="1828800" indent="176530" algn="l" rtl="0" fontAlgn="base">
        <a:spcBef>
          <a:spcPct val="0"/>
        </a:spcBef>
        <a:spcAft>
          <a:spcPct val="0"/>
        </a:spcAft>
        <a:defRPr sz="3600">
          <a:solidFill>
            <a:schemeClr val="bg1"/>
          </a:solidFill>
          <a:latin typeface="黑体" panose="02010609060101010101" pitchFamily="2" charset="-122"/>
          <a:ea typeface="黑体" panose="02010609060101010101" pitchFamily="2" charset="-122"/>
        </a:defRPr>
      </a:lvl9pPr>
    </p:titleStyle>
    <p:bodyStyle>
      <a:lvl1pPr marL="469900" indent="-469900" algn="l" rtl="0" eaLnBrk="0" fontAlgn="base" hangingPunct="0">
        <a:lnSpc>
          <a:spcPct val="120000"/>
        </a:lnSpc>
        <a:spcBef>
          <a:spcPct val="20000"/>
        </a:spcBef>
        <a:spcAft>
          <a:spcPct val="0"/>
        </a:spcAft>
        <a:buClr>
          <a:schemeClr val="accent2"/>
        </a:buClr>
        <a:buFont typeface="Wingdings" panose="05000000000000000000" pitchFamily="2" charset="2"/>
        <a:buBlip>
          <a:blip r:embed="rId12"/>
        </a:buBlip>
        <a:defRPr sz="28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folHlink"/>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rgbClr val="009900"/>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rgbClr val="0099CC"/>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bwMode="auto">
          <a:xfrm>
            <a:off x="0" y="0"/>
            <a:ext cx="9144000" cy="765175"/>
          </a:xfrm>
          <a:prstGeom prst="rect">
            <a:avLst/>
          </a:prstGeom>
          <a:solidFill>
            <a:srgbClr val="A50021"/>
          </a:solidFill>
          <a:ln w="9525">
            <a:noFill/>
            <a:miter lim="800000"/>
          </a:ln>
        </p:spPr>
        <p:txBody>
          <a:bodyPr vert="horz" wrap="square" lIns="91440" tIns="45720" rIns="91440" bIns="45720" numCol="1" anchor="b" anchorCtr="0" compatLnSpc="1"/>
          <a:lstStyle/>
          <a:p>
            <a:pPr lvl="0"/>
            <a:r>
              <a:rPr lang="ja-JP" altLang="en-US" smtClean="0"/>
              <a:t>マスタ タイトルの書式設定</a:t>
            </a:r>
            <a:endParaRPr lang="ja-JP" altLang="en-US" smtClean="0"/>
          </a:p>
        </p:txBody>
      </p:sp>
      <p:sp>
        <p:nvSpPr>
          <p:cNvPr id="16387" name="Rectangle 3"/>
          <p:cNvSpPr>
            <a:spLocks noGrp="1" noChangeArrowheads="1"/>
          </p:cNvSpPr>
          <p:nvPr>
            <p:ph type="body" idx="1"/>
          </p:nvPr>
        </p:nvSpPr>
        <p:spPr bwMode="auto">
          <a:xfrm>
            <a:off x="250825" y="908050"/>
            <a:ext cx="8642350" cy="5400675"/>
          </a:xfrm>
          <a:prstGeom prst="rect">
            <a:avLst/>
          </a:prstGeom>
          <a:noFill/>
          <a:ln w="9525">
            <a:noFill/>
            <a:miter lim="800000"/>
          </a:ln>
        </p:spPr>
        <p:txBody>
          <a:bodyPr vert="horz" wrap="square" lIns="91440" tIns="45720" rIns="91440" bIns="45720" numCol="1" anchor="t" anchorCtr="0" compatLnSpc="1"/>
          <a:lstStyle/>
          <a:p>
            <a:pPr lvl="0"/>
            <a:r>
              <a:rPr lang="ja-JP" altLang="en-US" smtClean="0"/>
              <a:t>マスタ テキストの書式設定</a:t>
            </a:r>
            <a:endParaRPr lang="ja-JP" altLang="en-US" smtClean="0"/>
          </a:p>
          <a:p>
            <a:pPr lvl="1"/>
            <a:r>
              <a:rPr lang="ja-JP" altLang="en-US" smtClean="0"/>
              <a:t>第 </a:t>
            </a:r>
            <a:r>
              <a:rPr lang="en-US" altLang="ja-JP" smtClean="0"/>
              <a:t>2 </a:t>
            </a:r>
            <a:r>
              <a:rPr lang="ja-JP" altLang="en-US" smtClean="0"/>
              <a:t>レベル</a:t>
            </a:r>
            <a:endParaRPr lang="ja-JP" altLang="en-US" smtClean="0"/>
          </a:p>
          <a:p>
            <a:pPr lvl="2"/>
            <a:r>
              <a:rPr lang="ja-JP" altLang="en-US" smtClean="0"/>
              <a:t>第 </a:t>
            </a:r>
            <a:r>
              <a:rPr lang="en-US" altLang="ja-JP" smtClean="0"/>
              <a:t>3 </a:t>
            </a:r>
            <a:r>
              <a:rPr lang="ja-JP" altLang="en-US" smtClean="0"/>
              <a:t>レベル</a:t>
            </a:r>
            <a:endParaRPr lang="ja-JP" altLang="en-US" smtClean="0"/>
          </a:p>
          <a:p>
            <a:pPr lvl="3"/>
            <a:r>
              <a:rPr lang="ja-JP" altLang="en-US" smtClean="0"/>
              <a:t>第 </a:t>
            </a:r>
            <a:r>
              <a:rPr lang="en-US" altLang="ja-JP" smtClean="0"/>
              <a:t>4 </a:t>
            </a:r>
            <a:r>
              <a:rPr lang="ja-JP" altLang="en-US" smtClean="0"/>
              <a:t>レベル</a:t>
            </a:r>
            <a:endParaRPr lang="ja-JP" altLang="en-US" smtClean="0"/>
          </a:p>
          <a:p>
            <a:pPr lvl="4"/>
            <a:r>
              <a:rPr lang="ja-JP" altLang="en-US" smtClean="0"/>
              <a:t>第 </a:t>
            </a:r>
            <a:r>
              <a:rPr lang="en-US" altLang="ja-JP" smtClean="0"/>
              <a:t>5 </a:t>
            </a:r>
            <a:r>
              <a:rPr lang="ja-JP" altLang="en-US" smtClean="0"/>
              <a:t>レベル</a:t>
            </a:r>
            <a:endParaRPr lang="ja-JP" altLang="en-US" smtClean="0"/>
          </a:p>
        </p:txBody>
      </p:sp>
      <p:sp>
        <p:nvSpPr>
          <p:cNvPr id="9226" name="Rectangle 10"/>
          <p:cNvSpPr>
            <a:spLocks noGrp="1" noChangeArrowheads="1"/>
          </p:cNvSpPr>
          <p:nvPr>
            <p:ph type="sldNum" sz="quarter" idx="4"/>
          </p:nvPr>
        </p:nvSpPr>
        <p:spPr bwMode="auto">
          <a:xfrm>
            <a:off x="6767513" y="6416675"/>
            <a:ext cx="2133600" cy="476250"/>
          </a:xfrm>
          <a:prstGeom prst="rect">
            <a:avLst/>
          </a:prstGeom>
          <a:noFill/>
          <a:ln w="9525">
            <a:noFill/>
            <a:miter lim="800000"/>
          </a:ln>
          <a:effectLst/>
        </p:spPr>
        <p:txBody>
          <a:bodyPr vert="horz" wrap="square" lIns="91440" tIns="45720" rIns="91440" bIns="45720" numCol="1" anchor="t" anchorCtr="0" compatLnSpc="1"/>
          <a:lstStyle>
            <a:lvl1pPr algn="r">
              <a:defRPr smtClean="0">
                <a:solidFill>
                  <a:srgbClr val="A50021"/>
                </a:solidFill>
                <a:ea typeface="MS PGothic" panose="020B0600070205080204" pitchFamily="34" charset="-128"/>
              </a:defRPr>
            </a:lvl1pPr>
          </a:lstStyle>
          <a:p>
            <a:pPr>
              <a:defRPr/>
            </a:pPr>
            <a:fld id="{CABF0BFD-B37C-4476-A4AD-D2A30B3DE754}" type="slidenum">
              <a:rPr lang="ja-JP" altLang="en-US"/>
            </a:fld>
            <a:endParaRPr lang="en-US" altLang="ja-JP"/>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ransition>
    <p:random/>
  </p:transition>
  <p:timing>
    <p:tnLst>
      <p:par>
        <p:cTn id="1" dur="indefinite" restart="never" nodeType="tmRoot"/>
      </p:par>
    </p:tnLst>
  </p:timing>
  <p:hf hdr="0" ftr="0" dt="0"/>
  <p:txStyles>
    <p:titleStyle>
      <a:lvl1pPr indent="176530" algn="l" rtl="0" eaLnBrk="0" fontAlgn="base" hangingPunct="0">
        <a:spcBef>
          <a:spcPct val="0"/>
        </a:spcBef>
        <a:spcAft>
          <a:spcPct val="0"/>
        </a:spcAft>
        <a:defRPr sz="3600">
          <a:solidFill>
            <a:schemeClr val="bg1"/>
          </a:solidFill>
          <a:latin typeface="+mj-lt"/>
          <a:ea typeface="+mj-ea"/>
          <a:cs typeface="+mj-cs"/>
        </a:defRPr>
      </a:lvl1pPr>
      <a:lvl2pPr indent="176530" algn="l" rtl="0" eaLnBrk="0" fontAlgn="base" hangingPunct="0">
        <a:spcBef>
          <a:spcPct val="0"/>
        </a:spcBef>
        <a:spcAft>
          <a:spcPct val="0"/>
        </a:spcAft>
        <a:defRPr sz="3600">
          <a:solidFill>
            <a:schemeClr val="bg1"/>
          </a:solidFill>
          <a:latin typeface="黑体" panose="02010609060101010101" pitchFamily="2" charset="-122"/>
          <a:ea typeface="黑体" panose="02010609060101010101" pitchFamily="2" charset="-122"/>
        </a:defRPr>
      </a:lvl2pPr>
      <a:lvl3pPr indent="176530" algn="l" rtl="0" eaLnBrk="0" fontAlgn="base" hangingPunct="0">
        <a:spcBef>
          <a:spcPct val="0"/>
        </a:spcBef>
        <a:spcAft>
          <a:spcPct val="0"/>
        </a:spcAft>
        <a:defRPr sz="3600">
          <a:solidFill>
            <a:schemeClr val="bg1"/>
          </a:solidFill>
          <a:latin typeface="黑体" panose="02010609060101010101" pitchFamily="2" charset="-122"/>
          <a:ea typeface="黑体" panose="02010609060101010101" pitchFamily="2" charset="-122"/>
        </a:defRPr>
      </a:lvl3pPr>
      <a:lvl4pPr indent="176530" algn="l" rtl="0" eaLnBrk="0" fontAlgn="base" hangingPunct="0">
        <a:spcBef>
          <a:spcPct val="0"/>
        </a:spcBef>
        <a:spcAft>
          <a:spcPct val="0"/>
        </a:spcAft>
        <a:defRPr sz="3600">
          <a:solidFill>
            <a:schemeClr val="bg1"/>
          </a:solidFill>
          <a:latin typeface="黑体" panose="02010609060101010101" pitchFamily="2" charset="-122"/>
          <a:ea typeface="黑体" panose="02010609060101010101" pitchFamily="2" charset="-122"/>
        </a:defRPr>
      </a:lvl4pPr>
      <a:lvl5pPr indent="176530" algn="l" rtl="0" eaLnBrk="0" fontAlgn="base" hangingPunct="0">
        <a:spcBef>
          <a:spcPct val="0"/>
        </a:spcBef>
        <a:spcAft>
          <a:spcPct val="0"/>
        </a:spcAft>
        <a:defRPr sz="3600">
          <a:solidFill>
            <a:schemeClr val="bg1"/>
          </a:solidFill>
          <a:latin typeface="黑体" panose="02010609060101010101" pitchFamily="2" charset="-122"/>
          <a:ea typeface="黑体" panose="02010609060101010101" pitchFamily="2" charset="-122"/>
        </a:defRPr>
      </a:lvl5pPr>
      <a:lvl6pPr marL="457200" indent="176530" algn="l" rtl="0" fontAlgn="base">
        <a:spcBef>
          <a:spcPct val="0"/>
        </a:spcBef>
        <a:spcAft>
          <a:spcPct val="0"/>
        </a:spcAft>
        <a:defRPr sz="3600">
          <a:solidFill>
            <a:schemeClr val="bg1"/>
          </a:solidFill>
          <a:latin typeface="黑体" panose="02010609060101010101" pitchFamily="2" charset="-122"/>
          <a:ea typeface="黑体" panose="02010609060101010101" pitchFamily="2" charset="-122"/>
        </a:defRPr>
      </a:lvl6pPr>
      <a:lvl7pPr marL="914400" indent="176530" algn="l" rtl="0" fontAlgn="base">
        <a:spcBef>
          <a:spcPct val="0"/>
        </a:spcBef>
        <a:spcAft>
          <a:spcPct val="0"/>
        </a:spcAft>
        <a:defRPr sz="3600">
          <a:solidFill>
            <a:schemeClr val="bg1"/>
          </a:solidFill>
          <a:latin typeface="黑体" panose="02010609060101010101" pitchFamily="2" charset="-122"/>
          <a:ea typeface="黑体" panose="02010609060101010101" pitchFamily="2" charset="-122"/>
        </a:defRPr>
      </a:lvl7pPr>
      <a:lvl8pPr marL="1371600" indent="176530" algn="l" rtl="0" fontAlgn="base">
        <a:spcBef>
          <a:spcPct val="0"/>
        </a:spcBef>
        <a:spcAft>
          <a:spcPct val="0"/>
        </a:spcAft>
        <a:defRPr sz="3600">
          <a:solidFill>
            <a:schemeClr val="bg1"/>
          </a:solidFill>
          <a:latin typeface="黑体" panose="02010609060101010101" pitchFamily="2" charset="-122"/>
          <a:ea typeface="黑体" panose="02010609060101010101" pitchFamily="2" charset="-122"/>
        </a:defRPr>
      </a:lvl8pPr>
      <a:lvl9pPr marL="1828800" indent="176530" algn="l" rtl="0" fontAlgn="base">
        <a:spcBef>
          <a:spcPct val="0"/>
        </a:spcBef>
        <a:spcAft>
          <a:spcPct val="0"/>
        </a:spcAft>
        <a:defRPr sz="3600">
          <a:solidFill>
            <a:schemeClr val="bg1"/>
          </a:solidFill>
          <a:latin typeface="黑体" panose="02010609060101010101" pitchFamily="2" charset="-122"/>
          <a:ea typeface="黑体" panose="02010609060101010101" pitchFamily="2" charset="-122"/>
        </a:defRPr>
      </a:lvl9pPr>
    </p:titleStyle>
    <p:bodyStyle>
      <a:lvl1pPr marL="469900" indent="-469900" algn="l" rtl="0" eaLnBrk="0" fontAlgn="base" hangingPunct="0">
        <a:lnSpc>
          <a:spcPct val="120000"/>
        </a:lnSpc>
        <a:spcBef>
          <a:spcPct val="20000"/>
        </a:spcBef>
        <a:spcAft>
          <a:spcPct val="0"/>
        </a:spcAft>
        <a:buClr>
          <a:schemeClr val="accent2"/>
        </a:buClr>
        <a:buFont typeface="Wingdings" panose="05000000000000000000" pitchFamily="2" charset="2"/>
        <a:buBlip>
          <a:blip r:embed="rId12"/>
        </a:buBlip>
        <a:defRPr sz="28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folHlink"/>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rgbClr val="009900"/>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rgbClr val="0099CC"/>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bwMode="auto">
          <a:xfrm>
            <a:off x="0" y="0"/>
            <a:ext cx="9144000" cy="765175"/>
          </a:xfrm>
          <a:prstGeom prst="rect">
            <a:avLst/>
          </a:prstGeom>
          <a:solidFill>
            <a:srgbClr val="A50021"/>
          </a:solidFill>
          <a:ln w="9525">
            <a:noFill/>
            <a:miter lim="800000"/>
          </a:ln>
        </p:spPr>
        <p:txBody>
          <a:bodyPr vert="horz" wrap="square" lIns="91440" tIns="45720" rIns="91440" bIns="45720" numCol="1" anchor="b" anchorCtr="0" compatLnSpc="1"/>
          <a:lstStyle/>
          <a:p>
            <a:pPr lvl="0"/>
            <a:r>
              <a:rPr lang="ja-JP" altLang="en-US" smtClean="0"/>
              <a:t>マスタ タイトルの書式設定</a:t>
            </a:r>
            <a:endParaRPr lang="ja-JP" altLang="en-US" smtClean="0"/>
          </a:p>
        </p:txBody>
      </p:sp>
      <p:sp>
        <p:nvSpPr>
          <p:cNvPr id="16387" name="Rectangle 3"/>
          <p:cNvSpPr>
            <a:spLocks noGrp="1" noChangeArrowheads="1"/>
          </p:cNvSpPr>
          <p:nvPr>
            <p:ph type="body" idx="1"/>
          </p:nvPr>
        </p:nvSpPr>
        <p:spPr bwMode="auto">
          <a:xfrm>
            <a:off x="250825" y="908050"/>
            <a:ext cx="8642350" cy="5400675"/>
          </a:xfrm>
          <a:prstGeom prst="rect">
            <a:avLst/>
          </a:prstGeom>
          <a:noFill/>
          <a:ln w="9525">
            <a:noFill/>
            <a:miter lim="800000"/>
          </a:ln>
        </p:spPr>
        <p:txBody>
          <a:bodyPr vert="horz" wrap="square" lIns="91440" tIns="45720" rIns="91440" bIns="45720" numCol="1" anchor="t" anchorCtr="0" compatLnSpc="1"/>
          <a:lstStyle/>
          <a:p>
            <a:pPr lvl="0"/>
            <a:r>
              <a:rPr lang="ja-JP" altLang="en-US" smtClean="0"/>
              <a:t>マスタ テキストの書式設定</a:t>
            </a:r>
            <a:endParaRPr lang="ja-JP" altLang="en-US" smtClean="0"/>
          </a:p>
          <a:p>
            <a:pPr lvl="1"/>
            <a:r>
              <a:rPr lang="ja-JP" altLang="en-US" smtClean="0"/>
              <a:t>第 </a:t>
            </a:r>
            <a:r>
              <a:rPr lang="en-US" altLang="ja-JP" smtClean="0"/>
              <a:t>2 </a:t>
            </a:r>
            <a:r>
              <a:rPr lang="ja-JP" altLang="en-US" smtClean="0"/>
              <a:t>レベル</a:t>
            </a:r>
            <a:endParaRPr lang="ja-JP" altLang="en-US" smtClean="0"/>
          </a:p>
          <a:p>
            <a:pPr lvl="2"/>
            <a:r>
              <a:rPr lang="ja-JP" altLang="en-US" smtClean="0"/>
              <a:t>第 </a:t>
            </a:r>
            <a:r>
              <a:rPr lang="en-US" altLang="ja-JP" smtClean="0"/>
              <a:t>3 </a:t>
            </a:r>
            <a:r>
              <a:rPr lang="ja-JP" altLang="en-US" smtClean="0"/>
              <a:t>レベル</a:t>
            </a:r>
            <a:endParaRPr lang="ja-JP" altLang="en-US" smtClean="0"/>
          </a:p>
          <a:p>
            <a:pPr lvl="3"/>
            <a:r>
              <a:rPr lang="ja-JP" altLang="en-US" smtClean="0"/>
              <a:t>第 </a:t>
            </a:r>
            <a:r>
              <a:rPr lang="en-US" altLang="ja-JP" smtClean="0"/>
              <a:t>4 </a:t>
            </a:r>
            <a:r>
              <a:rPr lang="ja-JP" altLang="en-US" smtClean="0"/>
              <a:t>レベル</a:t>
            </a:r>
            <a:endParaRPr lang="ja-JP" altLang="en-US" smtClean="0"/>
          </a:p>
          <a:p>
            <a:pPr lvl="4"/>
            <a:r>
              <a:rPr lang="ja-JP" altLang="en-US" smtClean="0"/>
              <a:t>第 </a:t>
            </a:r>
            <a:r>
              <a:rPr lang="en-US" altLang="ja-JP" smtClean="0"/>
              <a:t>5 </a:t>
            </a:r>
            <a:r>
              <a:rPr lang="ja-JP" altLang="en-US" smtClean="0"/>
              <a:t>レベル</a:t>
            </a:r>
            <a:endParaRPr lang="ja-JP" altLang="en-US" smtClean="0"/>
          </a:p>
        </p:txBody>
      </p:sp>
      <p:sp>
        <p:nvSpPr>
          <p:cNvPr id="9226" name="Rectangle 10"/>
          <p:cNvSpPr>
            <a:spLocks noGrp="1" noChangeArrowheads="1"/>
          </p:cNvSpPr>
          <p:nvPr>
            <p:ph type="sldNum" sz="quarter" idx="4"/>
          </p:nvPr>
        </p:nvSpPr>
        <p:spPr bwMode="auto">
          <a:xfrm>
            <a:off x="6767513" y="6416675"/>
            <a:ext cx="2133600" cy="476250"/>
          </a:xfrm>
          <a:prstGeom prst="rect">
            <a:avLst/>
          </a:prstGeom>
          <a:noFill/>
          <a:ln w="9525">
            <a:noFill/>
            <a:miter lim="800000"/>
          </a:ln>
          <a:effectLst/>
        </p:spPr>
        <p:txBody>
          <a:bodyPr vert="horz" wrap="square" lIns="91440" tIns="45720" rIns="91440" bIns="45720" numCol="1" anchor="t" anchorCtr="0" compatLnSpc="1"/>
          <a:lstStyle>
            <a:lvl1pPr algn="r">
              <a:defRPr smtClean="0">
                <a:solidFill>
                  <a:srgbClr val="A50021"/>
                </a:solidFill>
                <a:ea typeface="MS PGothic" panose="020B0600070205080204" pitchFamily="34" charset="-128"/>
              </a:defRPr>
            </a:lvl1pPr>
          </a:lstStyle>
          <a:p>
            <a:pPr>
              <a:defRPr/>
            </a:pPr>
            <a:fld id="{CABF0BFD-B37C-4476-A4AD-D2A30B3DE754}" type="slidenum">
              <a:rPr lang="ja-JP" altLang="en-US"/>
            </a:fld>
            <a:endParaRPr lang="en-US" altLang="ja-JP"/>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ransition>
    <p:random/>
  </p:transition>
  <p:timing>
    <p:tnLst>
      <p:par>
        <p:cTn id="1" dur="indefinite" restart="never" nodeType="tmRoot"/>
      </p:par>
    </p:tnLst>
  </p:timing>
  <p:hf hdr="0" ftr="0" dt="0"/>
  <p:txStyles>
    <p:titleStyle>
      <a:lvl1pPr indent="176530" algn="l" rtl="0" eaLnBrk="0" fontAlgn="base" hangingPunct="0">
        <a:spcBef>
          <a:spcPct val="0"/>
        </a:spcBef>
        <a:spcAft>
          <a:spcPct val="0"/>
        </a:spcAft>
        <a:defRPr sz="3600">
          <a:solidFill>
            <a:schemeClr val="bg1"/>
          </a:solidFill>
          <a:latin typeface="+mj-lt"/>
          <a:ea typeface="+mj-ea"/>
          <a:cs typeface="+mj-cs"/>
        </a:defRPr>
      </a:lvl1pPr>
      <a:lvl2pPr indent="176530" algn="l" rtl="0" eaLnBrk="0" fontAlgn="base" hangingPunct="0">
        <a:spcBef>
          <a:spcPct val="0"/>
        </a:spcBef>
        <a:spcAft>
          <a:spcPct val="0"/>
        </a:spcAft>
        <a:defRPr sz="3600">
          <a:solidFill>
            <a:schemeClr val="bg1"/>
          </a:solidFill>
          <a:latin typeface="黑体" panose="02010609060101010101" pitchFamily="2" charset="-122"/>
          <a:ea typeface="黑体" panose="02010609060101010101" pitchFamily="2" charset="-122"/>
        </a:defRPr>
      </a:lvl2pPr>
      <a:lvl3pPr indent="176530" algn="l" rtl="0" eaLnBrk="0" fontAlgn="base" hangingPunct="0">
        <a:spcBef>
          <a:spcPct val="0"/>
        </a:spcBef>
        <a:spcAft>
          <a:spcPct val="0"/>
        </a:spcAft>
        <a:defRPr sz="3600">
          <a:solidFill>
            <a:schemeClr val="bg1"/>
          </a:solidFill>
          <a:latin typeface="黑体" panose="02010609060101010101" pitchFamily="2" charset="-122"/>
          <a:ea typeface="黑体" panose="02010609060101010101" pitchFamily="2" charset="-122"/>
        </a:defRPr>
      </a:lvl3pPr>
      <a:lvl4pPr indent="176530" algn="l" rtl="0" eaLnBrk="0" fontAlgn="base" hangingPunct="0">
        <a:spcBef>
          <a:spcPct val="0"/>
        </a:spcBef>
        <a:spcAft>
          <a:spcPct val="0"/>
        </a:spcAft>
        <a:defRPr sz="3600">
          <a:solidFill>
            <a:schemeClr val="bg1"/>
          </a:solidFill>
          <a:latin typeface="黑体" panose="02010609060101010101" pitchFamily="2" charset="-122"/>
          <a:ea typeface="黑体" panose="02010609060101010101" pitchFamily="2" charset="-122"/>
        </a:defRPr>
      </a:lvl4pPr>
      <a:lvl5pPr indent="176530" algn="l" rtl="0" eaLnBrk="0" fontAlgn="base" hangingPunct="0">
        <a:spcBef>
          <a:spcPct val="0"/>
        </a:spcBef>
        <a:spcAft>
          <a:spcPct val="0"/>
        </a:spcAft>
        <a:defRPr sz="3600">
          <a:solidFill>
            <a:schemeClr val="bg1"/>
          </a:solidFill>
          <a:latin typeface="黑体" panose="02010609060101010101" pitchFamily="2" charset="-122"/>
          <a:ea typeface="黑体" panose="02010609060101010101" pitchFamily="2" charset="-122"/>
        </a:defRPr>
      </a:lvl5pPr>
      <a:lvl6pPr marL="457200" indent="176530" algn="l" rtl="0" fontAlgn="base">
        <a:spcBef>
          <a:spcPct val="0"/>
        </a:spcBef>
        <a:spcAft>
          <a:spcPct val="0"/>
        </a:spcAft>
        <a:defRPr sz="3600">
          <a:solidFill>
            <a:schemeClr val="bg1"/>
          </a:solidFill>
          <a:latin typeface="黑体" panose="02010609060101010101" pitchFamily="2" charset="-122"/>
          <a:ea typeface="黑体" panose="02010609060101010101" pitchFamily="2" charset="-122"/>
        </a:defRPr>
      </a:lvl6pPr>
      <a:lvl7pPr marL="914400" indent="176530" algn="l" rtl="0" fontAlgn="base">
        <a:spcBef>
          <a:spcPct val="0"/>
        </a:spcBef>
        <a:spcAft>
          <a:spcPct val="0"/>
        </a:spcAft>
        <a:defRPr sz="3600">
          <a:solidFill>
            <a:schemeClr val="bg1"/>
          </a:solidFill>
          <a:latin typeface="黑体" panose="02010609060101010101" pitchFamily="2" charset="-122"/>
          <a:ea typeface="黑体" panose="02010609060101010101" pitchFamily="2" charset="-122"/>
        </a:defRPr>
      </a:lvl7pPr>
      <a:lvl8pPr marL="1371600" indent="176530" algn="l" rtl="0" fontAlgn="base">
        <a:spcBef>
          <a:spcPct val="0"/>
        </a:spcBef>
        <a:spcAft>
          <a:spcPct val="0"/>
        </a:spcAft>
        <a:defRPr sz="3600">
          <a:solidFill>
            <a:schemeClr val="bg1"/>
          </a:solidFill>
          <a:latin typeface="黑体" panose="02010609060101010101" pitchFamily="2" charset="-122"/>
          <a:ea typeface="黑体" panose="02010609060101010101" pitchFamily="2" charset="-122"/>
        </a:defRPr>
      </a:lvl8pPr>
      <a:lvl9pPr marL="1828800" indent="176530" algn="l" rtl="0" fontAlgn="base">
        <a:spcBef>
          <a:spcPct val="0"/>
        </a:spcBef>
        <a:spcAft>
          <a:spcPct val="0"/>
        </a:spcAft>
        <a:defRPr sz="3600">
          <a:solidFill>
            <a:schemeClr val="bg1"/>
          </a:solidFill>
          <a:latin typeface="黑体" panose="02010609060101010101" pitchFamily="2" charset="-122"/>
          <a:ea typeface="黑体" panose="02010609060101010101" pitchFamily="2" charset="-122"/>
        </a:defRPr>
      </a:lvl9pPr>
    </p:titleStyle>
    <p:bodyStyle>
      <a:lvl1pPr marL="469900" indent="-469900" algn="l" rtl="0" eaLnBrk="0" fontAlgn="base" hangingPunct="0">
        <a:lnSpc>
          <a:spcPct val="120000"/>
        </a:lnSpc>
        <a:spcBef>
          <a:spcPct val="20000"/>
        </a:spcBef>
        <a:spcAft>
          <a:spcPct val="0"/>
        </a:spcAft>
        <a:buClr>
          <a:schemeClr val="accent2"/>
        </a:buClr>
        <a:buFont typeface="Wingdings" panose="05000000000000000000" pitchFamily="2" charset="2"/>
        <a:buBlip>
          <a:blip r:embed="rId12"/>
        </a:buBlip>
        <a:defRPr sz="28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folHlink"/>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rgbClr val="009900"/>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rgbClr val="0099CC"/>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bwMode="auto">
          <a:xfrm>
            <a:off x="0" y="0"/>
            <a:ext cx="9144000" cy="765175"/>
          </a:xfrm>
          <a:prstGeom prst="rect">
            <a:avLst/>
          </a:prstGeom>
          <a:solidFill>
            <a:srgbClr val="A50021"/>
          </a:solidFill>
          <a:ln w="9525">
            <a:noFill/>
            <a:miter lim="800000"/>
          </a:ln>
        </p:spPr>
        <p:txBody>
          <a:bodyPr vert="horz" wrap="square" lIns="91440" tIns="45720" rIns="91440" bIns="45720" numCol="1" anchor="b" anchorCtr="0" compatLnSpc="1"/>
          <a:lstStyle/>
          <a:p>
            <a:pPr lvl="0"/>
            <a:r>
              <a:rPr lang="ja-JP" altLang="en-US" smtClean="0"/>
              <a:t>マスタ タイトルの書式設定</a:t>
            </a:r>
            <a:endParaRPr lang="ja-JP" altLang="en-US" smtClean="0"/>
          </a:p>
        </p:txBody>
      </p:sp>
      <p:sp>
        <p:nvSpPr>
          <p:cNvPr id="16387" name="Rectangle 3"/>
          <p:cNvSpPr>
            <a:spLocks noGrp="1" noChangeArrowheads="1"/>
          </p:cNvSpPr>
          <p:nvPr>
            <p:ph type="body" idx="1"/>
          </p:nvPr>
        </p:nvSpPr>
        <p:spPr bwMode="auto">
          <a:xfrm>
            <a:off x="250825" y="908050"/>
            <a:ext cx="8642350" cy="5400675"/>
          </a:xfrm>
          <a:prstGeom prst="rect">
            <a:avLst/>
          </a:prstGeom>
          <a:noFill/>
          <a:ln w="9525">
            <a:noFill/>
            <a:miter lim="800000"/>
          </a:ln>
        </p:spPr>
        <p:txBody>
          <a:bodyPr vert="horz" wrap="square" lIns="91440" tIns="45720" rIns="91440" bIns="45720" numCol="1" anchor="t" anchorCtr="0" compatLnSpc="1"/>
          <a:lstStyle/>
          <a:p>
            <a:pPr lvl="0"/>
            <a:r>
              <a:rPr lang="ja-JP" altLang="en-US" smtClean="0"/>
              <a:t>マスタ テキストの書式設定</a:t>
            </a:r>
            <a:endParaRPr lang="ja-JP" altLang="en-US" smtClean="0"/>
          </a:p>
          <a:p>
            <a:pPr lvl="1"/>
            <a:r>
              <a:rPr lang="ja-JP" altLang="en-US" smtClean="0"/>
              <a:t>第 </a:t>
            </a:r>
            <a:r>
              <a:rPr lang="en-US" altLang="ja-JP" smtClean="0"/>
              <a:t>2 </a:t>
            </a:r>
            <a:r>
              <a:rPr lang="ja-JP" altLang="en-US" smtClean="0"/>
              <a:t>レベル</a:t>
            </a:r>
            <a:endParaRPr lang="ja-JP" altLang="en-US" smtClean="0"/>
          </a:p>
          <a:p>
            <a:pPr lvl="2"/>
            <a:r>
              <a:rPr lang="ja-JP" altLang="en-US" smtClean="0"/>
              <a:t>第 </a:t>
            </a:r>
            <a:r>
              <a:rPr lang="en-US" altLang="ja-JP" smtClean="0"/>
              <a:t>3 </a:t>
            </a:r>
            <a:r>
              <a:rPr lang="ja-JP" altLang="en-US" smtClean="0"/>
              <a:t>レベル</a:t>
            </a:r>
            <a:endParaRPr lang="ja-JP" altLang="en-US" smtClean="0"/>
          </a:p>
          <a:p>
            <a:pPr lvl="3"/>
            <a:r>
              <a:rPr lang="ja-JP" altLang="en-US" smtClean="0"/>
              <a:t>第 </a:t>
            </a:r>
            <a:r>
              <a:rPr lang="en-US" altLang="ja-JP" smtClean="0"/>
              <a:t>4 </a:t>
            </a:r>
            <a:r>
              <a:rPr lang="ja-JP" altLang="en-US" smtClean="0"/>
              <a:t>レベル</a:t>
            </a:r>
            <a:endParaRPr lang="ja-JP" altLang="en-US" smtClean="0"/>
          </a:p>
          <a:p>
            <a:pPr lvl="4"/>
            <a:r>
              <a:rPr lang="ja-JP" altLang="en-US" smtClean="0"/>
              <a:t>第 </a:t>
            </a:r>
            <a:r>
              <a:rPr lang="en-US" altLang="ja-JP" smtClean="0"/>
              <a:t>5 </a:t>
            </a:r>
            <a:r>
              <a:rPr lang="ja-JP" altLang="en-US" smtClean="0"/>
              <a:t>レベル</a:t>
            </a:r>
            <a:endParaRPr lang="ja-JP" altLang="en-US" smtClean="0"/>
          </a:p>
        </p:txBody>
      </p:sp>
      <p:sp>
        <p:nvSpPr>
          <p:cNvPr id="9226" name="Rectangle 10"/>
          <p:cNvSpPr>
            <a:spLocks noGrp="1" noChangeArrowheads="1"/>
          </p:cNvSpPr>
          <p:nvPr>
            <p:ph type="sldNum" sz="quarter" idx="4"/>
          </p:nvPr>
        </p:nvSpPr>
        <p:spPr bwMode="auto">
          <a:xfrm>
            <a:off x="6767513" y="6416675"/>
            <a:ext cx="2133600" cy="476250"/>
          </a:xfrm>
          <a:prstGeom prst="rect">
            <a:avLst/>
          </a:prstGeom>
          <a:noFill/>
          <a:ln w="9525">
            <a:noFill/>
            <a:miter lim="800000"/>
          </a:ln>
          <a:effectLst/>
        </p:spPr>
        <p:txBody>
          <a:bodyPr vert="horz" wrap="square" lIns="91440" tIns="45720" rIns="91440" bIns="45720" numCol="1" anchor="t" anchorCtr="0" compatLnSpc="1"/>
          <a:lstStyle>
            <a:lvl1pPr algn="r">
              <a:defRPr smtClean="0">
                <a:solidFill>
                  <a:srgbClr val="A50021"/>
                </a:solidFill>
                <a:ea typeface="MS PGothic" panose="020B0600070205080204" pitchFamily="34" charset="-128"/>
              </a:defRPr>
            </a:lvl1pPr>
          </a:lstStyle>
          <a:p>
            <a:pPr>
              <a:defRPr/>
            </a:pPr>
            <a:fld id="{CABF0BFD-B37C-4476-A4AD-D2A30B3DE754}" type="slidenum">
              <a:rPr lang="ja-JP" altLang="en-US"/>
            </a:fld>
            <a:endParaRPr lang="en-US" altLang="ja-JP"/>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ransition>
    <p:random/>
  </p:transition>
  <p:timing>
    <p:tnLst>
      <p:par>
        <p:cTn id="1" dur="indefinite" restart="never" nodeType="tmRoot"/>
      </p:par>
    </p:tnLst>
  </p:timing>
  <p:hf hdr="0" ftr="0" dt="0"/>
  <p:txStyles>
    <p:titleStyle>
      <a:lvl1pPr indent="176530" algn="l" rtl="0" eaLnBrk="0" fontAlgn="base" hangingPunct="0">
        <a:spcBef>
          <a:spcPct val="0"/>
        </a:spcBef>
        <a:spcAft>
          <a:spcPct val="0"/>
        </a:spcAft>
        <a:defRPr sz="3600">
          <a:solidFill>
            <a:schemeClr val="bg1"/>
          </a:solidFill>
          <a:latin typeface="+mj-lt"/>
          <a:ea typeface="+mj-ea"/>
          <a:cs typeface="+mj-cs"/>
        </a:defRPr>
      </a:lvl1pPr>
      <a:lvl2pPr indent="176530" algn="l" rtl="0" eaLnBrk="0" fontAlgn="base" hangingPunct="0">
        <a:spcBef>
          <a:spcPct val="0"/>
        </a:spcBef>
        <a:spcAft>
          <a:spcPct val="0"/>
        </a:spcAft>
        <a:defRPr sz="3600">
          <a:solidFill>
            <a:schemeClr val="bg1"/>
          </a:solidFill>
          <a:latin typeface="黑体" panose="02010609060101010101" pitchFamily="2" charset="-122"/>
          <a:ea typeface="黑体" panose="02010609060101010101" pitchFamily="2" charset="-122"/>
        </a:defRPr>
      </a:lvl2pPr>
      <a:lvl3pPr indent="176530" algn="l" rtl="0" eaLnBrk="0" fontAlgn="base" hangingPunct="0">
        <a:spcBef>
          <a:spcPct val="0"/>
        </a:spcBef>
        <a:spcAft>
          <a:spcPct val="0"/>
        </a:spcAft>
        <a:defRPr sz="3600">
          <a:solidFill>
            <a:schemeClr val="bg1"/>
          </a:solidFill>
          <a:latin typeface="黑体" panose="02010609060101010101" pitchFamily="2" charset="-122"/>
          <a:ea typeface="黑体" panose="02010609060101010101" pitchFamily="2" charset="-122"/>
        </a:defRPr>
      </a:lvl3pPr>
      <a:lvl4pPr indent="176530" algn="l" rtl="0" eaLnBrk="0" fontAlgn="base" hangingPunct="0">
        <a:spcBef>
          <a:spcPct val="0"/>
        </a:spcBef>
        <a:spcAft>
          <a:spcPct val="0"/>
        </a:spcAft>
        <a:defRPr sz="3600">
          <a:solidFill>
            <a:schemeClr val="bg1"/>
          </a:solidFill>
          <a:latin typeface="黑体" panose="02010609060101010101" pitchFamily="2" charset="-122"/>
          <a:ea typeface="黑体" panose="02010609060101010101" pitchFamily="2" charset="-122"/>
        </a:defRPr>
      </a:lvl4pPr>
      <a:lvl5pPr indent="176530" algn="l" rtl="0" eaLnBrk="0" fontAlgn="base" hangingPunct="0">
        <a:spcBef>
          <a:spcPct val="0"/>
        </a:spcBef>
        <a:spcAft>
          <a:spcPct val="0"/>
        </a:spcAft>
        <a:defRPr sz="3600">
          <a:solidFill>
            <a:schemeClr val="bg1"/>
          </a:solidFill>
          <a:latin typeface="黑体" panose="02010609060101010101" pitchFamily="2" charset="-122"/>
          <a:ea typeface="黑体" panose="02010609060101010101" pitchFamily="2" charset="-122"/>
        </a:defRPr>
      </a:lvl5pPr>
      <a:lvl6pPr marL="457200" indent="176530" algn="l" rtl="0" fontAlgn="base">
        <a:spcBef>
          <a:spcPct val="0"/>
        </a:spcBef>
        <a:spcAft>
          <a:spcPct val="0"/>
        </a:spcAft>
        <a:defRPr sz="3600">
          <a:solidFill>
            <a:schemeClr val="bg1"/>
          </a:solidFill>
          <a:latin typeface="黑体" panose="02010609060101010101" pitchFamily="2" charset="-122"/>
          <a:ea typeface="黑体" panose="02010609060101010101" pitchFamily="2" charset="-122"/>
        </a:defRPr>
      </a:lvl6pPr>
      <a:lvl7pPr marL="914400" indent="176530" algn="l" rtl="0" fontAlgn="base">
        <a:spcBef>
          <a:spcPct val="0"/>
        </a:spcBef>
        <a:spcAft>
          <a:spcPct val="0"/>
        </a:spcAft>
        <a:defRPr sz="3600">
          <a:solidFill>
            <a:schemeClr val="bg1"/>
          </a:solidFill>
          <a:latin typeface="黑体" panose="02010609060101010101" pitchFamily="2" charset="-122"/>
          <a:ea typeface="黑体" panose="02010609060101010101" pitchFamily="2" charset="-122"/>
        </a:defRPr>
      </a:lvl7pPr>
      <a:lvl8pPr marL="1371600" indent="176530" algn="l" rtl="0" fontAlgn="base">
        <a:spcBef>
          <a:spcPct val="0"/>
        </a:spcBef>
        <a:spcAft>
          <a:spcPct val="0"/>
        </a:spcAft>
        <a:defRPr sz="3600">
          <a:solidFill>
            <a:schemeClr val="bg1"/>
          </a:solidFill>
          <a:latin typeface="黑体" panose="02010609060101010101" pitchFamily="2" charset="-122"/>
          <a:ea typeface="黑体" panose="02010609060101010101" pitchFamily="2" charset="-122"/>
        </a:defRPr>
      </a:lvl8pPr>
      <a:lvl9pPr marL="1828800" indent="176530" algn="l" rtl="0" fontAlgn="base">
        <a:spcBef>
          <a:spcPct val="0"/>
        </a:spcBef>
        <a:spcAft>
          <a:spcPct val="0"/>
        </a:spcAft>
        <a:defRPr sz="3600">
          <a:solidFill>
            <a:schemeClr val="bg1"/>
          </a:solidFill>
          <a:latin typeface="黑体" panose="02010609060101010101" pitchFamily="2" charset="-122"/>
          <a:ea typeface="黑体" panose="02010609060101010101" pitchFamily="2" charset="-122"/>
        </a:defRPr>
      </a:lvl9pPr>
    </p:titleStyle>
    <p:bodyStyle>
      <a:lvl1pPr marL="469900" indent="-469900" algn="l" rtl="0" eaLnBrk="0" fontAlgn="base" hangingPunct="0">
        <a:lnSpc>
          <a:spcPct val="120000"/>
        </a:lnSpc>
        <a:spcBef>
          <a:spcPct val="20000"/>
        </a:spcBef>
        <a:spcAft>
          <a:spcPct val="0"/>
        </a:spcAft>
        <a:buClr>
          <a:schemeClr val="accent2"/>
        </a:buClr>
        <a:buFont typeface="Wingdings" panose="05000000000000000000" pitchFamily="2" charset="2"/>
        <a:buBlip>
          <a:blip r:embed="rId12"/>
        </a:buBlip>
        <a:defRPr sz="28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folHlink"/>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rgbClr val="009900"/>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rgbClr val="0099CC"/>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bwMode="auto">
          <a:xfrm>
            <a:off x="0" y="0"/>
            <a:ext cx="9144000" cy="765175"/>
          </a:xfrm>
          <a:prstGeom prst="rect">
            <a:avLst/>
          </a:prstGeom>
          <a:solidFill>
            <a:srgbClr val="A50021"/>
          </a:solidFill>
          <a:ln w="9525">
            <a:noFill/>
            <a:miter lim="800000"/>
          </a:ln>
        </p:spPr>
        <p:txBody>
          <a:bodyPr vert="horz" wrap="square" lIns="91440" tIns="45720" rIns="91440" bIns="45720" numCol="1" anchor="b" anchorCtr="0" compatLnSpc="1"/>
          <a:lstStyle/>
          <a:p>
            <a:pPr lvl="0"/>
            <a:r>
              <a:rPr lang="ja-JP" altLang="en-US" smtClean="0"/>
              <a:t>マスタ タイトルの書式設定</a:t>
            </a:r>
            <a:endParaRPr lang="ja-JP" altLang="en-US" smtClean="0"/>
          </a:p>
        </p:txBody>
      </p:sp>
      <p:sp>
        <p:nvSpPr>
          <p:cNvPr id="16387" name="Rectangle 3"/>
          <p:cNvSpPr>
            <a:spLocks noGrp="1" noChangeArrowheads="1"/>
          </p:cNvSpPr>
          <p:nvPr>
            <p:ph type="body" idx="1"/>
          </p:nvPr>
        </p:nvSpPr>
        <p:spPr bwMode="auto">
          <a:xfrm>
            <a:off x="250825" y="908050"/>
            <a:ext cx="8642350" cy="5400675"/>
          </a:xfrm>
          <a:prstGeom prst="rect">
            <a:avLst/>
          </a:prstGeom>
          <a:noFill/>
          <a:ln w="9525">
            <a:noFill/>
            <a:miter lim="800000"/>
          </a:ln>
        </p:spPr>
        <p:txBody>
          <a:bodyPr vert="horz" wrap="square" lIns="91440" tIns="45720" rIns="91440" bIns="45720" numCol="1" anchor="t" anchorCtr="0" compatLnSpc="1"/>
          <a:lstStyle/>
          <a:p>
            <a:pPr lvl="0"/>
            <a:r>
              <a:rPr lang="ja-JP" altLang="en-US" smtClean="0"/>
              <a:t>マスタ テキストの書式設定</a:t>
            </a:r>
            <a:endParaRPr lang="ja-JP" altLang="en-US" smtClean="0"/>
          </a:p>
          <a:p>
            <a:pPr lvl="1"/>
            <a:r>
              <a:rPr lang="ja-JP" altLang="en-US" smtClean="0"/>
              <a:t>第 </a:t>
            </a:r>
            <a:r>
              <a:rPr lang="en-US" altLang="ja-JP" smtClean="0"/>
              <a:t>2 </a:t>
            </a:r>
            <a:r>
              <a:rPr lang="ja-JP" altLang="en-US" smtClean="0"/>
              <a:t>レベル</a:t>
            </a:r>
            <a:endParaRPr lang="ja-JP" altLang="en-US" smtClean="0"/>
          </a:p>
          <a:p>
            <a:pPr lvl="2"/>
            <a:r>
              <a:rPr lang="ja-JP" altLang="en-US" smtClean="0"/>
              <a:t>第 </a:t>
            </a:r>
            <a:r>
              <a:rPr lang="en-US" altLang="ja-JP" smtClean="0"/>
              <a:t>3 </a:t>
            </a:r>
            <a:r>
              <a:rPr lang="ja-JP" altLang="en-US" smtClean="0"/>
              <a:t>レベル</a:t>
            </a:r>
            <a:endParaRPr lang="ja-JP" altLang="en-US" smtClean="0"/>
          </a:p>
          <a:p>
            <a:pPr lvl="3"/>
            <a:r>
              <a:rPr lang="ja-JP" altLang="en-US" smtClean="0"/>
              <a:t>第 </a:t>
            </a:r>
            <a:r>
              <a:rPr lang="en-US" altLang="ja-JP" smtClean="0"/>
              <a:t>4 </a:t>
            </a:r>
            <a:r>
              <a:rPr lang="ja-JP" altLang="en-US" smtClean="0"/>
              <a:t>レベル</a:t>
            </a:r>
            <a:endParaRPr lang="ja-JP" altLang="en-US" smtClean="0"/>
          </a:p>
          <a:p>
            <a:pPr lvl="4"/>
            <a:r>
              <a:rPr lang="ja-JP" altLang="en-US" smtClean="0"/>
              <a:t>第 </a:t>
            </a:r>
            <a:r>
              <a:rPr lang="en-US" altLang="ja-JP" smtClean="0"/>
              <a:t>5 </a:t>
            </a:r>
            <a:r>
              <a:rPr lang="ja-JP" altLang="en-US" smtClean="0"/>
              <a:t>レベル</a:t>
            </a:r>
            <a:endParaRPr lang="ja-JP" altLang="en-US" smtClean="0"/>
          </a:p>
        </p:txBody>
      </p:sp>
      <p:sp>
        <p:nvSpPr>
          <p:cNvPr id="9226" name="Rectangle 10"/>
          <p:cNvSpPr>
            <a:spLocks noGrp="1" noChangeArrowheads="1"/>
          </p:cNvSpPr>
          <p:nvPr>
            <p:ph type="sldNum" sz="quarter" idx="4"/>
          </p:nvPr>
        </p:nvSpPr>
        <p:spPr bwMode="auto">
          <a:xfrm>
            <a:off x="6767513" y="6416675"/>
            <a:ext cx="2133600" cy="476250"/>
          </a:xfrm>
          <a:prstGeom prst="rect">
            <a:avLst/>
          </a:prstGeom>
          <a:noFill/>
          <a:ln w="9525">
            <a:noFill/>
            <a:miter lim="800000"/>
          </a:ln>
          <a:effectLst/>
        </p:spPr>
        <p:txBody>
          <a:bodyPr vert="horz" wrap="square" lIns="91440" tIns="45720" rIns="91440" bIns="45720" numCol="1" anchor="t" anchorCtr="0" compatLnSpc="1"/>
          <a:lstStyle>
            <a:lvl1pPr algn="r">
              <a:defRPr smtClean="0">
                <a:solidFill>
                  <a:srgbClr val="A50021"/>
                </a:solidFill>
                <a:ea typeface="MS PGothic" panose="020B0600070205080204" pitchFamily="34" charset="-128"/>
              </a:defRPr>
            </a:lvl1pPr>
          </a:lstStyle>
          <a:p>
            <a:pPr>
              <a:defRPr/>
            </a:pPr>
            <a:fld id="{CABF0BFD-B37C-4476-A4AD-D2A30B3DE754}" type="slidenum">
              <a:rPr lang="ja-JP" altLang="en-US"/>
            </a:fld>
            <a:endParaRPr lang="en-US" altLang="ja-JP"/>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random/>
  </p:transition>
  <p:timing>
    <p:tnLst>
      <p:par>
        <p:cTn id="1" dur="indefinite" restart="never" nodeType="tmRoot"/>
      </p:par>
    </p:tnLst>
  </p:timing>
  <p:hf hdr="0" ftr="0" dt="0"/>
  <p:txStyles>
    <p:titleStyle>
      <a:lvl1pPr indent="176530" algn="l" rtl="0" eaLnBrk="0" fontAlgn="base" hangingPunct="0">
        <a:spcBef>
          <a:spcPct val="0"/>
        </a:spcBef>
        <a:spcAft>
          <a:spcPct val="0"/>
        </a:spcAft>
        <a:defRPr sz="3600">
          <a:solidFill>
            <a:schemeClr val="bg1"/>
          </a:solidFill>
          <a:latin typeface="+mj-lt"/>
          <a:ea typeface="+mj-ea"/>
          <a:cs typeface="+mj-cs"/>
        </a:defRPr>
      </a:lvl1pPr>
      <a:lvl2pPr indent="176530" algn="l" rtl="0" eaLnBrk="0" fontAlgn="base" hangingPunct="0">
        <a:spcBef>
          <a:spcPct val="0"/>
        </a:spcBef>
        <a:spcAft>
          <a:spcPct val="0"/>
        </a:spcAft>
        <a:defRPr sz="3600">
          <a:solidFill>
            <a:schemeClr val="bg1"/>
          </a:solidFill>
          <a:latin typeface="黑体" panose="02010609060101010101" pitchFamily="2" charset="-122"/>
          <a:ea typeface="黑体" panose="02010609060101010101" pitchFamily="2" charset="-122"/>
        </a:defRPr>
      </a:lvl2pPr>
      <a:lvl3pPr indent="176530" algn="l" rtl="0" eaLnBrk="0" fontAlgn="base" hangingPunct="0">
        <a:spcBef>
          <a:spcPct val="0"/>
        </a:spcBef>
        <a:spcAft>
          <a:spcPct val="0"/>
        </a:spcAft>
        <a:defRPr sz="3600">
          <a:solidFill>
            <a:schemeClr val="bg1"/>
          </a:solidFill>
          <a:latin typeface="黑体" panose="02010609060101010101" pitchFamily="2" charset="-122"/>
          <a:ea typeface="黑体" panose="02010609060101010101" pitchFamily="2" charset="-122"/>
        </a:defRPr>
      </a:lvl3pPr>
      <a:lvl4pPr indent="176530" algn="l" rtl="0" eaLnBrk="0" fontAlgn="base" hangingPunct="0">
        <a:spcBef>
          <a:spcPct val="0"/>
        </a:spcBef>
        <a:spcAft>
          <a:spcPct val="0"/>
        </a:spcAft>
        <a:defRPr sz="3600">
          <a:solidFill>
            <a:schemeClr val="bg1"/>
          </a:solidFill>
          <a:latin typeface="黑体" panose="02010609060101010101" pitchFamily="2" charset="-122"/>
          <a:ea typeface="黑体" panose="02010609060101010101" pitchFamily="2" charset="-122"/>
        </a:defRPr>
      </a:lvl4pPr>
      <a:lvl5pPr indent="176530" algn="l" rtl="0" eaLnBrk="0" fontAlgn="base" hangingPunct="0">
        <a:spcBef>
          <a:spcPct val="0"/>
        </a:spcBef>
        <a:spcAft>
          <a:spcPct val="0"/>
        </a:spcAft>
        <a:defRPr sz="3600">
          <a:solidFill>
            <a:schemeClr val="bg1"/>
          </a:solidFill>
          <a:latin typeface="黑体" panose="02010609060101010101" pitchFamily="2" charset="-122"/>
          <a:ea typeface="黑体" panose="02010609060101010101" pitchFamily="2" charset="-122"/>
        </a:defRPr>
      </a:lvl5pPr>
      <a:lvl6pPr marL="457200" indent="176530" algn="l" rtl="0" fontAlgn="base">
        <a:spcBef>
          <a:spcPct val="0"/>
        </a:spcBef>
        <a:spcAft>
          <a:spcPct val="0"/>
        </a:spcAft>
        <a:defRPr sz="3600">
          <a:solidFill>
            <a:schemeClr val="bg1"/>
          </a:solidFill>
          <a:latin typeface="黑体" panose="02010609060101010101" pitchFamily="2" charset="-122"/>
          <a:ea typeface="黑体" panose="02010609060101010101" pitchFamily="2" charset="-122"/>
        </a:defRPr>
      </a:lvl6pPr>
      <a:lvl7pPr marL="914400" indent="176530" algn="l" rtl="0" fontAlgn="base">
        <a:spcBef>
          <a:spcPct val="0"/>
        </a:spcBef>
        <a:spcAft>
          <a:spcPct val="0"/>
        </a:spcAft>
        <a:defRPr sz="3600">
          <a:solidFill>
            <a:schemeClr val="bg1"/>
          </a:solidFill>
          <a:latin typeface="黑体" panose="02010609060101010101" pitchFamily="2" charset="-122"/>
          <a:ea typeface="黑体" panose="02010609060101010101" pitchFamily="2" charset="-122"/>
        </a:defRPr>
      </a:lvl7pPr>
      <a:lvl8pPr marL="1371600" indent="176530" algn="l" rtl="0" fontAlgn="base">
        <a:spcBef>
          <a:spcPct val="0"/>
        </a:spcBef>
        <a:spcAft>
          <a:spcPct val="0"/>
        </a:spcAft>
        <a:defRPr sz="3600">
          <a:solidFill>
            <a:schemeClr val="bg1"/>
          </a:solidFill>
          <a:latin typeface="黑体" panose="02010609060101010101" pitchFamily="2" charset="-122"/>
          <a:ea typeface="黑体" panose="02010609060101010101" pitchFamily="2" charset="-122"/>
        </a:defRPr>
      </a:lvl8pPr>
      <a:lvl9pPr marL="1828800" indent="176530" algn="l" rtl="0" fontAlgn="base">
        <a:spcBef>
          <a:spcPct val="0"/>
        </a:spcBef>
        <a:spcAft>
          <a:spcPct val="0"/>
        </a:spcAft>
        <a:defRPr sz="3600">
          <a:solidFill>
            <a:schemeClr val="bg1"/>
          </a:solidFill>
          <a:latin typeface="黑体" panose="02010609060101010101" pitchFamily="2" charset="-122"/>
          <a:ea typeface="黑体" panose="02010609060101010101" pitchFamily="2" charset="-122"/>
        </a:defRPr>
      </a:lvl9pPr>
    </p:titleStyle>
    <p:bodyStyle>
      <a:lvl1pPr marL="469900" indent="-469900" algn="l" rtl="0" eaLnBrk="0" fontAlgn="base" hangingPunct="0">
        <a:lnSpc>
          <a:spcPct val="120000"/>
        </a:lnSpc>
        <a:spcBef>
          <a:spcPct val="20000"/>
        </a:spcBef>
        <a:spcAft>
          <a:spcPct val="0"/>
        </a:spcAft>
        <a:buClr>
          <a:schemeClr val="accent2"/>
        </a:buClr>
        <a:buFont typeface="Wingdings" panose="05000000000000000000" pitchFamily="2" charset="2"/>
        <a:buBlip>
          <a:blip r:embed="rId12"/>
        </a:buBlip>
        <a:defRPr sz="28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folHlink"/>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rgbClr val="009900"/>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rgbClr val="0099CC"/>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bwMode="auto">
          <a:xfrm>
            <a:off x="0" y="0"/>
            <a:ext cx="9144000" cy="765175"/>
          </a:xfrm>
          <a:prstGeom prst="rect">
            <a:avLst/>
          </a:prstGeom>
          <a:solidFill>
            <a:srgbClr val="A50021"/>
          </a:solidFill>
          <a:ln w="9525">
            <a:noFill/>
            <a:miter lim="800000"/>
          </a:ln>
        </p:spPr>
        <p:txBody>
          <a:bodyPr vert="horz" wrap="square" lIns="91440" tIns="45720" rIns="91440" bIns="45720" numCol="1" anchor="b" anchorCtr="0" compatLnSpc="1"/>
          <a:lstStyle/>
          <a:p>
            <a:pPr lvl="0"/>
            <a:r>
              <a:rPr lang="ja-JP" altLang="en-US" smtClean="0"/>
              <a:t>マスタ タイトルの書式設定</a:t>
            </a:r>
            <a:endParaRPr lang="ja-JP" altLang="en-US" smtClean="0"/>
          </a:p>
        </p:txBody>
      </p:sp>
      <p:sp>
        <p:nvSpPr>
          <p:cNvPr id="16387" name="Rectangle 3"/>
          <p:cNvSpPr>
            <a:spLocks noGrp="1" noChangeArrowheads="1"/>
          </p:cNvSpPr>
          <p:nvPr>
            <p:ph type="body" idx="1"/>
          </p:nvPr>
        </p:nvSpPr>
        <p:spPr bwMode="auto">
          <a:xfrm>
            <a:off x="250825" y="908050"/>
            <a:ext cx="8642350" cy="5400675"/>
          </a:xfrm>
          <a:prstGeom prst="rect">
            <a:avLst/>
          </a:prstGeom>
          <a:noFill/>
          <a:ln w="9525">
            <a:noFill/>
            <a:miter lim="800000"/>
          </a:ln>
        </p:spPr>
        <p:txBody>
          <a:bodyPr vert="horz" wrap="square" lIns="91440" tIns="45720" rIns="91440" bIns="45720" numCol="1" anchor="t" anchorCtr="0" compatLnSpc="1"/>
          <a:lstStyle/>
          <a:p>
            <a:pPr lvl="0"/>
            <a:r>
              <a:rPr lang="ja-JP" altLang="en-US" smtClean="0"/>
              <a:t>マスタ テキストの書式設定</a:t>
            </a:r>
            <a:endParaRPr lang="ja-JP" altLang="en-US" smtClean="0"/>
          </a:p>
          <a:p>
            <a:pPr lvl="1"/>
            <a:r>
              <a:rPr lang="ja-JP" altLang="en-US" smtClean="0"/>
              <a:t>第 </a:t>
            </a:r>
            <a:r>
              <a:rPr lang="en-US" altLang="ja-JP" smtClean="0"/>
              <a:t>2 </a:t>
            </a:r>
            <a:r>
              <a:rPr lang="ja-JP" altLang="en-US" smtClean="0"/>
              <a:t>レベル</a:t>
            </a:r>
            <a:endParaRPr lang="ja-JP" altLang="en-US" smtClean="0"/>
          </a:p>
          <a:p>
            <a:pPr lvl="2"/>
            <a:r>
              <a:rPr lang="ja-JP" altLang="en-US" smtClean="0"/>
              <a:t>第 </a:t>
            </a:r>
            <a:r>
              <a:rPr lang="en-US" altLang="ja-JP" smtClean="0"/>
              <a:t>3 </a:t>
            </a:r>
            <a:r>
              <a:rPr lang="ja-JP" altLang="en-US" smtClean="0"/>
              <a:t>レベル</a:t>
            </a:r>
            <a:endParaRPr lang="ja-JP" altLang="en-US" smtClean="0"/>
          </a:p>
          <a:p>
            <a:pPr lvl="3"/>
            <a:r>
              <a:rPr lang="ja-JP" altLang="en-US" smtClean="0"/>
              <a:t>第 </a:t>
            </a:r>
            <a:r>
              <a:rPr lang="en-US" altLang="ja-JP" smtClean="0"/>
              <a:t>4 </a:t>
            </a:r>
            <a:r>
              <a:rPr lang="ja-JP" altLang="en-US" smtClean="0"/>
              <a:t>レベル</a:t>
            </a:r>
            <a:endParaRPr lang="ja-JP" altLang="en-US" smtClean="0"/>
          </a:p>
          <a:p>
            <a:pPr lvl="4"/>
            <a:r>
              <a:rPr lang="ja-JP" altLang="en-US" smtClean="0"/>
              <a:t>第 </a:t>
            </a:r>
            <a:r>
              <a:rPr lang="en-US" altLang="ja-JP" smtClean="0"/>
              <a:t>5 </a:t>
            </a:r>
            <a:r>
              <a:rPr lang="ja-JP" altLang="en-US" smtClean="0"/>
              <a:t>レベル</a:t>
            </a:r>
            <a:endParaRPr lang="ja-JP" altLang="en-US" smtClean="0"/>
          </a:p>
        </p:txBody>
      </p:sp>
      <p:sp>
        <p:nvSpPr>
          <p:cNvPr id="9226" name="Rectangle 10"/>
          <p:cNvSpPr>
            <a:spLocks noGrp="1" noChangeArrowheads="1"/>
          </p:cNvSpPr>
          <p:nvPr>
            <p:ph type="sldNum" sz="quarter" idx="4"/>
          </p:nvPr>
        </p:nvSpPr>
        <p:spPr bwMode="auto">
          <a:xfrm>
            <a:off x="6767513" y="6416675"/>
            <a:ext cx="2133600" cy="476250"/>
          </a:xfrm>
          <a:prstGeom prst="rect">
            <a:avLst/>
          </a:prstGeom>
          <a:noFill/>
          <a:ln w="9525">
            <a:noFill/>
            <a:miter lim="800000"/>
          </a:ln>
          <a:effectLst/>
        </p:spPr>
        <p:txBody>
          <a:bodyPr vert="horz" wrap="square" lIns="91440" tIns="45720" rIns="91440" bIns="45720" numCol="1" anchor="t" anchorCtr="0" compatLnSpc="1"/>
          <a:lstStyle>
            <a:lvl1pPr algn="r">
              <a:defRPr smtClean="0">
                <a:solidFill>
                  <a:srgbClr val="A50021"/>
                </a:solidFill>
                <a:ea typeface="MS PGothic" panose="020B0600070205080204" pitchFamily="34" charset="-128"/>
              </a:defRPr>
            </a:lvl1pPr>
          </a:lstStyle>
          <a:p>
            <a:pPr>
              <a:defRPr/>
            </a:pPr>
            <a:fld id="{CABF0BFD-B37C-4476-A4AD-D2A30B3DE754}" type="slidenum">
              <a:rPr lang="ja-JP" altLang="en-US"/>
            </a:fld>
            <a:endParaRPr lang="en-US" altLang="ja-JP"/>
          </a:p>
        </p:txBody>
      </p:sp>
    </p:spTree>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ransition>
    <p:random/>
  </p:transition>
  <p:timing>
    <p:tnLst>
      <p:par>
        <p:cTn id="1" dur="indefinite" restart="never" nodeType="tmRoot"/>
      </p:par>
    </p:tnLst>
  </p:timing>
  <p:hf hdr="0" ftr="0" dt="0"/>
  <p:txStyles>
    <p:titleStyle>
      <a:lvl1pPr indent="176530" algn="l" rtl="0" eaLnBrk="0" fontAlgn="base" hangingPunct="0">
        <a:spcBef>
          <a:spcPct val="0"/>
        </a:spcBef>
        <a:spcAft>
          <a:spcPct val="0"/>
        </a:spcAft>
        <a:defRPr sz="3600">
          <a:solidFill>
            <a:schemeClr val="bg1"/>
          </a:solidFill>
          <a:latin typeface="+mj-lt"/>
          <a:ea typeface="+mj-ea"/>
          <a:cs typeface="+mj-cs"/>
        </a:defRPr>
      </a:lvl1pPr>
      <a:lvl2pPr indent="176530" algn="l" rtl="0" eaLnBrk="0" fontAlgn="base" hangingPunct="0">
        <a:spcBef>
          <a:spcPct val="0"/>
        </a:spcBef>
        <a:spcAft>
          <a:spcPct val="0"/>
        </a:spcAft>
        <a:defRPr sz="3600">
          <a:solidFill>
            <a:schemeClr val="bg1"/>
          </a:solidFill>
          <a:latin typeface="黑体" panose="02010609060101010101" pitchFamily="2" charset="-122"/>
          <a:ea typeface="黑体" panose="02010609060101010101" pitchFamily="2" charset="-122"/>
        </a:defRPr>
      </a:lvl2pPr>
      <a:lvl3pPr indent="176530" algn="l" rtl="0" eaLnBrk="0" fontAlgn="base" hangingPunct="0">
        <a:spcBef>
          <a:spcPct val="0"/>
        </a:spcBef>
        <a:spcAft>
          <a:spcPct val="0"/>
        </a:spcAft>
        <a:defRPr sz="3600">
          <a:solidFill>
            <a:schemeClr val="bg1"/>
          </a:solidFill>
          <a:latin typeface="黑体" panose="02010609060101010101" pitchFamily="2" charset="-122"/>
          <a:ea typeface="黑体" panose="02010609060101010101" pitchFamily="2" charset="-122"/>
        </a:defRPr>
      </a:lvl3pPr>
      <a:lvl4pPr indent="176530" algn="l" rtl="0" eaLnBrk="0" fontAlgn="base" hangingPunct="0">
        <a:spcBef>
          <a:spcPct val="0"/>
        </a:spcBef>
        <a:spcAft>
          <a:spcPct val="0"/>
        </a:spcAft>
        <a:defRPr sz="3600">
          <a:solidFill>
            <a:schemeClr val="bg1"/>
          </a:solidFill>
          <a:latin typeface="黑体" panose="02010609060101010101" pitchFamily="2" charset="-122"/>
          <a:ea typeface="黑体" panose="02010609060101010101" pitchFamily="2" charset="-122"/>
        </a:defRPr>
      </a:lvl4pPr>
      <a:lvl5pPr indent="176530" algn="l" rtl="0" eaLnBrk="0" fontAlgn="base" hangingPunct="0">
        <a:spcBef>
          <a:spcPct val="0"/>
        </a:spcBef>
        <a:spcAft>
          <a:spcPct val="0"/>
        </a:spcAft>
        <a:defRPr sz="3600">
          <a:solidFill>
            <a:schemeClr val="bg1"/>
          </a:solidFill>
          <a:latin typeface="黑体" panose="02010609060101010101" pitchFamily="2" charset="-122"/>
          <a:ea typeface="黑体" panose="02010609060101010101" pitchFamily="2" charset="-122"/>
        </a:defRPr>
      </a:lvl5pPr>
      <a:lvl6pPr marL="457200" indent="176530" algn="l" rtl="0" fontAlgn="base">
        <a:spcBef>
          <a:spcPct val="0"/>
        </a:spcBef>
        <a:spcAft>
          <a:spcPct val="0"/>
        </a:spcAft>
        <a:defRPr sz="3600">
          <a:solidFill>
            <a:schemeClr val="bg1"/>
          </a:solidFill>
          <a:latin typeface="黑体" panose="02010609060101010101" pitchFamily="2" charset="-122"/>
          <a:ea typeface="黑体" panose="02010609060101010101" pitchFamily="2" charset="-122"/>
        </a:defRPr>
      </a:lvl6pPr>
      <a:lvl7pPr marL="914400" indent="176530" algn="l" rtl="0" fontAlgn="base">
        <a:spcBef>
          <a:spcPct val="0"/>
        </a:spcBef>
        <a:spcAft>
          <a:spcPct val="0"/>
        </a:spcAft>
        <a:defRPr sz="3600">
          <a:solidFill>
            <a:schemeClr val="bg1"/>
          </a:solidFill>
          <a:latin typeface="黑体" panose="02010609060101010101" pitchFamily="2" charset="-122"/>
          <a:ea typeface="黑体" panose="02010609060101010101" pitchFamily="2" charset="-122"/>
        </a:defRPr>
      </a:lvl7pPr>
      <a:lvl8pPr marL="1371600" indent="176530" algn="l" rtl="0" fontAlgn="base">
        <a:spcBef>
          <a:spcPct val="0"/>
        </a:spcBef>
        <a:spcAft>
          <a:spcPct val="0"/>
        </a:spcAft>
        <a:defRPr sz="3600">
          <a:solidFill>
            <a:schemeClr val="bg1"/>
          </a:solidFill>
          <a:latin typeface="黑体" panose="02010609060101010101" pitchFamily="2" charset="-122"/>
          <a:ea typeface="黑体" panose="02010609060101010101" pitchFamily="2" charset="-122"/>
        </a:defRPr>
      </a:lvl8pPr>
      <a:lvl9pPr marL="1828800" indent="176530" algn="l" rtl="0" fontAlgn="base">
        <a:spcBef>
          <a:spcPct val="0"/>
        </a:spcBef>
        <a:spcAft>
          <a:spcPct val="0"/>
        </a:spcAft>
        <a:defRPr sz="3600">
          <a:solidFill>
            <a:schemeClr val="bg1"/>
          </a:solidFill>
          <a:latin typeface="黑体" panose="02010609060101010101" pitchFamily="2" charset="-122"/>
          <a:ea typeface="黑体" panose="02010609060101010101" pitchFamily="2" charset="-122"/>
        </a:defRPr>
      </a:lvl9pPr>
    </p:titleStyle>
    <p:bodyStyle>
      <a:lvl1pPr marL="469900" indent="-469900" algn="l" rtl="0" eaLnBrk="0" fontAlgn="base" hangingPunct="0">
        <a:lnSpc>
          <a:spcPct val="120000"/>
        </a:lnSpc>
        <a:spcBef>
          <a:spcPct val="20000"/>
        </a:spcBef>
        <a:spcAft>
          <a:spcPct val="0"/>
        </a:spcAft>
        <a:buClr>
          <a:schemeClr val="accent2"/>
        </a:buClr>
        <a:buFont typeface="Wingdings" panose="05000000000000000000" pitchFamily="2" charset="2"/>
        <a:buBlip>
          <a:blip r:embed="rId12"/>
        </a:buBlip>
        <a:defRPr sz="28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folHlink"/>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rgbClr val="009900"/>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rgbClr val="0099CC"/>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bwMode="auto">
          <a:xfrm>
            <a:off x="0" y="0"/>
            <a:ext cx="9144000" cy="765175"/>
          </a:xfrm>
          <a:prstGeom prst="rect">
            <a:avLst/>
          </a:prstGeom>
          <a:solidFill>
            <a:srgbClr val="A50021"/>
          </a:solidFill>
          <a:ln w="9525">
            <a:noFill/>
            <a:miter lim="800000"/>
          </a:ln>
        </p:spPr>
        <p:txBody>
          <a:bodyPr vert="horz" wrap="square" lIns="91440" tIns="45720" rIns="91440" bIns="45720" numCol="1" anchor="b" anchorCtr="0" compatLnSpc="1"/>
          <a:lstStyle/>
          <a:p>
            <a:pPr lvl="0"/>
            <a:r>
              <a:rPr lang="ja-JP" altLang="en-US" smtClean="0"/>
              <a:t>マスタ タイトルの書式設定</a:t>
            </a:r>
            <a:endParaRPr lang="ja-JP" altLang="en-US" smtClean="0"/>
          </a:p>
        </p:txBody>
      </p:sp>
      <p:sp>
        <p:nvSpPr>
          <p:cNvPr id="16387" name="Rectangle 3"/>
          <p:cNvSpPr>
            <a:spLocks noGrp="1" noChangeArrowheads="1"/>
          </p:cNvSpPr>
          <p:nvPr>
            <p:ph type="body" idx="1"/>
          </p:nvPr>
        </p:nvSpPr>
        <p:spPr bwMode="auto">
          <a:xfrm>
            <a:off x="250825" y="908050"/>
            <a:ext cx="8642350" cy="5400675"/>
          </a:xfrm>
          <a:prstGeom prst="rect">
            <a:avLst/>
          </a:prstGeom>
          <a:noFill/>
          <a:ln w="9525">
            <a:noFill/>
            <a:miter lim="800000"/>
          </a:ln>
        </p:spPr>
        <p:txBody>
          <a:bodyPr vert="horz" wrap="square" lIns="91440" tIns="45720" rIns="91440" bIns="45720" numCol="1" anchor="t" anchorCtr="0" compatLnSpc="1"/>
          <a:lstStyle/>
          <a:p>
            <a:pPr lvl="0"/>
            <a:r>
              <a:rPr lang="ja-JP" altLang="en-US" smtClean="0"/>
              <a:t>マスタ テキストの書式設定</a:t>
            </a:r>
            <a:endParaRPr lang="ja-JP" altLang="en-US" smtClean="0"/>
          </a:p>
          <a:p>
            <a:pPr lvl="1"/>
            <a:r>
              <a:rPr lang="ja-JP" altLang="en-US" smtClean="0"/>
              <a:t>第 </a:t>
            </a:r>
            <a:r>
              <a:rPr lang="en-US" altLang="ja-JP" smtClean="0"/>
              <a:t>2 </a:t>
            </a:r>
            <a:r>
              <a:rPr lang="ja-JP" altLang="en-US" smtClean="0"/>
              <a:t>レベル</a:t>
            </a:r>
            <a:endParaRPr lang="ja-JP" altLang="en-US" smtClean="0"/>
          </a:p>
          <a:p>
            <a:pPr lvl="2"/>
            <a:r>
              <a:rPr lang="ja-JP" altLang="en-US" smtClean="0"/>
              <a:t>第 </a:t>
            </a:r>
            <a:r>
              <a:rPr lang="en-US" altLang="ja-JP" smtClean="0"/>
              <a:t>3 </a:t>
            </a:r>
            <a:r>
              <a:rPr lang="ja-JP" altLang="en-US" smtClean="0"/>
              <a:t>レベル</a:t>
            </a:r>
            <a:endParaRPr lang="ja-JP" altLang="en-US" smtClean="0"/>
          </a:p>
          <a:p>
            <a:pPr lvl="3"/>
            <a:r>
              <a:rPr lang="ja-JP" altLang="en-US" smtClean="0"/>
              <a:t>第 </a:t>
            </a:r>
            <a:r>
              <a:rPr lang="en-US" altLang="ja-JP" smtClean="0"/>
              <a:t>4 </a:t>
            </a:r>
            <a:r>
              <a:rPr lang="ja-JP" altLang="en-US" smtClean="0"/>
              <a:t>レベル</a:t>
            </a:r>
            <a:endParaRPr lang="ja-JP" altLang="en-US" smtClean="0"/>
          </a:p>
          <a:p>
            <a:pPr lvl="4"/>
            <a:r>
              <a:rPr lang="ja-JP" altLang="en-US" smtClean="0"/>
              <a:t>第 </a:t>
            </a:r>
            <a:r>
              <a:rPr lang="en-US" altLang="ja-JP" smtClean="0"/>
              <a:t>5 </a:t>
            </a:r>
            <a:r>
              <a:rPr lang="ja-JP" altLang="en-US" smtClean="0"/>
              <a:t>レベル</a:t>
            </a:r>
            <a:endParaRPr lang="ja-JP" altLang="en-US" smtClean="0"/>
          </a:p>
        </p:txBody>
      </p:sp>
      <p:sp>
        <p:nvSpPr>
          <p:cNvPr id="9226" name="Rectangle 10"/>
          <p:cNvSpPr>
            <a:spLocks noGrp="1" noChangeArrowheads="1"/>
          </p:cNvSpPr>
          <p:nvPr>
            <p:ph type="sldNum" sz="quarter" idx="4"/>
          </p:nvPr>
        </p:nvSpPr>
        <p:spPr bwMode="auto">
          <a:xfrm>
            <a:off x="6767513" y="6416675"/>
            <a:ext cx="2133600" cy="476250"/>
          </a:xfrm>
          <a:prstGeom prst="rect">
            <a:avLst/>
          </a:prstGeom>
          <a:noFill/>
          <a:ln w="9525">
            <a:noFill/>
            <a:miter lim="800000"/>
          </a:ln>
          <a:effectLst/>
        </p:spPr>
        <p:txBody>
          <a:bodyPr vert="horz" wrap="square" lIns="91440" tIns="45720" rIns="91440" bIns="45720" numCol="1" anchor="t" anchorCtr="0" compatLnSpc="1"/>
          <a:lstStyle>
            <a:lvl1pPr algn="r">
              <a:defRPr smtClean="0">
                <a:solidFill>
                  <a:srgbClr val="A50021"/>
                </a:solidFill>
                <a:ea typeface="MS PGothic" panose="020B0600070205080204" pitchFamily="34" charset="-128"/>
              </a:defRPr>
            </a:lvl1pPr>
          </a:lstStyle>
          <a:p>
            <a:pPr>
              <a:defRPr/>
            </a:pPr>
            <a:fld id="{CABF0BFD-B37C-4476-A4AD-D2A30B3DE754}" type="slidenum">
              <a:rPr lang="ja-JP" altLang="en-US"/>
            </a:fld>
            <a:endParaRPr lang="en-US" altLang="ja-JP"/>
          </a:p>
        </p:txBody>
      </p:sp>
    </p:spTree>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ransition>
    <p:random/>
  </p:transition>
  <p:timing>
    <p:tnLst>
      <p:par>
        <p:cTn id="1" dur="indefinite" restart="never" nodeType="tmRoot"/>
      </p:par>
    </p:tnLst>
  </p:timing>
  <p:hf hdr="0" ftr="0" dt="0"/>
  <p:txStyles>
    <p:titleStyle>
      <a:lvl1pPr indent="176530" algn="l" rtl="0" eaLnBrk="0" fontAlgn="base" hangingPunct="0">
        <a:spcBef>
          <a:spcPct val="0"/>
        </a:spcBef>
        <a:spcAft>
          <a:spcPct val="0"/>
        </a:spcAft>
        <a:defRPr sz="3600">
          <a:solidFill>
            <a:schemeClr val="bg1"/>
          </a:solidFill>
          <a:latin typeface="+mj-lt"/>
          <a:ea typeface="+mj-ea"/>
          <a:cs typeface="+mj-cs"/>
        </a:defRPr>
      </a:lvl1pPr>
      <a:lvl2pPr indent="176530" algn="l" rtl="0" eaLnBrk="0" fontAlgn="base" hangingPunct="0">
        <a:spcBef>
          <a:spcPct val="0"/>
        </a:spcBef>
        <a:spcAft>
          <a:spcPct val="0"/>
        </a:spcAft>
        <a:defRPr sz="3600">
          <a:solidFill>
            <a:schemeClr val="bg1"/>
          </a:solidFill>
          <a:latin typeface="黑体" panose="02010609060101010101" pitchFamily="2" charset="-122"/>
          <a:ea typeface="黑体" panose="02010609060101010101" pitchFamily="2" charset="-122"/>
        </a:defRPr>
      </a:lvl2pPr>
      <a:lvl3pPr indent="176530" algn="l" rtl="0" eaLnBrk="0" fontAlgn="base" hangingPunct="0">
        <a:spcBef>
          <a:spcPct val="0"/>
        </a:spcBef>
        <a:spcAft>
          <a:spcPct val="0"/>
        </a:spcAft>
        <a:defRPr sz="3600">
          <a:solidFill>
            <a:schemeClr val="bg1"/>
          </a:solidFill>
          <a:latin typeface="黑体" panose="02010609060101010101" pitchFamily="2" charset="-122"/>
          <a:ea typeface="黑体" panose="02010609060101010101" pitchFamily="2" charset="-122"/>
        </a:defRPr>
      </a:lvl3pPr>
      <a:lvl4pPr indent="176530" algn="l" rtl="0" eaLnBrk="0" fontAlgn="base" hangingPunct="0">
        <a:spcBef>
          <a:spcPct val="0"/>
        </a:spcBef>
        <a:spcAft>
          <a:spcPct val="0"/>
        </a:spcAft>
        <a:defRPr sz="3600">
          <a:solidFill>
            <a:schemeClr val="bg1"/>
          </a:solidFill>
          <a:latin typeface="黑体" panose="02010609060101010101" pitchFamily="2" charset="-122"/>
          <a:ea typeface="黑体" panose="02010609060101010101" pitchFamily="2" charset="-122"/>
        </a:defRPr>
      </a:lvl4pPr>
      <a:lvl5pPr indent="176530" algn="l" rtl="0" eaLnBrk="0" fontAlgn="base" hangingPunct="0">
        <a:spcBef>
          <a:spcPct val="0"/>
        </a:spcBef>
        <a:spcAft>
          <a:spcPct val="0"/>
        </a:spcAft>
        <a:defRPr sz="3600">
          <a:solidFill>
            <a:schemeClr val="bg1"/>
          </a:solidFill>
          <a:latin typeface="黑体" panose="02010609060101010101" pitchFamily="2" charset="-122"/>
          <a:ea typeface="黑体" panose="02010609060101010101" pitchFamily="2" charset="-122"/>
        </a:defRPr>
      </a:lvl5pPr>
      <a:lvl6pPr marL="457200" indent="176530" algn="l" rtl="0" fontAlgn="base">
        <a:spcBef>
          <a:spcPct val="0"/>
        </a:spcBef>
        <a:spcAft>
          <a:spcPct val="0"/>
        </a:spcAft>
        <a:defRPr sz="3600">
          <a:solidFill>
            <a:schemeClr val="bg1"/>
          </a:solidFill>
          <a:latin typeface="黑体" panose="02010609060101010101" pitchFamily="2" charset="-122"/>
          <a:ea typeface="黑体" panose="02010609060101010101" pitchFamily="2" charset="-122"/>
        </a:defRPr>
      </a:lvl6pPr>
      <a:lvl7pPr marL="914400" indent="176530" algn="l" rtl="0" fontAlgn="base">
        <a:spcBef>
          <a:spcPct val="0"/>
        </a:spcBef>
        <a:spcAft>
          <a:spcPct val="0"/>
        </a:spcAft>
        <a:defRPr sz="3600">
          <a:solidFill>
            <a:schemeClr val="bg1"/>
          </a:solidFill>
          <a:latin typeface="黑体" panose="02010609060101010101" pitchFamily="2" charset="-122"/>
          <a:ea typeface="黑体" panose="02010609060101010101" pitchFamily="2" charset="-122"/>
        </a:defRPr>
      </a:lvl7pPr>
      <a:lvl8pPr marL="1371600" indent="176530" algn="l" rtl="0" fontAlgn="base">
        <a:spcBef>
          <a:spcPct val="0"/>
        </a:spcBef>
        <a:spcAft>
          <a:spcPct val="0"/>
        </a:spcAft>
        <a:defRPr sz="3600">
          <a:solidFill>
            <a:schemeClr val="bg1"/>
          </a:solidFill>
          <a:latin typeface="黑体" panose="02010609060101010101" pitchFamily="2" charset="-122"/>
          <a:ea typeface="黑体" panose="02010609060101010101" pitchFamily="2" charset="-122"/>
        </a:defRPr>
      </a:lvl8pPr>
      <a:lvl9pPr marL="1828800" indent="176530" algn="l" rtl="0" fontAlgn="base">
        <a:spcBef>
          <a:spcPct val="0"/>
        </a:spcBef>
        <a:spcAft>
          <a:spcPct val="0"/>
        </a:spcAft>
        <a:defRPr sz="3600">
          <a:solidFill>
            <a:schemeClr val="bg1"/>
          </a:solidFill>
          <a:latin typeface="黑体" panose="02010609060101010101" pitchFamily="2" charset="-122"/>
          <a:ea typeface="黑体" panose="02010609060101010101" pitchFamily="2" charset="-122"/>
        </a:defRPr>
      </a:lvl9pPr>
    </p:titleStyle>
    <p:bodyStyle>
      <a:lvl1pPr marL="469900" indent="-469900" algn="l" rtl="0" eaLnBrk="0" fontAlgn="base" hangingPunct="0">
        <a:lnSpc>
          <a:spcPct val="120000"/>
        </a:lnSpc>
        <a:spcBef>
          <a:spcPct val="20000"/>
        </a:spcBef>
        <a:spcAft>
          <a:spcPct val="0"/>
        </a:spcAft>
        <a:buClr>
          <a:schemeClr val="accent2"/>
        </a:buClr>
        <a:buFont typeface="Wingdings" panose="05000000000000000000" pitchFamily="2" charset="2"/>
        <a:buBlip>
          <a:blip r:embed="rId12"/>
        </a:buBlip>
        <a:defRPr sz="28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folHlink"/>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rgbClr val="009900"/>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rgbClr val="0099CC"/>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bwMode="auto">
          <a:xfrm>
            <a:off x="0" y="0"/>
            <a:ext cx="9144000" cy="765175"/>
          </a:xfrm>
          <a:prstGeom prst="rect">
            <a:avLst/>
          </a:prstGeom>
          <a:solidFill>
            <a:srgbClr val="A50021"/>
          </a:solidFill>
          <a:ln w="9525">
            <a:noFill/>
            <a:miter lim="800000"/>
          </a:ln>
        </p:spPr>
        <p:txBody>
          <a:bodyPr vert="horz" wrap="square" lIns="91440" tIns="45720" rIns="91440" bIns="45720" numCol="1" anchor="b" anchorCtr="0" compatLnSpc="1"/>
          <a:lstStyle/>
          <a:p>
            <a:pPr lvl="0"/>
            <a:r>
              <a:rPr lang="ja-JP" altLang="en-US" smtClean="0"/>
              <a:t>マスタ タイトルの書式設定</a:t>
            </a:r>
            <a:endParaRPr lang="ja-JP" altLang="en-US" smtClean="0"/>
          </a:p>
        </p:txBody>
      </p:sp>
      <p:sp>
        <p:nvSpPr>
          <p:cNvPr id="16387" name="Rectangle 3"/>
          <p:cNvSpPr>
            <a:spLocks noGrp="1" noChangeArrowheads="1"/>
          </p:cNvSpPr>
          <p:nvPr>
            <p:ph type="body" idx="1"/>
          </p:nvPr>
        </p:nvSpPr>
        <p:spPr bwMode="auto">
          <a:xfrm>
            <a:off x="250825" y="908050"/>
            <a:ext cx="8642350" cy="5400675"/>
          </a:xfrm>
          <a:prstGeom prst="rect">
            <a:avLst/>
          </a:prstGeom>
          <a:noFill/>
          <a:ln w="9525">
            <a:noFill/>
            <a:miter lim="800000"/>
          </a:ln>
        </p:spPr>
        <p:txBody>
          <a:bodyPr vert="horz" wrap="square" lIns="91440" tIns="45720" rIns="91440" bIns="45720" numCol="1" anchor="t" anchorCtr="0" compatLnSpc="1"/>
          <a:lstStyle/>
          <a:p>
            <a:pPr lvl="0"/>
            <a:r>
              <a:rPr lang="ja-JP" altLang="en-US" smtClean="0"/>
              <a:t>マスタ テキストの書式設定</a:t>
            </a:r>
            <a:endParaRPr lang="ja-JP" altLang="en-US" smtClean="0"/>
          </a:p>
          <a:p>
            <a:pPr lvl="1"/>
            <a:r>
              <a:rPr lang="ja-JP" altLang="en-US" smtClean="0"/>
              <a:t>第 </a:t>
            </a:r>
            <a:r>
              <a:rPr lang="en-US" altLang="ja-JP" smtClean="0"/>
              <a:t>2 </a:t>
            </a:r>
            <a:r>
              <a:rPr lang="ja-JP" altLang="en-US" smtClean="0"/>
              <a:t>レベル</a:t>
            </a:r>
            <a:endParaRPr lang="ja-JP" altLang="en-US" smtClean="0"/>
          </a:p>
          <a:p>
            <a:pPr lvl="2"/>
            <a:r>
              <a:rPr lang="ja-JP" altLang="en-US" smtClean="0"/>
              <a:t>第 </a:t>
            </a:r>
            <a:r>
              <a:rPr lang="en-US" altLang="ja-JP" smtClean="0"/>
              <a:t>3 </a:t>
            </a:r>
            <a:r>
              <a:rPr lang="ja-JP" altLang="en-US" smtClean="0"/>
              <a:t>レベル</a:t>
            </a:r>
            <a:endParaRPr lang="ja-JP" altLang="en-US" smtClean="0"/>
          </a:p>
          <a:p>
            <a:pPr lvl="3"/>
            <a:r>
              <a:rPr lang="ja-JP" altLang="en-US" smtClean="0"/>
              <a:t>第 </a:t>
            </a:r>
            <a:r>
              <a:rPr lang="en-US" altLang="ja-JP" smtClean="0"/>
              <a:t>4 </a:t>
            </a:r>
            <a:r>
              <a:rPr lang="ja-JP" altLang="en-US" smtClean="0"/>
              <a:t>レベル</a:t>
            </a:r>
            <a:endParaRPr lang="ja-JP" altLang="en-US" smtClean="0"/>
          </a:p>
          <a:p>
            <a:pPr lvl="4"/>
            <a:r>
              <a:rPr lang="ja-JP" altLang="en-US" smtClean="0"/>
              <a:t>第 </a:t>
            </a:r>
            <a:r>
              <a:rPr lang="en-US" altLang="ja-JP" smtClean="0"/>
              <a:t>5 </a:t>
            </a:r>
            <a:r>
              <a:rPr lang="ja-JP" altLang="en-US" smtClean="0"/>
              <a:t>レベル</a:t>
            </a:r>
            <a:endParaRPr lang="ja-JP" altLang="en-US" smtClean="0"/>
          </a:p>
        </p:txBody>
      </p:sp>
      <p:sp>
        <p:nvSpPr>
          <p:cNvPr id="9226" name="Rectangle 10"/>
          <p:cNvSpPr>
            <a:spLocks noGrp="1" noChangeArrowheads="1"/>
          </p:cNvSpPr>
          <p:nvPr>
            <p:ph type="sldNum" sz="quarter" idx="4"/>
          </p:nvPr>
        </p:nvSpPr>
        <p:spPr bwMode="auto">
          <a:xfrm>
            <a:off x="6767513" y="6416675"/>
            <a:ext cx="2133600" cy="476250"/>
          </a:xfrm>
          <a:prstGeom prst="rect">
            <a:avLst/>
          </a:prstGeom>
          <a:noFill/>
          <a:ln w="9525">
            <a:noFill/>
            <a:miter lim="800000"/>
          </a:ln>
          <a:effectLst/>
        </p:spPr>
        <p:txBody>
          <a:bodyPr vert="horz" wrap="square" lIns="91440" tIns="45720" rIns="91440" bIns="45720" numCol="1" anchor="t" anchorCtr="0" compatLnSpc="1"/>
          <a:lstStyle>
            <a:lvl1pPr algn="r">
              <a:defRPr smtClean="0">
                <a:solidFill>
                  <a:srgbClr val="A50021"/>
                </a:solidFill>
                <a:ea typeface="MS PGothic" panose="020B0600070205080204" pitchFamily="34" charset="-128"/>
              </a:defRPr>
            </a:lvl1pPr>
          </a:lstStyle>
          <a:p>
            <a:pPr>
              <a:defRPr/>
            </a:pPr>
            <a:fld id="{CABF0BFD-B37C-4476-A4AD-D2A30B3DE754}" type="slidenum">
              <a:rPr lang="ja-JP" altLang="en-US"/>
            </a:fld>
            <a:endParaRPr lang="en-US" altLang="ja-JP"/>
          </a:p>
        </p:txBody>
      </p:sp>
    </p:spTree>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transition>
    <p:random/>
  </p:transition>
  <p:timing>
    <p:tnLst>
      <p:par>
        <p:cTn id="1" dur="indefinite" restart="never" nodeType="tmRoot"/>
      </p:par>
    </p:tnLst>
  </p:timing>
  <p:hf hdr="0" ftr="0" dt="0"/>
  <p:txStyles>
    <p:titleStyle>
      <a:lvl1pPr indent="176530" algn="l" rtl="0" eaLnBrk="0" fontAlgn="base" hangingPunct="0">
        <a:spcBef>
          <a:spcPct val="0"/>
        </a:spcBef>
        <a:spcAft>
          <a:spcPct val="0"/>
        </a:spcAft>
        <a:defRPr sz="3600">
          <a:solidFill>
            <a:schemeClr val="bg1"/>
          </a:solidFill>
          <a:latin typeface="+mj-lt"/>
          <a:ea typeface="+mj-ea"/>
          <a:cs typeface="+mj-cs"/>
        </a:defRPr>
      </a:lvl1pPr>
      <a:lvl2pPr indent="176530" algn="l" rtl="0" eaLnBrk="0" fontAlgn="base" hangingPunct="0">
        <a:spcBef>
          <a:spcPct val="0"/>
        </a:spcBef>
        <a:spcAft>
          <a:spcPct val="0"/>
        </a:spcAft>
        <a:defRPr sz="3600">
          <a:solidFill>
            <a:schemeClr val="bg1"/>
          </a:solidFill>
          <a:latin typeface="黑体" panose="02010609060101010101" pitchFamily="2" charset="-122"/>
          <a:ea typeface="黑体" panose="02010609060101010101" pitchFamily="2" charset="-122"/>
        </a:defRPr>
      </a:lvl2pPr>
      <a:lvl3pPr indent="176530" algn="l" rtl="0" eaLnBrk="0" fontAlgn="base" hangingPunct="0">
        <a:spcBef>
          <a:spcPct val="0"/>
        </a:spcBef>
        <a:spcAft>
          <a:spcPct val="0"/>
        </a:spcAft>
        <a:defRPr sz="3600">
          <a:solidFill>
            <a:schemeClr val="bg1"/>
          </a:solidFill>
          <a:latin typeface="黑体" panose="02010609060101010101" pitchFamily="2" charset="-122"/>
          <a:ea typeface="黑体" panose="02010609060101010101" pitchFamily="2" charset="-122"/>
        </a:defRPr>
      </a:lvl3pPr>
      <a:lvl4pPr indent="176530" algn="l" rtl="0" eaLnBrk="0" fontAlgn="base" hangingPunct="0">
        <a:spcBef>
          <a:spcPct val="0"/>
        </a:spcBef>
        <a:spcAft>
          <a:spcPct val="0"/>
        </a:spcAft>
        <a:defRPr sz="3600">
          <a:solidFill>
            <a:schemeClr val="bg1"/>
          </a:solidFill>
          <a:latin typeface="黑体" panose="02010609060101010101" pitchFamily="2" charset="-122"/>
          <a:ea typeface="黑体" panose="02010609060101010101" pitchFamily="2" charset="-122"/>
        </a:defRPr>
      </a:lvl4pPr>
      <a:lvl5pPr indent="176530" algn="l" rtl="0" eaLnBrk="0" fontAlgn="base" hangingPunct="0">
        <a:spcBef>
          <a:spcPct val="0"/>
        </a:spcBef>
        <a:spcAft>
          <a:spcPct val="0"/>
        </a:spcAft>
        <a:defRPr sz="3600">
          <a:solidFill>
            <a:schemeClr val="bg1"/>
          </a:solidFill>
          <a:latin typeface="黑体" panose="02010609060101010101" pitchFamily="2" charset="-122"/>
          <a:ea typeface="黑体" panose="02010609060101010101" pitchFamily="2" charset="-122"/>
        </a:defRPr>
      </a:lvl5pPr>
      <a:lvl6pPr marL="457200" indent="176530" algn="l" rtl="0" fontAlgn="base">
        <a:spcBef>
          <a:spcPct val="0"/>
        </a:spcBef>
        <a:spcAft>
          <a:spcPct val="0"/>
        </a:spcAft>
        <a:defRPr sz="3600">
          <a:solidFill>
            <a:schemeClr val="bg1"/>
          </a:solidFill>
          <a:latin typeface="黑体" panose="02010609060101010101" pitchFamily="2" charset="-122"/>
          <a:ea typeface="黑体" panose="02010609060101010101" pitchFamily="2" charset="-122"/>
        </a:defRPr>
      </a:lvl6pPr>
      <a:lvl7pPr marL="914400" indent="176530" algn="l" rtl="0" fontAlgn="base">
        <a:spcBef>
          <a:spcPct val="0"/>
        </a:spcBef>
        <a:spcAft>
          <a:spcPct val="0"/>
        </a:spcAft>
        <a:defRPr sz="3600">
          <a:solidFill>
            <a:schemeClr val="bg1"/>
          </a:solidFill>
          <a:latin typeface="黑体" panose="02010609060101010101" pitchFamily="2" charset="-122"/>
          <a:ea typeface="黑体" panose="02010609060101010101" pitchFamily="2" charset="-122"/>
        </a:defRPr>
      </a:lvl7pPr>
      <a:lvl8pPr marL="1371600" indent="176530" algn="l" rtl="0" fontAlgn="base">
        <a:spcBef>
          <a:spcPct val="0"/>
        </a:spcBef>
        <a:spcAft>
          <a:spcPct val="0"/>
        </a:spcAft>
        <a:defRPr sz="3600">
          <a:solidFill>
            <a:schemeClr val="bg1"/>
          </a:solidFill>
          <a:latin typeface="黑体" panose="02010609060101010101" pitchFamily="2" charset="-122"/>
          <a:ea typeface="黑体" panose="02010609060101010101" pitchFamily="2" charset="-122"/>
        </a:defRPr>
      </a:lvl8pPr>
      <a:lvl9pPr marL="1828800" indent="176530" algn="l" rtl="0" fontAlgn="base">
        <a:spcBef>
          <a:spcPct val="0"/>
        </a:spcBef>
        <a:spcAft>
          <a:spcPct val="0"/>
        </a:spcAft>
        <a:defRPr sz="3600">
          <a:solidFill>
            <a:schemeClr val="bg1"/>
          </a:solidFill>
          <a:latin typeface="黑体" panose="02010609060101010101" pitchFamily="2" charset="-122"/>
          <a:ea typeface="黑体" panose="02010609060101010101" pitchFamily="2" charset="-122"/>
        </a:defRPr>
      </a:lvl9pPr>
    </p:titleStyle>
    <p:bodyStyle>
      <a:lvl1pPr marL="469900" indent="-469900" algn="l" rtl="0" eaLnBrk="0" fontAlgn="base" hangingPunct="0">
        <a:lnSpc>
          <a:spcPct val="120000"/>
        </a:lnSpc>
        <a:spcBef>
          <a:spcPct val="20000"/>
        </a:spcBef>
        <a:spcAft>
          <a:spcPct val="0"/>
        </a:spcAft>
        <a:buClr>
          <a:schemeClr val="accent2"/>
        </a:buClr>
        <a:buFont typeface="Wingdings" panose="05000000000000000000" pitchFamily="2" charset="2"/>
        <a:buBlip>
          <a:blip r:embed="rId12"/>
        </a:buBlip>
        <a:defRPr sz="28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folHlink"/>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rgbClr val="009900"/>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rgbClr val="0099CC"/>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矩形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矩形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矩形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矩形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矩形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日期占位符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pPr algn="r" eaLnBrk="1" latinLnBrk="0" hangingPunct="1"/>
            <a:fld id="{9D21D778-B565-4D7E-94D7-64010A445B68}" type="datetimeFigureOut">
              <a:rPr lang="en-US" smtClean="0"/>
            </a:fld>
            <a:endParaRPr lang="en-US" sz="1400" dirty="0">
              <a:solidFill>
                <a:srgbClr val="FFFFFF"/>
              </a:solidFill>
            </a:endParaRPr>
          </a:p>
        </p:txBody>
      </p:sp>
      <p:sp>
        <p:nvSpPr>
          <p:cNvPr id="3" name="页脚占位符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pPr algn="l" eaLnBrk="1" latinLnBrk="0" hangingPunct="1"/>
            <a:endParaRPr kumimoji="0" lang="en-US" dirty="0">
              <a:solidFill>
                <a:srgbClr val="FFFFFF"/>
              </a:solidFill>
            </a:endParaRPr>
          </a:p>
        </p:txBody>
      </p:sp>
      <p:sp>
        <p:nvSpPr>
          <p:cNvPr id="8" name="矩形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直接连接符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椭圆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椭圆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灯片编号占位符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pPr>
              <a:defRPr/>
            </a:pPr>
            <a:fld id="{CABF0BFD-B37C-4476-A4AD-D2A30B3DE754}" type="slidenum">
              <a:rPr lang="ja-JP" altLang="en-US" smtClean="0"/>
            </a:fld>
            <a:endParaRPr lang="en-US" altLang="ja-JP"/>
          </a:p>
        </p:txBody>
      </p:sp>
      <p:sp>
        <p:nvSpPr>
          <p:cNvPr id="22" name="标题占位符 21"/>
          <p:cNvSpPr>
            <a:spLocks noGrp="1"/>
          </p:cNvSpPr>
          <p:nvPr>
            <p:ph type="title"/>
          </p:nvPr>
        </p:nvSpPr>
        <p:spPr>
          <a:xfrm>
            <a:off x="301752" y="228600"/>
            <a:ext cx="8534400" cy="758952"/>
          </a:xfrm>
          <a:prstGeom prst="rect">
            <a:avLst/>
          </a:prstGeom>
        </p:spPr>
        <p:txBody>
          <a:bodyPr vert="horz" anchor="b">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zh-CN" altLang="en-US" smtClean="0"/>
              <a:t>单击此处编辑母版文本样式</a:t>
            </a:r>
            <a:endParaRPr kumimoji="0" lang="zh-CN" altLang="en-US" smtClean="0"/>
          </a:p>
          <a:p>
            <a:pPr lvl="1" eaLnBrk="1" latinLnBrk="0" hangingPunct="1"/>
            <a:r>
              <a:rPr kumimoji="0" lang="zh-CN" altLang="en-US" smtClean="0"/>
              <a:t>第二级</a:t>
            </a:r>
            <a:endParaRPr kumimoji="0" lang="zh-CN" altLang="en-US" smtClean="0"/>
          </a:p>
          <a:p>
            <a:pPr lvl="2" eaLnBrk="1" latinLnBrk="0" hangingPunct="1"/>
            <a:r>
              <a:rPr kumimoji="0" lang="zh-CN" altLang="en-US" smtClean="0"/>
              <a:t>第三级</a:t>
            </a:r>
            <a:endParaRPr kumimoji="0" lang="zh-CN" altLang="en-US" smtClean="0"/>
          </a:p>
          <a:p>
            <a:pPr lvl="3" eaLnBrk="1" latinLnBrk="0" hangingPunct="1"/>
            <a:r>
              <a:rPr kumimoji="0" lang="zh-CN" altLang="en-US" smtClean="0"/>
              <a:t>第四级</a:t>
            </a:r>
            <a:endParaRPr kumimoji="0" lang="zh-CN" altLang="en-US" smtClean="0"/>
          </a:p>
          <a:p>
            <a:pPr lvl="4" eaLnBrk="1" latinLnBrk="0" hangingPunct="1"/>
            <a:r>
              <a:rPr kumimoji="0" lang="zh-CN" altLang="en-US" smtClean="0"/>
              <a:t>第五级</a:t>
            </a:r>
            <a:endParaRPr kumimoji="0" lang="en-US"/>
          </a:p>
        </p:txBody>
      </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ransition>
    <p:random/>
  </p:transition>
  <p:timing>
    <p:tnLst>
      <p:par>
        <p:cTn id="1" dur="indefinite" restart="never" nodeType="tmRoot"/>
      </p:par>
    </p:tnLst>
  </p:timing>
  <p:hf hdr="0" ft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panose="05020102010507070707"/>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panose="05000000000000000000"/>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panose="05020102010507070707"/>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panose="05000000000000000000"/>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矩形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矩形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矩形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矩形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矩形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日期占位符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pPr algn="r" eaLnBrk="1" latinLnBrk="0" hangingPunct="1"/>
            <a:fld id="{9D21D778-B565-4D7E-94D7-64010A445B68}" type="datetimeFigureOut">
              <a:rPr lang="en-US" smtClean="0"/>
            </a:fld>
            <a:endParaRPr lang="en-US" sz="1400" dirty="0">
              <a:solidFill>
                <a:srgbClr val="FFFFFF"/>
              </a:solidFill>
            </a:endParaRPr>
          </a:p>
        </p:txBody>
      </p:sp>
      <p:sp>
        <p:nvSpPr>
          <p:cNvPr id="3" name="页脚占位符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pPr algn="l" eaLnBrk="1" latinLnBrk="0" hangingPunct="1"/>
            <a:endParaRPr kumimoji="0" lang="en-US" dirty="0">
              <a:solidFill>
                <a:srgbClr val="FFFFFF"/>
              </a:solidFill>
            </a:endParaRPr>
          </a:p>
        </p:txBody>
      </p:sp>
      <p:sp>
        <p:nvSpPr>
          <p:cNvPr id="8" name="矩形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直接连接符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椭圆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椭圆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灯片编号占位符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pPr>
              <a:defRPr/>
            </a:pPr>
            <a:fld id="{CABF0BFD-B37C-4476-A4AD-D2A30B3DE754}" type="slidenum">
              <a:rPr lang="ja-JP" altLang="en-US" smtClean="0"/>
            </a:fld>
            <a:endParaRPr lang="en-US" altLang="ja-JP"/>
          </a:p>
        </p:txBody>
      </p:sp>
      <p:sp>
        <p:nvSpPr>
          <p:cNvPr id="22" name="标题占位符 21"/>
          <p:cNvSpPr>
            <a:spLocks noGrp="1"/>
          </p:cNvSpPr>
          <p:nvPr>
            <p:ph type="title"/>
          </p:nvPr>
        </p:nvSpPr>
        <p:spPr>
          <a:xfrm>
            <a:off x="301752" y="228600"/>
            <a:ext cx="8534400" cy="758952"/>
          </a:xfrm>
          <a:prstGeom prst="rect">
            <a:avLst/>
          </a:prstGeom>
        </p:spPr>
        <p:txBody>
          <a:bodyPr vert="horz" anchor="b">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zh-CN" altLang="en-US" smtClean="0"/>
              <a:t>单击此处编辑母版文本样式</a:t>
            </a:r>
            <a:endParaRPr kumimoji="0" lang="zh-CN" altLang="en-US" smtClean="0"/>
          </a:p>
          <a:p>
            <a:pPr lvl="1" eaLnBrk="1" latinLnBrk="0" hangingPunct="1"/>
            <a:r>
              <a:rPr kumimoji="0" lang="zh-CN" altLang="en-US" smtClean="0"/>
              <a:t>第二级</a:t>
            </a:r>
            <a:endParaRPr kumimoji="0" lang="zh-CN" altLang="en-US" smtClean="0"/>
          </a:p>
          <a:p>
            <a:pPr lvl="2" eaLnBrk="1" latinLnBrk="0" hangingPunct="1"/>
            <a:r>
              <a:rPr kumimoji="0" lang="zh-CN" altLang="en-US" smtClean="0"/>
              <a:t>第三级</a:t>
            </a:r>
            <a:endParaRPr kumimoji="0" lang="zh-CN" altLang="en-US" smtClean="0"/>
          </a:p>
          <a:p>
            <a:pPr lvl="3" eaLnBrk="1" latinLnBrk="0" hangingPunct="1"/>
            <a:r>
              <a:rPr kumimoji="0" lang="zh-CN" altLang="en-US" smtClean="0"/>
              <a:t>第四级</a:t>
            </a:r>
            <a:endParaRPr kumimoji="0" lang="zh-CN" altLang="en-US" smtClean="0"/>
          </a:p>
          <a:p>
            <a:pPr lvl="4" eaLnBrk="1" latinLnBrk="0" hangingPunct="1"/>
            <a:r>
              <a:rPr kumimoji="0" lang="zh-CN" altLang="en-US" smtClean="0"/>
              <a:t>第五级</a:t>
            </a:r>
            <a:endParaRPr kumimoji="0" lang="en-US"/>
          </a:p>
        </p:txBody>
      </p:sp>
    </p:spTree>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transition>
    <p:random/>
  </p:transition>
  <p:timing>
    <p:tnLst>
      <p:par>
        <p:cTn id="1" dur="indefinite" restart="never" nodeType="tmRoot"/>
      </p:par>
    </p:tnLst>
  </p:timing>
  <p:hf hdr="0" ft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panose="05020102010507070707"/>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panose="05000000000000000000"/>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panose="05020102010507070707"/>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panose="05000000000000000000"/>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bwMode="auto">
          <a:xfrm>
            <a:off x="0" y="0"/>
            <a:ext cx="9144000" cy="765175"/>
          </a:xfrm>
          <a:prstGeom prst="rect">
            <a:avLst/>
          </a:prstGeom>
          <a:solidFill>
            <a:srgbClr val="A50021"/>
          </a:solidFill>
          <a:ln w="9525">
            <a:noFill/>
            <a:miter lim="800000"/>
          </a:ln>
        </p:spPr>
        <p:txBody>
          <a:bodyPr vert="horz" wrap="square" lIns="91440" tIns="45720" rIns="91440" bIns="45720" numCol="1" anchor="b" anchorCtr="0" compatLnSpc="1"/>
          <a:lstStyle/>
          <a:p>
            <a:pPr lvl="0"/>
            <a:r>
              <a:rPr lang="ja-JP" altLang="en-US" smtClean="0"/>
              <a:t>マスタ タイトルの書式設定</a:t>
            </a:r>
            <a:endParaRPr lang="ja-JP" altLang="en-US" smtClean="0"/>
          </a:p>
        </p:txBody>
      </p:sp>
      <p:sp>
        <p:nvSpPr>
          <p:cNvPr id="16387" name="Rectangle 3"/>
          <p:cNvSpPr>
            <a:spLocks noGrp="1" noChangeArrowheads="1"/>
          </p:cNvSpPr>
          <p:nvPr>
            <p:ph type="body" idx="1"/>
          </p:nvPr>
        </p:nvSpPr>
        <p:spPr bwMode="auto">
          <a:xfrm>
            <a:off x="250825" y="908050"/>
            <a:ext cx="8642350" cy="5400675"/>
          </a:xfrm>
          <a:prstGeom prst="rect">
            <a:avLst/>
          </a:prstGeom>
          <a:noFill/>
          <a:ln w="9525">
            <a:noFill/>
            <a:miter lim="800000"/>
          </a:ln>
        </p:spPr>
        <p:txBody>
          <a:bodyPr vert="horz" wrap="square" lIns="91440" tIns="45720" rIns="91440" bIns="45720" numCol="1" anchor="t" anchorCtr="0" compatLnSpc="1"/>
          <a:lstStyle/>
          <a:p>
            <a:pPr lvl="0"/>
            <a:r>
              <a:rPr lang="ja-JP" altLang="en-US" smtClean="0"/>
              <a:t>マスタ テキストの書式設定</a:t>
            </a:r>
            <a:endParaRPr lang="ja-JP" altLang="en-US" smtClean="0"/>
          </a:p>
          <a:p>
            <a:pPr lvl="1"/>
            <a:r>
              <a:rPr lang="ja-JP" altLang="en-US" smtClean="0"/>
              <a:t>第 </a:t>
            </a:r>
            <a:r>
              <a:rPr lang="en-US" altLang="ja-JP" smtClean="0"/>
              <a:t>2 </a:t>
            </a:r>
            <a:r>
              <a:rPr lang="ja-JP" altLang="en-US" smtClean="0"/>
              <a:t>レベル</a:t>
            </a:r>
            <a:endParaRPr lang="ja-JP" altLang="en-US" smtClean="0"/>
          </a:p>
          <a:p>
            <a:pPr lvl="2"/>
            <a:r>
              <a:rPr lang="ja-JP" altLang="en-US" smtClean="0"/>
              <a:t>第 </a:t>
            </a:r>
            <a:r>
              <a:rPr lang="en-US" altLang="ja-JP" smtClean="0"/>
              <a:t>3 </a:t>
            </a:r>
            <a:r>
              <a:rPr lang="ja-JP" altLang="en-US" smtClean="0"/>
              <a:t>レベル</a:t>
            </a:r>
            <a:endParaRPr lang="ja-JP" altLang="en-US" smtClean="0"/>
          </a:p>
          <a:p>
            <a:pPr lvl="3"/>
            <a:r>
              <a:rPr lang="ja-JP" altLang="en-US" smtClean="0"/>
              <a:t>第 </a:t>
            </a:r>
            <a:r>
              <a:rPr lang="en-US" altLang="ja-JP" smtClean="0"/>
              <a:t>4 </a:t>
            </a:r>
            <a:r>
              <a:rPr lang="ja-JP" altLang="en-US" smtClean="0"/>
              <a:t>レベル</a:t>
            </a:r>
            <a:endParaRPr lang="ja-JP" altLang="en-US" smtClean="0"/>
          </a:p>
          <a:p>
            <a:pPr lvl="4"/>
            <a:r>
              <a:rPr lang="ja-JP" altLang="en-US" smtClean="0"/>
              <a:t>第 </a:t>
            </a:r>
            <a:r>
              <a:rPr lang="en-US" altLang="ja-JP" smtClean="0"/>
              <a:t>5 </a:t>
            </a:r>
            <a:r>
              <a:rPr lang="ja-JP" altLang="en-US" smtClean="0"/>
              <a:t>レベル</a:t>
            </a:r>
            <a:endParaRPr lang="ja-JP" altLang="en-US" smtClean="0"/>
          </a:p>
        </p:txBody>
      </p:sp>
      <p:sp>
        <p:nvSpPr>
          <p:cNvPr id="9226" name="Rectangle 10"/>
          <p:cNvSpPr>
            <a:spLocks noGrp="1" noChangeArrowheads="1"/>
          </p:cNvSpPr>
          <p:nvPr>
            <p:ph type="sldNum" sz="quarter" idx="4"/>
          </p:nvPr>
        </p:nvSpPr>
        <p:spPr bwMode="auto">
          <a:xfrm>
            <a:off x="6767513" y="6416675"/>
            <a:ext cx="2133600" cy="476250"/>
          </a:xfrm>
          <a:prstGeom prst="rect">
            <a:avLst/>
          </a:prstGeom>
          <a:noFill/>
          <a:ln w="9525">
            <a:noFill/>
            <a:miter lim="800000"/>
          </a:ln>
          <a:effectLst/>
        </p:spPr>
        <p:txBody>
          <a:bodyPr vert="horz" wrap="square" lIns="91440" tIns="45720" rIns="91440" bIns="45720" numCol="1" anchor="t" anchorCtr="0" compatLnSpc="1"/>
          <a:lstStyle>
            <a:lvl1pPr algn="r">
              <a:defRPr smtClean="0">
                <a:solidFill>
                  <a:srgbClr val="A50021"/>
                </a:solidFill>
                <a:ea typeface="MS PGothic" panose="020B0600070205080204" pitchFamily="34" charset="-128"/>
              </a:defRPr>
            </a:lvl1pPr>
          </a:lstStyle>
          <a:p>
            <a:pPr>
              <a:defRPr/>
            </a:pPr>
            <a:fld id="{CABF0BFD-B37C-4476-A4AD-D2A30B3DE754}" type="slidenum">
              <a:rPr lang="ja-JP" altLang="en-US"/>
            </a:fld>
            <a:endParaRPr lang="en-US" altLang="ja-JP"/>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random/>
  </p:transition>
  <p:timing>
    <p:tnLst>
      <p:par>
        <p:cTn id="1" dur="indefinite" restart="never" nodeType="tmRoot"/>
      </p:par>
    </p:tnLst>
  </p:timing>
  <p:hf hdr="0" ftr="0" dt="0"/>
  <p:txStyles>
    <p:titleStyle>
      <a:lvl1pPr indent="176530" algn="l" rtl="0" eaLnBrk="0" fontAlgn="base" hangingPunct="0">
        <a:spcBef>
          <a:spcPct val="0"/>
        </a:spcBef>
        <a:spcAft>
          <a:spcPct val="0"/>
        </a:spcAft>
        <a:defRPr sz="3600">
          <a:solidFill>
            <a:schemeClr val="bg1"/>
          </a:solidFill>
          <a:latin typeface="+mj-lt"/>
          <a:ea typeface="+mj-ea"/>
          <a:cs typeface="+mj-cs"/>
        </a:defRPr>
      </a:lvl1pPr>
      <a:lvl2pPr indent="176530" algn="l" rtl="0" eaLnBrk="0" fontAlgn="base" hangingPunct="0">
        <a:spcBef>
          <a:spcPct val="0"/>
        </a:spcBef>
        <a:spcAft>
          <a:spcPct val="0"/>
        </a:spcAft>
        <a:defRPr sz="3600">
          <a:solidFill>
            <a:schemeClr val="bg1"/>
          </a:solidFill>
          <a:latin typeface="黑体" panose="02010609060101010101" pitchFamily="2" charset="-122"/>
          <a:ea typeface="黑体" panose="02010609060101010101" pitchFamily="2" charset="-122"/>
        </a:defRPr>
      </a:lvl2pPr>
      <a:lvl3pPr indent="176530" algn="l" rtl="0" eaLnBrk="0" fontAlgn="base" hangingPunct="0">
        <a:spcBef>
          <a:spcPct val="0"/>
        </a:spcBef>
        <a:spcAft>
          <a:spcPct val="0"/>
        </a:spcAft>
        <a:defRPr sz="3600">
          <a:solidFill>
            <a:schemeClr val="bg1"/>
          </a:solidFill>
          <a:latin typeface="黑体" panose="02010609060101010101" pitchFamily="2" charset="-122"/>
          <a:ea typeface="黑体" panose="02010609060101010101" pitchFamily="2" charset="-122"/>
        </a:defRPr>
      </a:lvl3pPr>
      <a:lvl4pPr indent="176530" algn="l" rtl="0" eaLnBrk="0" fontAlgn="base" hangingPunct="0">
        <a:spcBef>
          <a:spcPct val="0"/>
        </a:spcBef>
        <a:spcAft>
          <a:spcPct val="0"/>
        </a:spcAft>
        <a:defRPr sz="3600">
          <a:solidFill>
            <a:schemeClr val="bg1"/>
          </a:solidFill>
          <a:latin typeface="黑体" panose="02010609060101010101" pitchFamily="2" charset="-122"/>
          <a:ea typeface="黑体" panose="02010609060101010101" pitchFamily="2" charset="-122"/>
        </a:defRPr>
      </a:lvl4pPr>
      <a:lvl5pPr indent="176530" algn="l" rtl="0" eaLnBrk="0" fontAlgn="base" hangingPunct="0">
        <a:spcBef>
          <a:spcPct val="0"/>
        </a:spcBef>
        <a:spcAft>
          <a:spcPct val="0"/>
        </a:spcAft>
        <a:defRPr sz="3600">
          <a:solidFill>
            <a:schemeClr val="bg1"/>
          </a:solidFill>
          <a:latin typeface="黑体" panose="02010609060101010101" pitchFamily="2" charset="-122"/>
          <a:ea typeface="黑体" panose="02010609060101010101" pitchFamily="2" charset="-122"/>
        </a:defRPr>
      </a:lvl5pPr>
      <a:lvl6pPr marL="457200" indent="176530" algn="l" rtl="0" fontAlgn="base">
        <a:spcBef>
          <a:spcPct val="0"/>
        </a:spcBef>
        <a:spcAft>
          <a:spcPct val="0"/>
        </a:spcAft>
        <a:defRPr sz="3600">
          <a:solidFill>
            <a:schemeClr val="bg1"/>
          </a:solidFill>
          <a:latin typeface="黑体" panose="02010609060101010101" pitchFamily="2" charset="-122"/>
          <a:ea typeface="黑体" panose="02010609060101010101" pitchFamily="2" charset="-122"/>
        </a:defRPr>
      </a:lvl6pPr>
      <a:lvl7pPr marL="914400" indent="176530" algn="l" rtl="0" fontAlgn="base">
        <a:spcBef>
          <a:spcPct val="0"/>
        </a:spcBef>
        <a:spcAft>
          <a:spcPct val="0"/>
        </a:spcAft>
        <a:defRPr sz="3600">
          <a:solidFill>
            <a:schemeClr val="bg1"/>
          </a:solidFill>
          <a:latin typeface="黑体" panose="02010609060101010101" pitchFamily="2" charset="-122"/>
          <a:ea typeface="黑体" panose="02010609060101010101" pitchFamily="2" charset="-122"/>
        </a:defRPr>
      </a:lvl7pPr>
      <a:lvl8pPr marL="1371600" indent="176530" algn="l" rtl="0" fontAlgn="base">
        <a:spcBef>
          <a:spcPct val="0"/>
        </a:spcBef>
        <a:spcAft>
          <a:spcPct val="0"/>
        </a:spcAft>
        <a:defRPr sz="3600">
          <a:solidFill>
            <a:schemeClr val="bg1"/>
          </a:solidFill>
          <a:latin typeface="黑体" panose="02010609060101010101" pitchFamily="2" charset="-122"/>
          <a:ea typeface="黑体" panose="02010609060101010101" pitchFamily="2" charset="-122"/>
        </a:defRPr>
      </a:lvl8pPr>
      <a:lvl9pPr marL="1828800" indent="176530" algn="l" rtl="0" fontAlgn="base">
        <a:spcBef>
          <a:spcPct val="0"/>
        </a:spcBef>
        <a:spcAft>
          <a:spcPct val="0"/>
        </a:spcAft>
        <a:defRPr sz="3600">
          <a:solidFill>
            <a:schemeClr val="bg1"/>
          </a:solidFill>
          <a:latin typeface="黑体" panose="02010609060101010101" pitchFamily="2" charset="-122"/>
          <a:ea typeface="黑体" panose="02010609060101010101" pitchFamily="2" charset="-122"/>
        </a:defRPr>
      </a:lvl9pPr>
    </p:titleStyle>
    <p:bodyStyle>
      <a:lvl1pPr marL="469900" indent="-469900" algn="l" rtl="0" eaLnBrk="0" fontAlgn="base" hangingPunct="0">
        <a:lnSpc>
          <a:spcPct val="120000"/>
        </a:lnSpc>
        <a:spcBef>
          <a:spcPct val="20000"/>
        </a:spcBef>
        <a:spcAft>
          <a:spcPct val="0"/>
        </a:spcAft>
        <a:buClr>
          <a:schemeClr val="accent2"/>
        </a:buClr>
        <a:buFont typeface="Wingdings" panose="05000000000000000000" pitchFamily="2" charset="2"/>
        <a:buBlip>
          <a:blip r:embed="rId12"/>
        </a:buBlip>
        <a:defRPr sz="28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folHlink"/>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rgbClr val="009900"/>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rgbClr val="0099CC"/>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bwMode="auto">
          <a:xfrm>
            <a:off x="0" y="0"/>
            <a:ext cx="9144000" cy="765175"/>
          </a:xfrm>
          <a:prstGeom prst="rect">
            <a:avLst/>
          </a:prstGeom>
          <a:solidFill>
            <a:srgbClr val="A50021"/>
          </a:solidFill>
          <a:ln w="9525">
            <a:noFill/>
            <a:miter lim="800000"/>
          </a:ln>
        </p:spPr>
        <p:txBody>
          <a:bodyPr vert="horz" wrap="square" lIns="91440" tIns="45720" rIns="91440" bIns="45720" numCol="1" anchor="b" anchorCtr="0" compatLnSpc="1"/>
          <a:lstStyle/>
          <a:p>
            <a:pPr lvl="0"/>
            <a:r>
              <a:rPr lang="ja-JP" altLang="en-US" smtClean="0"/>
              <a:t>マスタ タイトルの書式設定</a:t>
            </a:r>
            <a:endParaRPr lang="ja-JP" altLang="en-US" smtClean="0"/>
          </a:p>
        </p:txBody>
      </p:sp>
      <p:sp>
        <p:nvSpPr>
          <p:cNvPr id="16387" name="Rectangle 3"/>
          <p:cNvSpPr>
            <a:spLocks noGrp="1" noChangeArrowheads="1"/>
          </p:cNvSpPr>
          <p:nvPr>
            <p:ph type="body" idx="1"/>
          </p:nvPr>
        </p:nvSpPr>
        <p:spPr bwMode="auto">
          <a:xfrm>
            <a:off x="250825" y="908050"/>
            <a:ext cx="8642350" cy="5400675"/>
          </a:xfrm>
          <a:prstGeom prst="rect">
            <a:avLst/>
          </a:prstGeom>
          <a:noFill/>
          <a:ln w="9525">
            <a:noFill/>
            <a:miter lim="800000"/>
          </a:ln>
        </p:spPr>
        <p:txBody>
          <a:bodyPr vert="horz" wrap="square" lIns="91440" tIns="45720" rIns="91440" bIns="45720" numCol="1" anchor="t" anchorCtr="0" compatLnSpc="1"/>
          <a:lstStyle/>
          <a:p>
            <a:pPr lvl="0"/>
            <a:r>
              <a:rPr lang="ja-JP" altLang="en-US" smtClean="0"/>
              <a:t>マスタ テキストの書式設定</a:t>
            </a:r>
            <a:endParaRPr lang="ja-JP" altLang="en-US" smtClean="0"/>
          </a:p>
          <a:p>
            <a:pPr lvl="1"/>
            <a:r>
              <a:rPr lang="ja-JP" altLang="en-US" smtClean="0"/>
              <a:t>第 </a:t>
            </a:r>
            <a:r>
              <a:rPr lang="en-US" altLang="ja-JP" smtClean="0"/>
              <a:t>2 </a:t>
            </a:r>
            <a:r>
              <a:rPr lang="ja-JP" altLang="en-US" smtClean="0"/>
              <a:t>レベル</a:t>
            </a:r>
            <a:endParaRPr lang="ja-JP" altLang="en-US" smtClean="0"/>
          </a:p>
          <a:p>
            <a:pPr lvl="2"/>
            <a:r>
              <a:rPr lang="ja-JP" altLang="en-US" smtClean="0"/>
              <a:t>第 </a:t>
            </a:r>
            <a:r>
              <a:rPr lang="en-US" altLang="ja-JP" smtClean="0"/>
              <a:t>3 </a:t>
            </a:r>
            <a:r>
              <a:rPr lang="ja-JP" altLang="en-US" smtClean="0"/>
              <a:t>レベル</a:t>
            </a:r>
            <a:endParaRPr lang="ja-JP" altLang="en-US" smtClean="0"/>
          </a:p>
          <a:p>
            <a:pPr lvl="3"/>
            <a:r>
              <a:rPr lang="ja-JP" altLang="en-US" smtClean="0"/>
              <a:t>第 </a:t>
            </a:r>
            <a:r>
              <a:rPr lang="en-US" altLang="ja-JP" smtClean="0"/>
              <a:t>4 </a:t>
            </a:r>
            <a:r>
              <a:rPr lang="ja-JP" altLang="en-US" smtClean="0"/>
              <a:t>レベル</a:t>
            </a:r>
            <a:endParaRPr lang="ja-JP" altLang="en-US" smtClean="0"/>
          </a:p>
          <a:p>
            <a:pPr lvl="4"/>
            <a:r>
              <a:rPr lang="ja-JP" altLang="en-US" smtClean="0"/>
              <a:t>第 </a:t>
            </a:r>
            <a:r>
              <a:rPr lang="en-US" altLang="ja-JP" smtClean="0"/>
              <a:t>5 </a:t>
            </a:r>
            <a:r>
              <a:rPr lang="ja-JP" altLang="en-US" smtClean="0"/>
              <a:t>レベル</a:t>
            </a:r>
            <a:endParaRPr lang="ja-JP" altLang="en-US" smtClean="0"/>
          </a:p>
        </p:txBody>
      </p:sp>
      <p:sp>
        <p:nvSpPr>
          <p:cNvPr id="9226" name="Rectangle 10"/>
          <p:cNvSpPr>
            <a:spLocks noGrp="1" noChangeArrowheads="1"/>
          </p:cNvSpPr>
          <p:nvPr>
            <p:ph type="sldNum" sz="quarter" idx="4"/>
          </p:nvPr>
        </p:nvSpPr>
        <p:spPr bwMode="auto">
          <a:xfrm>
            <a:off x="6767513" y="6416675"/>
            <a:ext cx="2133600" cy="476250"/>
          </a:xfrm>
          <a:prstGeom prst="rect">
            <a:avLst/>
          </a:prstGeom>
          <a:noFill/>
          <a:ln w="9525">
            <a:noFill/>
            <a:miter lim="800000"/>
          </a:ln>
          <a:effectLst/>
        </p:spPr>
        <p:txBody>
          <a:bodyPr vert="horz" wrap="square" lIns="91440" tIns="45720" rIns="91440" bIns="45720" numCol="1" anchor="t" anchorCtr="0" compatLnSpc="1"/>
          <a:lstStyle>
            <a:lvl1pPr algn="r">
              <a:defRPr smtClean="0">
                <a:solidFill>
                  <a:srgbClr val="A50021"/>
                </a:solidFill>
                <a:ea typeface="MS PGothic" panose="020B0600070205080204" pitchFamily="34" charset="-128"/>
              </a:defRPr>
            </a:lvl1pPr>
          </a:lstStyle>
          <a:p>
            <a:pPr>
              <a:defRPr/>
            </a:pPr>
            <a:fld id="{CABF0BFD-B37C-4476-A4AD-D2A30B3DE754}" type="slidenum">
              <a:rPr lang="ja-JP" altLang="en-US"/>
            </a:fld>
            <a:endParaRPr lang="en-US" altLang="ja-JP"/>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random/>
  </p:transition>
  <p:timing>
    <p:tnLst>
      <p:par>
        <p:cTn id="1" dur="indefinite" restart="never" nodeType="tmRoot"/>
      </p:par>
    </p:tnLst>
  </p:timing>
  <p:hf hdr="0" ftr="0" dt="0"/>
  <p:txStyles>
    <p:titleStyle>
      <a:lvl1pPr indent="176530" algn="l" rtl="0" eaLnBrk="0" fontAlgn="base" hangingPunct="0">
        <a:spcBef>
          <a:spcPct val="0"/>
        </a:spcBef>
        <a:spcAft>
          <a:spcPct val="0"/>
        </a:spcAft>
        <a:defRPr sz="3600">
          <a:solidFill>
            <a:schemeClr val="bg1"/>
          </a:solidFill>
          <a:latin typeface="+mj-lt"/>
          <a:ea typeface="+mj-ea"/>
          <a:cs typeface="+mj-cs"/>
        </a:defRPr>
      </a:lvl1pPr>
      <a:lvl2pPr indent="176530" algn="l" rtl="0" eaLnBrk="0" fontAlgn="base" hangingPunct="0">
        <a:spcBef>
          <a:spcPct val="0"/>
        </a:spcBef>
        <a:spcAft>
          <a:spcPct val="0"/>
        </a:spcAft>
        <a:defRPr sz="3600">
          <a:solidFill>
            <a:schemeClr val="bg1"/>
          </a:solidFill>
          <a:latin typeface="黑体" panose="02010609060101010101" pitchFamily="2" charset="-122"/>
          <a:ea typeface="黑体" panose="02010609060101010101" pitchFamily="2" charset="-122"/>
        </a:defRPr>
      </a:lvl2pPr>
      <a:lvl3pPr indent="176530" algn="l" rtl="0" eaLnBrk="0" fontAlgn="base" hangingPunct="0">
        <a:spcBef>
          <a:spcPct val="0"/>
        </a:spcBef>
        <a:spcAft>
          <a:spcPct val="0"/>
        </a:spcAft>
        <a:defRPr sz="3600">
          <a:solidFill>
            <a:schemeClr val="bg1"/>
          </a:solidFill>
          <a:latin typeface="黑体" panose="02010609060101010101" pitchFamily="2" charset="-122"/>
          <a:ea typeface="黑体" panose="02010609060101010101" pitchFamily="2" charset="-122"/>
        </a:defRPr>
      </a:lvl3pPr>
      <a:lvl4pPr indent="176530" algn="l" rtl="0" eaLnBrk="0" fontAlgn="base" hangingPunct="0">
        <a:spcBef>
          <a:spcPct val="0"/>
        </a:spcBef>
        <a:spcAft>
          <a:spcPct val="0"/>
        </a:spcAft>
        <a:defRPr sz="3600">
          <a:solidFill>
            <a:schemeClr val="bg1"/>
          </a:solidFill>
          <a:latin typeface="黑体" panose="02010609060101010101" pitchFamily="2" charset="-122"/>
          <a:ea typeface="黑体" panose="02010609060101010101" pitchFamily="2" charset="-122"/>
        </a:defRPr>
      </a:lvl4pPr>
      <a:lvl5pPr indent="176530" algn="l" rtl="0" eaLnBrk="0" fontAlgn="base" hangingPunct="0">
        <a:spcBef>
          <a:spcPct val="0"/>
        </a:spcBef>
        <a:spcAft>
          <a:spcPct val="0"/>
        </a:spcAft>
        <a:defRPr sz="3600">
          <a:solidFill>
            <a:schemeClr val="bg1"/>
          </a:solidFill>
          <a:latin typeface="黑体" panose="02010609060101010101" pitchFamily="2" charset="-122"/>
          <a:ea typeface="黑体" panose="02010609060101010101" pitchFamily="2" charset="-122"/>
        </a:defRPr>
      </a:lvl5pPr>
      <a:lvl6pPr marL="457200" indent="176530" algn="l" rtl="0" fontAlgn="base">
        <a:spcBef>
          <a:spcPct val="0"/>
        </a:spcBef>
        <a:spcAft>
          <a:spcPct val="0"/>
        </a:spcAft>
        <a:defRPr sz="3600">
          <a:solidFill>
            <a:schemeClr val="bg1"/>
          </a:solidFill>
          <a:latin typeface="黑体" panose="02010609060101010101" pitchFamily="2" charset="-122"/>
          <a:ea typeface="黑体" panose="02010609060101010101" pitchFamily="2" charset="-122"/>
        </a:defRPr>
      </a:lvl6pPr>
      <a:lvl7pPr marL="914400" indent="176530" algn="l" rtl="0" fontAlgn="base">
        <a:spcBef>
          <a:spcPct val="0"/>
        </a:spcBef>
        <a:spcAft>
          <a:spcPct val="0"/>
        </a:spcAft>
        <a:defRPr sz="3600">
          <a:solidFill>
            <a:schemeClr val="bg1"/>
          </a:solidFill>
          <a:latin typeface="黑体" panose="02010609060101010101" pitchFamily="2" charset="-122"/>
          <a:ea typeface="黑体" panose="02010609060101010101" pitchFamily="2" charset="-122"/>
        </a:defRPr>
      </a:lvl7pPr>
      <a:lvl8pPr marL="1371600" indent="176530" algn="l" rtl="0" fontAlgn="base">
        <a:spcBef>
          <a:spcPct val="0"/>
        </a:spcBef>
        <a:spcAft>
          <a:spcPct val="0"/>
        </a:spcAft>
        <a:defRPr sz="3600">
          <a:solidFill>
            <a:schemeClr val="bg1"/>
          </a:solidFill>
          <a:latin typeface="黑体" panose="02010609060101010101" pitchFamily="2" charset="-122"/>
          <a:ea typeface="黑体" panose="02010609060101010101" pitchFamily="2" charset="-122"/>
        </a:defRPr>
      </a:lvl8pPr>
      <a:lvl9pPr marL="1828800" indent="176530" algn="l" rtl="0" fontAlgn="base">
        <a:spcBef>
          <a:spcPct val="0"/>
        </a:spcBef>
        <a:spcAft>
          <a:spcPct val="0"/>
        </a:spcAft>
        <a:defRPr sz="3600">
          <a:solidFill>
            <a:schemeClr val="bg1"/>
          </a:solidFill>
          <a:latin typeface="黑体" panose="02010609060101010101" pitchFamily="2" charset="-122"/>
          <a:ea typeface="黑体" panose="02010609060101010101" pitchFamily="2" charset="-122"/>
        </a:defRPr>
      </a:lvl9pPr>
    </p:titleStyle>
    <p:bodyStyle>
      <a:lvl1pPr marL="469900" indent="-469900" algn="l" rtl="0" eaLnBrk="0" fontAlgn="base" hangingPunct="0">
        <a:lnSpc>
          <a:spcPct val="120000"/>
        </a:lnSpc>
        <a:spcBef>
          <a:spcPct val="20000"/>
        </a:spcBef>
        <a:spcAft>
          <a:spcPct val="0"/>
        </a:spcAft>
        <a:buClr>
          <a:schemeClr val="accent2"/>
        </a:buClr>
        <a:buFont typeface="Wingdings" panose="05000000000000000000" pitchFamily="2" charset="2"/>
        <a:buBlip>
          <a:blip r:embed="rId12"/>
        </a:buBlip>
        <a:defRPr sz="28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folHlink"/>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rgbClr val="009900"/>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rgbClr val="0099CC"/>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bwMode="auto">
          <a:xfrm>
            <a:off x="0" y="0"/>
            <a:ext cx="9144000" cy="765175"/>
          </a:xfrm>
          <a:prstGeom prst="rect">
            <a:avLst/>
          </a:prstGeom>
          <a:solidFill>
            <a:srgbClr val="A50021"/>
          </a:solidFill>
          <a:ln w="9525">
            <a:noFill/>
            <a:miter lim="800000"/>
          </a:ln>
        </p:spPr>
        <p:txBody>
          <a:bodyPr vert="horz" wrap="square" lIns="91440" tIns="45720" rIns="91440" bIns="45720" numCol="1" anchor="b" anchorCtr="0" compatLnSpc="1"/>
          <a:lstStyle/>
          <a:p>
            <a:pPr lvl="0"/>
            <a:r>
              <a:rPr lang="ja-JP" altLang="en-US" smtClean="0"/>
              <a:t>マスタ タイトルの書式設定</a:t>
            </a:r>
            <a:endParaRPr lang="ja-JP" altLang="en-US" smtClean="0"/>
          </a:p>
        </p:txBody>
      </p:sp>
      <p:sp>
        <p:nvSpPr>
          <p:cNvPr id="16387" name="Rectangle 3"/>
          <p:cNvSpPr>
            <a:spLocks noGrp="1" noChangeArrowheads="1"/>
          </p:cNvSpPr>
          <p:nvPr>
            <p:ph type="body" idx="1"/>
          </p:nvPr>
        </p:nvSpPr>
        <p:spPr bwMode="auto">
          <a:xfrm>
            <a:off x="250825" y="908050"/>
            <a:ext cx="8642350" cy="5400675"/>
          </a:xfrm>
          <a:prstGeom prst="rect">
            <a:avLst/>
          </a:prstGeom>
          <a:noFill/>
          <a:ln w="9525">
            <a:noFill/>
            <a:miter lim="800000"/>
          </a:ln>
        </p:spPr>
        <p:txBody>
          <a:bodyPr vert="horz" wrap="square" lIns="91440" tIns="45720" rIns="91440" bIns="45720" numCol="1" anchor="t" anchorCtr="0" compatLnSpc="1"/>
          <a:lstStyle/>
          <a:p>
            <a:pPr lvl="0"/>
            <a:r>
              <a:rPr lang="ja-JP" altLang="en-US" smtClean="0"/>
              <a:t>マスタ テキストの書式設定</a:t>
            </a:r>
            <a:endParaRPr lang="ja-JP" altLang="en-US" smtClean="0"/>
          </a:p>
          <a:p>
            <a:pPr lvl="1"/>
            <a:r>
              <a:rPr lang="ja-JP" altLang="en-US" smtClean="0"/>
              <a:t>第 </a:t>
            </a:r>
            <a:r>
              <a:rPr lang="en-US" altLang="ja-JP" smtClean="0"/>
              <a:t>2 </a:t>
            </a:r>
            <a:r>
              <a:rPr lang="ja-JP" altLang="en-US" smtClean="0"/>
              <a:t>レベル</a:t>
            </a:r>
            <a:endParaRPr lang="ja-JP" altLang="en-US" smtClean="0"/>
          </a:p>
          <a:p>
            <a:pPr lvl="2"/>
            <a:r>
              <a:rPr lang="ja-JP" altLang="en-US" smtClean="0"/>
              <a:t>第 </a:t>
            </a:r>
            <a:r>
              <a:rPr lang="en-US" altLang="ja-JP" smtClean="0"/>
              <a:t>3 </a:t>
            </a:r>
            <a:r>
              <a:rPr lang="ja-JP" altLang="en-US" smtClean="0"/>
              <a:t>レベル</a:t>
            </a:r>
            <a:endParaRPr lang="ja-JP" altLang="en-US" smtClean="0"/>
          </a:p>
          <a:p>
            <a:pPr lvl="3"/>
            <a:r>
              <a:rPr lang="ja-JP" altLang="en-US" smtClean="0"/>
              <a:t>第 </a:t>
            </a:r>
            <a:r>
              <a:rPr lang="en-US" altLang="ja-JP" smtClean="0"/>
              <a:t>4 </a:t>
            </a:r>
            <a:r>
              <a:rPr lang="ja-JP" altLang="en-US" smtClean="0"/>
              <a:t>レベル</a:t>
            </a:r>
            <a:endParaRPr lang="ja-JP" altLang="en-US" smtClean="0"/>
          </a:p>
          <a:p>
            <a:pPr lvl="4"/>
            <a:r>
              <a:rPr lang="ja-JP" altLang="en-US" smtClean="0"/>
              <a:t>第 </a:t>
            </a:r>
            <a:r>
              <a:rPr lang="en-US" altLang="ja-JP" smtClean="0"/>
              <a:t>5 </a:t>
            </a:r>
            <a:r>
              <a:rPr lang="ja-JP" altLang="en-US" smtClean="0"/>
              <a:t>レベル</a:t>
            </a:r>
            <a:endParaRPr lang="ja-JP" altLang="en-US" smtClean="0"/>
          </a:p>
        </p:txBody>
      </p:sp>
      <p:sp>
        <p:nvSpPr>
          <p:cNvPr id="9226" name="Rectangle 10"/>
          <p:cNvSpPr>
            <a:spLocks noGrp="1" noChangeArrowheads="1"/>
          </p:cNvSpPr>
          <p:nvPr>
            <p:ph type="sldNum" sz="quarter" idx="4"/>
          </p:nvPr>
        </p:nvSpPr>
        <p:spPr bwMode="auto">
          <a:xfrm>
            <a:off x="6767513" y="6416675"/>
            <a:ext cx="2133600" cy="476250"/>
          </a:xfrm>
          <a:prstGeom prst="rect">
            <a:avLst/>
          </a:prstGeom>
          <a:noFill/>
          <a:ln w="9525">
            <a:noFill/>
            <a:miter lim="800000"/>
          </a:ln>
          <a:effectLst/>
        </p:spPr>
        <p:txBody>
          <a:bodyPr vert="horz" wrap="square" lIns="91440" tIns="45720" rIns="91440" bIns="45720" numCol="1" anchor="t" anchorCtr="0" compatLnSpc="1"/>
          <a:lstStyle>
            <a:lvl1pPr algn="r">
              <a:defRPr smtClean="0">
                <a:solidFill>
                  <a:srgbClr val="A50021"/>
                </a:solidFill>
                <a:ea typeface="MS PGothic" panose="020B0600070205080204" pitchFamily="34" charset="-128"/>
              </a:defRPr>
            </a:lvl1pPr>
          </a:lstStyle>
          <a:p>
            <a:pPr>
              <a:defRPr/>
            </a:pPr>
            <a:fld id="{CABF0BFD-B37C-4476-A4AD-D2A30B3DE754}" type="slidenum">
              <a:rPr lang="ja-JP" altLang="en-US"/>
            </a:fld>
            <a:endParaRPr lang="en-US" altLang="ja-JP"/>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p:random/>
  </p:transition>
  <p:timing>
    <p:tnLst>
      <p:par>
        <p:cTn id="1" dur="indefinite" restart="never" nodeType="tmRoot"/>
      </p:par>
    </p:tnLst>
  </p:timing>
  <p:hf hdr="0" ftr="0" dt="0"/>
  <p:txStyles>
    <p:titleStyle>
      <a:lvl1pPr indent="176530" algn="l" rtl="0" eaLnBrk="0" fontAlgn="base" hangingPunct="0">
        <a:spcBef>
          <a:spcPct val="0"/>
        </a:spcBef>
        <a:spcAft>
          <a:spcPct val="0"/>
        </a:spcAft>
        <a:defRPr sz="3600">
          <a:solidFill>
            <a:schemeClr val="bg1"/>
          </a:solidFill>
          <a:latin typeface="+mj-lt"/>
          <a:ea typeface="+mj-ea"/>
          <a:cs typeface="+mj-cs"/>
        </a:defRPr>
      </a:lvl1pPr>
      <a:lvl2pPr indent="176530" algn="l" rtl="0" eaLnBrk="0" fontAlgn="base" hangingPunct="0">
        <a:spcBef>
          <a:spcPct val="0"/>
        </a:spcBef>
        <a:spcAft>
          <a:spcPct val="0"/>
        </a:spcAft>
        <a:defRPr sz="3600">
          <a:solidFill>
            <a:schemeClr val="bg1"/>
          </a:solidFill>
          <a:latin typeface="黑体" panose="02010609060101010101" pitchFamily="2" charset="-122"/>
          <a:ea typeface="黑体" panose="02010609060101010101" pitchFamily="2" charset="-122"/>
        </a:defRPr>
      </a:lvl2pPr>
      <a:lvl3pPr indent="176530" algn="l" rtl="0" eaLnBrk="0" fontAlgn="base" hangingPunct="0">
        <a:spcBef>
          <a:spcPct val="0"/>
        </a:spcBef>
        <a:spcAft>
          <a:spcPct val="0"/>
        </a:spcAft>
        <a:defRPr sz="3600">
          <a:solidFill>
            <a:schemeClr val="bg1"/>
          </a:solidFill>
          <a:latin typeface="黑体" panose="02010609060101010101" pitchFamily="2" charset="-122"/>
          <a:ea typeface="黑体" panose="02010609060101010101" pitchFamily="2" charset="-122"/>
        </a:defRPr>
      </a:lvl3pPr>
      <a:lvl4pPr indent="176530" algn="l" rtl="0" eaLnBrk="0" fontAlgn="base" hangingPunct="0">
        <a:spcBef>
          <a:spcPct val="0"/>
        </a:spcBef>
        <a:spcAft>
          <a:spcPct val="0"/>
        </a:spcAft>
        <a:defRPr sz="3600">
          <a:solidFill>
            <a:schemeClr val="bg1"/>
          </a:solidFill>
          <a:latin typeface="黑体" panose="02010609060101010101" pitchFamily="2" charset="-122"/>
          <a:ea typeface="黑体" panose="02010609060101010101" pitchFamily="2" charset="-122"/>
        </a:defRPr>
      </a:lvl4pPr>
      <a:lvl5pPr indent="176530" algn="l" rtl="0" eaLnBrk="0" fontAlgn="base" hangingPunct="0">
        <a:spcBef>
          <a:spcPct val="0"/>
        </a:spcBef>
        <a:spcAft>
          <a:spcPct val="0"/>
        </a:spcAft>
        <a:defRPr sz="3600">
          <a:solidFill>
            <a:schemeClr val="bg1"/>
          </a:solidFill>
          <a:latin typeface="黑体" panose="02010609060101010101" pitchFamily="2" charset="-122"/>
          <a:ea typeface="黑体" panose="02010609060101010101" pitchFamily="2" charset="-122"/>
        </a:defRPr>
      </a:lvl5pPr>
      <a:lvl6pPr marL="457200" indent="176530" algn="l" rtl="0" fontAlgn="base">
        <a:spcBef>
          <a:spcPct val="0"/>
        </a:spcBef>
        <a:spcAft>
          <a:spcPct val="0"/>
        </a:spcAft>
        <a:defRPr sz="3600">
          <a:solidFill>
            <a:schemeClr val="bg1"/>
          </a:solidFill>
          <a:latin typeface="黑体" panose="02010609060101010101" pitchFamily="2" charset="-122"/>
          <a:ea typeface="黑体" panose="02010609060101010101" pitchFamily="2" charset="-122"/>
        </a:defRPr>
      </a:lvl6pPr>
      <a:lvl7pPr marL="914400" indent="176530" algn="l" rtl="0" fontAlgn="base">
        <a:spcBef>
          <a:spcPct val="0"/>
        </a:spcBef>
        <a:spcAft>
          <a:spcPct val="0"/>
        </a:spcAft>
        <a:defRPr sz="3600">
          <a:solidFill>
            <a:schemeClr val="bg1"/>
          </a:solidFill>
          <a:latin typeface="黑体" panose="02010609060101010101" pitchFamily="2" charset="-122"/>
          <a:ea typeface="黑体" panose="02010609060101010101" pitchFamily="2" charset="-122"/>
        </a:defRPr>
      </a:lvl7pPr>
      <a:lvl8pPr marL="1371600" indent="176530" algn="l" rtl="0" fontAlgn="base">
        <a:spcBef>
          <a:spcPct val="0"/>
        </a:spcBef>
        <a:spcAft>
          <a:spcPct val="0"/>
        </a:spcAft>
        <a:defRPr sz="3600">
          <a:solidFill>
            <a:schemeClr val="bg1"/>
          </a:solidFill>
          <a:latin typeface="黑体" panose="02010609060101010101" pitchFamily="2" charset="-122"/>
          <a:ea typeface="黑体" panose="02010609060101010101" pitchFamily="2" charset="-122"/>
        </a:defRPr>
      </a:lvl8pPr>
      <a:lvl9pPr marL="1828800" indent="176530" algn="l" rtl="0" fontAlgn="base">
        <a:spcBef>
          <a:spcPct val="0"/>
        </a:spcBef>
        <a:spcAft>
          <a:spcPct val="0"/>
        </a:spcAft>
        <a:defRPr sz="3600">
          <a:solidFill>
            <a:schemeClr val="bg1"/>
          </a:solidFill>
          <a:latin typeface="黑体" panose="02010609060101010101" pitchFamily="2" charset="-122"/>
          <a:ea typeface="黑体" panose="02010609060101010101" pitchFamily="2" charset="-122"/>
        </a:defRPr>
      </a:lvl9pPr>
    </p:titleStyle>
    <p:bodyStyle>
      <a:lvl1pPr marL="469900" indent="-469900" algn="l" rtl="0" eaLnBrk="0" fontAlgn="base" hangingPunct="0">
        <a:lnSpc>
          <a:spcPct val="120000"/>
        </a:lnSpc>
        <a:spcBef>
          <a:spcPct val="20000"/>
        </a:spcBef>
        <a:spcAft>
          <a:spcPct val="0"/>
        </a:spcAft>
        <a:buClr>
          <a:schemeClr val="accent2"/>
        </a:buClr>
        <a:buFont typeface="Wingdings" panose="05000000000000000000" pitchFamily="2" charset="2"/>
        <a:buBlip>
          <a:blip r:embed="rId12"/>
        </a:buBlip>
        <a:defRPr sz="28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folHlink"/>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rgbClr val="009900"/>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rgbClr val="0099CC"/>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bwMode="auto">
          <a:xfrm>
            <a:off x="0" y="0"/>
            <a:ext cx="9144000" cy="765175"/>
          </a:xfrm>
          <a:prstGeom prst="rect">
            <a:avLst/>
          </a:prstGeom>
          <a:solidFill>
            <a:srgbClr val="A50021"/>
          </a:solidFill>
          <a:ln w="9525">
            <a:noFill/>
            <a:miter lim="800000"/>
          </a:ln>
        </p:spPr>
        <p:txBody>
          <a:bodyPr vert="horz" wrap="square" lIns="91440" tIns="45720" rIns="91440" bIns="45720" numCol="1" anchor="b" anchorCtr="0" compatLnSpc="1"/>
          <a:lstStyle/>
          <a:p>
            <a:pPr lvl="0"/>
            <a:r>
              <a:rPr lang="ja-JP" altLang="en-US" smtClean="0"/>
              <a:t>マスタ タイトルの書式設定</a:t>
            </a:r>
            <a:endParaRPr lang="ja-JP" altLang="en-US" smtClean="0"/>
          </a:p>
        </p:txBody>
      </p:sp>
      <p:sp>
        <p:nvSpPr>
          <p:cNvPr id="16387" name="Rectangle 3"/>
          <p:cNvSpPr>
            <a:spLocks noGrp="1" noChangeArrowheads="1"/>
          </p:cNvSpPr>
          <p:nvPr>
            <p:ph type="body" idx="1"/>
          </p:nvPr>
        </p:nvSpPr>
        <p:spPr bwMode="auto">
          <a:xfrm>
            <a:off x="250825" y="908050"/>
            <a:ext cx="8642350" cy="5400675"/>
          </a:xfrm>
          <a:prstGeom prst="rect">
            <a:avLst/>
          </a:prstGeom>
          <a:noFill/>
          <a:ln w="9525">
            <a:noFill/>
            <a:miter lim="800000"/>
          </a:ln>
        </p:spPr>
        <p:txBody>
          <a:bodyPr vert="horz" wrap="square" lIns="91440" tIns="45720" rIns="91440" bIns="45720" numCol="1" anchor="t" anchorCtr="0" compatLnSpc="1"/>
          <a:lstStyle/>
          <a:p>
            <a:pPr lvl="0"/>
            <a:r>
              <a:rPr lang="ja-JP" altLang="en-US" smtClean="0"/>
              <a:t>マスタ テキストの書式設定</a:t>
            </a:r>
            <a:endParaRPr lang="ja-JP" altLang="en-US" smtClean="0"/>
          </a:p>
          <a:p>
            <a:pPr lvl="1"/>
            <a:r>
              <a:rPr lang="ja-JP" altLang="en-US" smtClean="0"/>
              <a:t>第 </a:t>
            </a:r>
            <a:r>
              <a:rPr lang="en-US" altLang="ja-JP" smtClean="0"/>
              <a:t>2 </a:t>
            </a:r>
            <a:r>
              <a:rPr lang="ja-JP" altLang="en-US" smtClean="0"/>
              <a:t>レベル</a:t>
            </a:r>
            <a:endParaRPr lang="ja-JP" altLang="en-US" smtClean="0"/>
          </a:p>
          <a:p>
            <a:pPr lvl="2"/>
            <a:r>
              <a:rPr lang="ja-JP" altLang="en-US" smtClean="0"/>
              <a:t>第 </a:t>
            </a:r>
            <a:r>
              <a:rPr lang="en-US" altLang="ja-JP" smtClean="0"/>
              <a:t>3 </a:t>
            </a:r>
            <a:r>
              <a:rPr lang="ja-JP" altLang="en-US" smtClean="0"/>
              <a:t>レベル</a:t>
            </a:r>
            <a:endParaRPr lang="ja-JP" altLang="en-US" smtClean="0"/>
          </a:p>
          <a:p>
            <a:pPr lvl="3"/>
            <a:r>
              <a:rPr lang="ja-JP" altLang="en-US" smtClean="0"/>
              <a:t>第 </a:t>
            </a:r>
            <a:r>
              <a:rPr lang="en-US" altLang="ja-JP" smtClean="0"/>
              <a:t>4 </a:t>
            </a:r>
            <a:r>
              <a:rPr lang="ja-JP" altLang="en-US" smtClean="0"/>
              <a:t>レベル</a:t>
            </a:r>
            <a:endParaRPr lang="ja-JP" altLang="en-US" smtClean="0"/>
          </a:p>
          <a:p>
            <a:pPr lvl="4"/>
            <a:r>
              <a:rPr lang="ja-JP" altLang="en-US" smtClean="0"/>
              <a:t>第 </a:t>
            </a:r>
            <a:r>
              <a:rPr lang="en-US" altLang="ja-JP" smtClean="0"/>
              <a:t>5 </a:t>
            </a:r>
            <a:r>
              <a:rPr lang="ja-JP" altLang="en-US" smtClean="0"/>
              <a:t>レベル</a:t>
            </a:r>
            <a:endParaRPr lang="ja-JP" altLang="en-US" smtClean="0"/>
          </a:p>
        </p:txBody>
      </p:sp>
      <p:sp>
        <p:nvSpPr>
          <p:cNvPr id="9226" name="Rectangle 10"/>
          <p:cNvSpPr>
            <a:spLocks noGrp="1" noChangeArrowheads="1"/>
          </p:cNvSpPr>
          <p:nvPr>
            <p:ph type="sldNum" sz="quarter" idx="4"/>
          </p:nvPr>
        </p:nvSpPr>
        <p:spPr bwMode="auto">
          <a:xfrm>
            <a:off x="6767513" y="6416675"/>
            <a:ext cx="2133600" cy="476250"/>
          </a:xfrm>
          <a:prstGeom prst="rect">
            <a:avLst/>
          </a:prstGeom>
          <a:noFill/>
          <a:ln w="9525">
            <a:noFill/>
            <a:miter lim="800000"/>
          </a:ln>
          <a:effectLst/>
        </p:spPr>
        <p:txBody>
          <a:bodyPr vert="horz" wrap="square" lIns="91440" tIns="45720" rIns="91440" bIns="45720" numCol="1" anchor="t" anchorCtr="0" compatLnSpc="1"/>
          <a:lstStyle>
            <a:lvl1pPr algn="r">
              <a:defRPr smtClean="0">
                <a:solidFill>
                  <a:srgbClr val="A50021"/>
                </a:solidFill>
                <a:ea typeface="MS PGothic" panose="020B0600070205080204" pitchFamily="34" charset="-128"/>
              </a:defRPr>
            </a:lvl1pPr>
          </a:lstStyle>
          <a:p>
            <a:pPr>
              <a:defRPr/>
            </a:pPr>
            <a:fld id="{CABF0BFD-B37C-4476-A4AD-D2A30B3DE754}" type="slidenum">
              <a:rPr lang="ja-JP" altLang="en-US"/>
            </a:fld>
            <a:endParaRPr lang="en-US" altLang="ja-JP"/>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ransition>
    <p:random/>
  </p:transition>
  <p:timing>
    <p:tnLst>
      <p:par>
        <p:cTn id="1" dur="indefinite" restart="never" nodeType="tmRoot"/>
      </p:par>
    </p:tnLst>
  </p:timing>
  <p:hf hdr="0" ftr="0" dt="0"/>
  <p:txStyles>
    <p:titleStyle>
      <a:lvl1pPr indent="176530" algn="l" rtl="0" eaLnBrk="0" fontAlgn="base" hangingPunct="0">
        <a:spcBef>
          <a:spcPct val="0"/>
        </a:spcBef>
        <a:spcAft>
          <a:spcPct val="0"/>
        </a:spcAft>
        <a:defRPr sz="3600">
          <a:solidFill>
            <a:schemeClr val="bg1"/>
          </a:solidFill>
          <a:latin typeface="+mj-lt"/>
          <a:ea typeface="+mj-ea"/>
          <a:cs typeface="+mj-cs"/>
        </a:defRPr>
      </a:lvl1pPr>
      <a:lvl2pPr indent="176530" algn="l" rtl="0" eaLnBrk="0" fontAlgn="base" hangingPunct="0">
        <a:spcBef>
          <a:spcPct val="0"/>
        </a:spcBef>
        <a:spcAft>
          <a:spcPct val="0"/>
        </a:spcAft>
        <a:defRPr sz="3600">
          <a:solidFill>
            <a:schemeClr val="bg1"/>
          </a:solidFill>
          <a:latin typeface="黑体" panose="02010609060101010101" pitchFamily="2" charset="-122"/>
          <a:ea typeface="黑体" panose="02010609060101010101" pitchFamily="2" charset="-122"/>
        </a:defRPr>
      </a:lvl2pPr>
      <a:lvl3pPr indent="176530" algn="l" rtl="0" eaLnBrk="0" fontAlgn="base" hangingPunct="0">
        <a:spcBef>
          <a:spcPct val="0"/>
        </a:spcBef>
        <a:spcAft>
          <a:spcPct val="0"/>
        </a:spcAft>
        <a:defRPr sz="3600">
          <a:solidFill>
            <a:schemeClr val="bg1"/>
          </a:solidFill>
          <a:latin typeface="黑体" panose="02010609060101010101" pitchFamily="2" charset="-122"/>
          <a:ea typeface="黑体" panose="02010609060101010101" pitchFamily="2" charset="-122"/>
        </a:defRPr>
      </a:lvl3pPr>
      <a:lvl4pPr indent="176530" algn="l" rtl="0" eaLnBrk="0" fontAlgn="base" hangingPunct="0">
        <a:spcBef>
          <a:spcPct val="0"/>
        </a:spcBef>
        <a:spcAft>
          <a:spcPct val="0"/>
        </a:spcAft>
        <a:defRPr sz="3600">
          <a:solidFill>
            <a:schemeClr val="bg1"/>
          </a:solidFill>
          <a:latin typeface="黑体" panose="02010609060101010101" pitchFamily="2" charset="-122"/>
          <a:ea typeface="黑体" panose="02010609060101010101" pitchFamily="2" charset="-122"/>
        </a:defRPr>
      </a:lvl4pPr>
      <a:lvl5pPr indent="176530" algn="l" rtl="0" eaLnBrk="0" fontAlgn="base" hangingPunct="0">
        <a:spcBef>
          <a:spcPct val="0"/>
        </a:spcBef>
        <a:spcAft>
          <a:spcPct val="0"/>
        </a:spcAft>
        <a:defRPr sz="3600">
          <a:solidFill>
            <a:schemeClr val="bg1"/>
          </a:solidFill>
          <a:latin typeface="黑体" panose="02010609060101010101" pitchFamily="2" charset="-122"/>
          <a:ea typeface="黑体" panose="02010609060101010101" pitchFamily="2" charset="-122"/>
        </a:defRPr>
      </a:lvl5pPr>
      <a:lvl6pPr marL="457200" indent="176530" algn="l" rtl="0" fontAlgn="base">
        <a:spcBef>
          <a:spcPct val="0"/>
        </a:spcBef>
        <a:spcAft>
          <a:spcPct val="0"/>
        </a:spcAft>
        <a:defRPr sz="3600">
          <a:solidFill>
            <a:schemeClr val="bg1"/>
          </a:solidFill>
          <a:latin typeface="黑体" panose="02010609060101010101" pitchFamily="2" charset="-122"/>
          <a:ea typeface="黑体" panose="02010609060101010101" pitchFamily="2" charset="-122"/>
        </a:defRPr>
      </a:lvl6pPr>
      <a:lvl7pPr marL="914400" indent="176530" algn="l" rtl="0" fontAlgn="base">
        <a:spcBef>
          <a:spcPct val="0"/>
        </a:spcBef>
        <a:spcAft>
          <a:spcPct val="0"/>
        </a:spcAft>
        <a:defRPr sz="3600">
          <a:solidFill>
            <a:schemeClr val="bg1"/>
          </a:solidFill>
          <a:latin typeface="黑体" panose="02010609060101010101" pitchFamily="2" charset="-122"/>
          <a:ea typeface="黑体" panose="02010609060101010101" pitchFamily="2" charset="-122"/>
        </a:defRPr>
      </a:lvl7pPr>
      <a:lvl8pPr marL="1371600" indent="176530" algn="l" rtl="0" fontAlgn="base">
        <a:spcBef>
          <a:spcPct val="0"/>
        </a:spcBef>
        <a:spcAft>
          <a:spcPct val="0"/>
        </a:spcAft>
        <a:defRPr sz="3600">
          <a:solidFill>
            <a:schemeClr val="bg1"/>
          </a:solidFill>
          <a:latin typeface="黑体" panose="02010609060101010101" pitchFamily="2" charset="-122"/>
          <a:ea typeface="黑体" panose="02010609060101010101" pitchFamily="2" charset="-122"/>
        </a:defRPr>
      </a:lvl8pPr>
      <a:lvl9pPr marL="1828800" indent="176530" algn="l" rtl="0" fontAlgn="base">
        <a:spcBef>
          <a:spcPct val="0"/>
        </a:spcBef>
        <a:spcAft>
          <a:spcPct val="0"/>
        </a:spcAft>
        <a:defRPr sz="3600">
          <a:solidFill>
            <a:schemeClr val="bg1"/>
          </a:solidFill>
          <a:latin typeface="黑体" panose="02010609060101010101" pitchFamily="2" charset="-122"/>
          <a:ea typeface="黑体" panose="02010609060101010101" pitchFamily="2" charset="-122"/>
        </a:defRPr>
      </a:lvl9pPr>
    </p:titleStyle>
    <p:bodyStyle>
      <a:lvl1pPr marL="469900" indent="-469900" algn="l" rtl="0" eaLnBrk="0" fontAlgn="base" hangingPunct="0">
        <a:lnSpc>
          <a:spcPct val="120000"/>
        </a:lnSpc>
        <a:spcBef>
          <a:spcPct val="20000"/>
        </a:spcBef>
        <a:spcAft>
          <a:spcPct val="0"/>
        </a:spcAft>
        <a:buClr>
          <a:schemeClr val="accent2"/>
        </a:buClr>
        <a:buFont typeface="Wingdings" panose="05000000000000000000" pitchFamily="2" charset="2"/>
        <a:buBlip>
          <a:blip r:embed="rId12"/>
        </a:buBlip>
        <a:defRPr sz="28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folHlink"/>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rgbClr val="009900"/>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rgbClr val="0099CC"/>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bwMode="auto">
          <a:xfrm>
            <a:off x="0" y="0"/>
            <a:ext cx="9144000" cy="765175"/>
          </a:xfrm>
          <a:prstGeom prst="rect">
            <a:avLst/>
          </a:prstGeom>
          <a:solidFill>
            <a:srgbClr val="A50021"/>
          </a:solidFill>
          <a:ln w="9525">
            <a:noFill/>
            <a:miter lim="800000"/>
          </a:ln>
        </p:spPr>
        <p:txBody>
          <a:bodyPr vert="horz" wrap="square" lIns="91440" tIns="45720" rIns="91440" bIns="45720" numCol="1" anchor="b" anchorCtr="0" compatLnSpc="1"/>
          <a:lstStyle/>
          <a:p>
            <a:pPr lvl="0"/>
            <a:r>
              <a:rPr lang="ja-JP" altLang="en-US" smtClean="0"/>
              <a:t>マスタ タイトルの書式設定</a:t>
            </a:r>
            <a:endParaRPr lang="ja-JP" altLang="en-US" smtClean="0"/>
          </a:p>
        </p:txBody>
      </p:sp>
      <p:sp>
        <p:nvSpPr>
          <p:cNvPr id="16387" name="Rectangle 3"/>
          <p:cNvSpPr>
            <a:spLocks noGrp="1" noChangeArrowheads="1"/>
          </p:cNvSpPr>
          <p:nvPr>
            <p:ph type="body" idx="1"/>
          </p:nvPr>
        </p:nvSpPr>
        <p:spPr bwMode="auto">
          <a:xfrm>
            <a:off x="250825" y="908050"/>
            <a:ext cx="8642350" cy="5400675"/>
          </a:xfrm>
          <a:prstGeom prst="rect">
            <a:avLst/>
          </a:prstGeom>
          <a:noFill/>
          <a:ln w="9525">
            <a:noFill/>
            <a:miter lim="800000"/>
          </a:ln>
        </p:spPr>
        <p:txBody>
          <a:bodyPr vert="horz" wrap="square" lIns="91440" tIns="45720" rIns="91440" bIns="45720" numCol="1" anchor="t" anchorCtr="0" compatLnSpc="1"/>
          <a:lstStyle/>
          <a:p>
            <a:pPr lvl="0"/>
            <a:r>
              <a:rPr lang="ja-JP" altLang="en-US" smtClean="0"/>
              <a:t>マスタ テキストの書式設定</a:t>
            </a:r>
            <a:endParaRPr lang="ja-JP" altLang="en-US" smtClean="0"/>
          </a:p>
          <a:p>
            <a:pPr lvl="1"/>
            <a:r>
              <a:rPr lang="ja-JP" altLang="en-US" smtClean="0"/>
              <a:t>第 </a:t>
            </a:r>
            <a:r>
              <a:rPr lang="en-US" altLang="ja-JP" smtClean="0"/>
              <a:t>2 </a:t>
            </a:r>
            <a:r>
              <a:rPr lang="ja-JP" altLang="en-US" smtClean="0"/>
              <a:t>レベル</a:t>
            </a:r>
            <a:endParaRPr lang="ja-JP" altLang="en-US" smtClean="0"/>
          </a:p>
          <a:p>
            <a:pPr lvl="2"/>
            <a:r>
              <a:rPr lang="ja-JP" altLang="en-US" smtClean="0"/>
              <a:t>第 </a:t>
            </a:r>
            <a:r>
              <a:rPr lang="en-US" altLang="ja-JP" smtClean="0"/>
              <a:t>3 </a:t>
            </a:r>
            <a:r>
              <a:rPr lang="ja-JP" altLang="en-US" smtClean="0"/>
              <a:t>レベル</a:t>
            </a:r>
            <a:endParaRPr lang="ja-JP" altLang="en-US" smtClean="0"/>
          </a:p>
          <a:p>
            <a:pPr lvl="3"/>
            <a:r>
              <a:rPr lang="ja-JP" altLang="en-US" smtClean="0"/>
              <a:t>第 </a:t>
            </a:r>
            <a:r>
              <a:rPr lang="en-US" altLang="ja-JP" smtClean="0"/>
              <a:t>4 </a:t>
            </a:r>
            <a:r>
              <a:rPr lang="ja-JP" altLang="en-US" smtClean="0"/>
              <a:t>レベル</a:t>
            </a:r>
            <a:endParaRPr lang="ja-JP" altLang="en-US" smtClean="0"/>
          </a:p>
          <a:p>
            <a:pPr lvl="4"/>
            <a:r>
              <a:rPr lang="ja-JP" altLang="en-US" smtClean="0"/>
              <a:t>第 </a:t>
            </a:r>
            <a:r>
              <a:rPr lang="en-US" altLang="ja-JP" smtClean="0"/>
              <a:t>5 </a:t>
            </a:r>
            <a:r>
              <a:rPr lang="ja-JP" altLang="en-US" smtClean="0"/>
              <a:t>レベル</a:t>
            </a:r>
            <a:endParaRPr lang="ja-JP" altLang="en-US" smtClean="0"/>
          </a:p>
        </p:txBody>
      </p:sp>
      <p:sp>
        <p:nvSpPr>
          <p:cNvPr id="9226" name="Rectangle 10"/>
          <p:cNvSpPr>
            <a:spLocks noGrp="1" noChangeArrowheads="1"/>
          </p:cNvSpPr>
          <p:nvPr>
            <p:ph type="sldNum" sz="quarter" idx="4"/>
          </p:nvPr>
        </p:nvSpPr>
        <p:spPr bwMode="auto">
          <a:xfrm>
            <a:off x="6767513" y="6416675"/>
            <a:ext cx="2133600" cy="476250"/>
          </a:xfrm>
          <a:prstGeom prst="rect">
            <a:avLst/>
          </a:prstGeom>
          <a:noFill/>
          <a:ln w="9525">
            <a:noFill/>
            <a:miter lim="800000"/>
          </a:ln>
          <a:effectLst/>
        </p:spPr>
        <p:txBody>
          <a:bodyPr vert="horz" wrap="square" lIns="91440" tIns="45720" rIns="91440" bIns="45720" numCol="1" anchor="t" anchorCtr="0" compatLnSpc="1"/>
          <a:lstStyle>
            <a:lvl1pPr algn="r">
              <a:defRPr smtClean="0">
                <a:solidFill>
                  <a:srgbClr val="A50021"/>
                </a:solidFill>
                <a:ea typeface="MS PGothic" panose="020B0600070205080204" pitchFamily="34" charset="-128"/>
              </a:defRPr>
            </a:lvl1pPr>
          </a:lstStyle>
          <a:p>
            <a:pPr>
              <a:defRPr/>
            </a:pPr>
            <a:fld id="{CABF0BFD-B37C-4476-A4AD-D2A30B3DE754}" type="slidenum">
              <a:rPr lang="ja-JP" altLang="en-US"/>
            </a:fld>
            <a:endParaRPr lang="en-US" altLang="ja-JP"/>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ransition>
    <p:random/>
  </p:transition>
  <p:timing>
    <p:tnLst>
      <p:par>
        <p:cTn id="1" dur="indefinite" restart="never" nodeType="tmRoot"/>
      </p:par>
    </p:tnLst>
  </p:timing>
  <p:hf hdr="0" ftr="0" dt="0"/>
  <p:txStyles>
    <p:titleStyle>
      <a:lvl1pPr indent="176530" algn="l" rtl="0" eaLnBrk="0" fontAlgn="base" hangingPunct="0">
        <a:spcBef>
          <a:spcPct val="0"/>
        </a:spcBef>
        <a:spcAft>
          <a:spcPct val="0"/>
        </a:spcAft>
        <a:defRPr sz="3600">
          <a:solidFill>
            <a:schemeClr val="bg1"/>
          </a:solidFill>
          <a:latin typeface="+mj-lt"/>
          <a:ea typeface="+mj-ea"/>
          <a:cs typeface="+mj-cs"/>
        </a:defRPr>
      </a:lvl1pPr>
      <a:lvl2pPr indent="176530" algn="l" rtl="0" eaLnBrk="0" fontAlgn="base" hangingPunct="0">
        <a:spcBef>
          <a:spcPct val="0"/>
        </a:spcBef>
        <a:spcAft>
          <a:spcPct val="0"/>
        </a:spcAft>
        <a:defRPr sz="3600">
          <a:solidFill>
            <a:schemeClr val="bg1"/>
          </a:solidFill>
          <a:latin typeface="黑体" panose="02010609060101010101" pitchFamily="2" charset="-122"/>
          <a:ea typeface="黑体" panose="02010609060101010101" pitchFamily="2" charset="-122"/>
        </a:defRPr>
      </a:lvl2pPr>
      <a:lvl3pPr indent="176530" algn="l" rtl="0" eaLnBrk="0" fontAlgn="base" hangingPunct="0">
        <a:spcBef>
          <a:spcPct val="0"/>
        </a:spcBef>
        <a:spcAft>
          <a:spcPct val="0"/>
        </a:spcAft>
        <a:defRPr sz="3600">
          <a:solidFill>
            <a:schemeClr val="bg1"/>
          </a:solidFill>
          <a:latin typeface="黑体" panose="02010609060101010101" pitchFamily="2" charset="-122"/>
          <a:ea typeface="黑体" panose="02010609060101010101" pitchFamily="2" charset="-122"/>
        </a:defRPr>
      </a:lvl3pPr>
      <a:lvl4pPr indent="176530" algn="l" rtl="0" eaLnBrk="0" fontAlgn="base" hangingPunct="0">
        <a:spcBef>
          <a:spcPct val="0"/>
        </a:spcBef>
        <a:spcAft>
          <a:spcPct val="0"/>
        </a:spcAft>
        <a:defRPr sz="3600">
          <a:solidFill>
            <a:schemeClr val="bg1"/>
          </a:solidFill>
          <a:latin typeface="黑体" panose="02010609060101010101" pitchFamily="2" charset="-122"/>
          <a:ea typeface="黑体" panose="02010609060101010101" pitchFamily="2" charset="-122"/>
        </a:defRPr>
      </a:lvl4pPr>
      <a:lvl5pPr indent="176530" algn="l" rtl="0" eaLnBrk="0" fontAlgn="base" hangingPunct="0">
        <a:spcBef>
          <a:spcPct val="0"/>
        </a:spcBef>
        <a:spcAft>
          <a:spcPct val="0"/>
        </a:spcAft>
        <a:defRPr sz="3600">
          <a:solidFill>
            <a:schemeClr val="bg1"/>
          </a:solidFill>
          <a:latin typeface="黑体" panose="02010609060101010101" pitchFamily="2" charset="-122"/>
          <a:ea typeface="黑体" panose="02010609060101010101" pitchFamily="2" charset="-122"/>
        </a:defRPr>
      </a:lvl5pPr>
      <a:lvl6pPr marL="457200" indent="176530" algn="l" rtl="0" fontAlgn="base">
        <a:spcBef>
          <a:spcPct val="0"/>
        </a:spcBef>
        <a:spcAft>
          <a:spcPct val="0"/>
        </a:spcAft>
        <a:defRPr sz="3600">
          <a:solidFill>
            <a:schemeClr val="bg1"/>
          </a:solidFill>
          <a:latin typeface="黑体" panose="02010609060101010101" pitchFamily="2" charset="-122"/>
          <a:ea typeface="黑体" panose="02010609060101010101" pitchFamily="2" charset="-122"/>
        </a:defRPr>
      </a:lvl6pPr>
      <a:lvl7pPr marL="914400" indent="176530" algn="l" rtl="0" fontAlgn="base">
        <a:spcBef>
          <a:spcPct val="0"/>
        </a:spcBef>
        <a:spcAft>
          <a:spcPct val="0"/>
        </a:spcAft>
        <a:defRPr sz="3600">
          <a:solidFill>
            <a:schemeClr val="bg1"/>
          </a:solidFill>
          <a:latin typeface="黑体" panose="02010609060101010101" pitchFamily="2" charset="-122"/>
          <a:ea typeface="黑体" panose="02010609060101010101" pitchFamily="2" charset="-122"/>
        </a:defRPr>
      </a:lvl7pPr>
      <a:lvl8pPr marL="1371600" indent="176530" algn="l" rtl="0" fontAlgn="base">
        <a:spcBef>
          <a:spcPct val="0"/>
        </a:spcBef>
        <a:spcAft>
          <a:spcPct val="0"/>
        </a:spcAft>
        <a:defRPr sz="3600">
          <a:solidFill>
            <a:schemeClr val="bg1"/>
          </a:solidFill>
          <a:latin typeface="黑体" panose="02010609060101010101" pitchFamily="2" charset="-122"/>
          <a:ea typeface="黑体" panose="02010609060101010101" pitchFamily="2" charset="-122"/>
        </a:defRPr>
      </a:lvl8pPr>
      <a:lvl9pPr marL="1828800" indent="176530" algn="l" rtl="0" fontAlgn="base">
        <a:spcBef>
          <a:spcPct val="0"/>
        </a:spcBef>
        <a:spcAft>
          <a:spcPct val="0"/>
        </a:spcAft>
        <a:defRPr sz="3600">
          <a:solidFill>
            <a:schemeClr val="bg1"/>
          </a:solidFill>
          <a:latin typeface="黑体" panose="02010609060101010101" pitchFamily="2" charset="-122"/>
          <a:ea typeface="黑体" panose="02010609060101010101" pitchFamily="2" charset="-122"/>
        </a:defRPr>
      </a:lvl9pPr>
    </p:titleStyle>
    <p:bodyStyle>
      <a:lvl1pPr marL="469900" indent="-469900" algn="l" rtl="0" eaLnBrk="0" fontAlgn="base" hangingPunct="0">
        <a:lnSpc>
          <a:spcPct val="120000"/>
        </a:lnSpc>
        <a:spcBef>
          <a:spcPct val="20000"/>
        </a:spcBef>
        <a:spcAft>
          <a:spcPct val="0"/>
        </a:spcAft>
        <a:buClr>
          <a:schemeClr val="accent2"/>
        </a:buClr>
        <a:buFont typeface="Wingdings" panose="05000000000000000000" pitchFamily="2" charset="2"/>
        <a:buBlip>
          <a:blip r:embed="rId12"/>
        </a:buBlip>
        <a:defRPr sz="28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folHlink"/>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rgbClr val="009900"/>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rgbClr val="0099CC"/>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bwMode="auto">
          <a:xfrm>
            <a:off x="0" y="0"/>
            <a:ext cx="9144000" cy="765175"/>
          </a:xfrm>
          <a:prstGeom prst="rect">
            <a:avLst/>
          </a:prstGeom>
          <a:solidFill>
            <a:srgbClr val="A50021"/>
          </a:solidFill>
          <a:ln w="9525">
            <a:noFill/>
            <a:miter lim="800000"/>
          </a:ln>
        </p:spPr>
        <p:txBody>
          <a:bodyPr vert="horz" wrap="square" lIns="91440" tIns="45720" rIns="91440" bIns="45720" numCol="1" anchor="b" anchorCtr="0" compatLnSpc="1"/>
          <a:lstStyle/>
          <a:p>
            <a:pPr lvl="0"/>
            <a:r>
              <a:rPr lang="ja-JP" altLang="en-US" smtClean="0"/>
              <a:t>マスタ タイトルの書式設定</a:t>
            </a:r>
            <a:endParaRPr lang="ja-JP" altLang="en-US" smtClean="0"/>
          </a:p>
        </p:txBody>
      </p:sp>
      <p:sp>
        <p:nvSpPr>
          <p:cNvPr id="16387" name="Rectangle 3"/>
          <p:cNvSpPr>
            <a:spLocks noGrp="1" noChangeArrowheads="1"/>
          </p:cNvSpPr>
          <p:nvPr>
            <p:ph type="body" idx="1"/>
          </p:nvPr>
        </p:nvSpPr>
        <p:spPr bwMode="auto">
          <a:xfrm>
            <a:off x="250825" y="908050"/>
            <a:ext cx="8642350" cy="5400675"/>
          </a:xfrm>
          <a:prstGeom prst="rect">
            <a:avLst/>
          </a:prstGeom>
          <a:noFill/>
          <a:ln w="9525">
            <a:noFill/>
            <a:miter lim="800000"/>
          </a:ln>
        </p:spPr>
        <p:txBody>
          <a:bodyPr vert="horz" wrap="square" lIns="91440" tIns="45720" rIns="91440" bIns="45720" numCol="1" anchor="t" anchorCtr="0" compatLnSpc="1"/>
          <a:lstStyle/>
          <a:p>
            <a:pPr lvl="0"/>
            <a:r>
              <a:rPr lang="ja-JP" altLang="en-US" smtClean="0"/>
              <a:t>マスタ テキストの書式設定</a:t>
            </a:r>
            <a:endParaRPr lang="ja-JP" altLang="en-US" smtClean="0"/>
          </a:p>
          <a:p>
            <a:pPr lvl="1"/>
            <a:r>
              <a:rPr lang="ja-JP" altLang="en-US" smtClean="0"/>
              <a:t>第 </a:t>
            </a:r>
            <a:r>
              <a:rPr lang="en-US" altLang="ja-JP" smtClean="0"/>
              <a:t>2 </a:t>
            </a:r>
            <a:r>
              <a:rPr lang="ja-JP" altLang="en-US" smtClean="0"/>
              <a:t>レベル</a:t>
            </a:r>
            <a:endParaRPr lang="ja-JP" altLang="en-US" smtClean="0"/>
          </a:p>
          <a:p>
            <a:pPr lvl="2"/>
            <a:r>
              <a:rPr lang="ja-JP" altLang="en-US" smtClean="0"/>
              <a:t>第 </a:t>
            </a:r>
            <a:r>
              <a:rPr lang="en-US" altLang="ja-JP" smtClean="0"/>
              <a:t>3 </a:t>
            </a:r>
            <a:r>
              <a:rPr lang="ja-JP" altLang="en-US" smtClean="0"/>
              <a:t>レベル</a:t>
            </a:r>
            <a:endParaRPr lang="ja-JP" altLang="en-US" smtClean="0"/>
          </a:p>
          <a:p>
            <a:pPr lvl="3"/>
            <a:r>
              <a:rPr lang="ja-JP" altLang="en-US" smtClean="0"/>
              <a:t>第 </a:t>
            </a:r>
            <a:r>
              <a:rPr lang="en-US" altLang="ja-JP" smtClean="0"/>
              <a:t>4 </a:t>
            </a:r>
            <a:r>
              <a:rPr lang="ja-JP" altLang="en-US" smtClean="0"/>
              <a:t>レベル</a:t>
            </a:r>
            <a:endParaRPr lang="ja-JP" altLang="en-US" smtClean="0"/>
          </a:p>
          <a:p>
            <a:pPr lvl="4"/>
            <a:r>
              <a:rPr lang="ja-JP" altLang="en-US" smtClean="0"/>
              <a:t>第 </a:t>
            </a:r>
            <a:r>
              <a:rPr lang="en-US" altLang="ja-JP" smtClean="0"/>
              <a:t>5 </a:t>
            </a:r>
            <a:r>
              <a:rPr lang="ja-JP" altLang="en-US" smtClean="0"/>
              <a:t>レベル</a:t>
            </a:r>
            <a:endParaRPr lang="ja-JP" altLang="en-US" smtClean="0"/>
          </a:p>
        </p:txBody>
      </p:sp>
      <p:sp>
        <p:nvSpPr>
          <p:cNvPr id="9226" name="Rectangle 10"/>
          <p:cNvSpPr>
            <a:spLocks noGrp="1" noChangeArrowheads="1"/>
          </p:cNvSpPr>
          <p:nvPr>
            <p:ph type="sldNum" sz="quarter" idx="4"/>
          </p:nvPr>
        </p:nvSpPr>
        <p:spPr bwMode="auto">
          <a:xfrm>
            <a:off x="6767513" y="6416675"/>
            <a:ext cx="2133600" cy="476250"/>
          </a:xfrm>
          <a:prstGeom prst="rect">
            <a:avLst/>
          </a:prstGeom>
          <a:noFill/>
          <a:ln w="9525">
            <a:noFill/>
            <a:miter lim="800000"/>
          </a:ln>
          <a:effectLst/>
        </p:spPr>
        <p:txBody>
          <a:bodyPr vert="horz" wrap="square" lIns="91440" tIns="45720" rIns="91440" bIns="45720" numCol="1" anchor="t" anchorCtr="0" compatLnSpc="1"/>
          <a:lstStyle>
            <a:lvl1pPr algn="r">
              <a:defRPr smtClean="0">
                <a:solidFill>
                  <a:srgbClr val="A50021"/>
                </a:solidFill>
                <a:ea typeface="MS PGothic" panose="020B0600070205080204" pitchFamily="34" charset="-128"/>
              </a:defRPr>
            </a:lvl1pPr>
          </a:lstStyle>
          <a:p>
            <a:pPr>
              <a:defRPr/>
            </a:pPr>
            <a:fld id="{CABF0BFD-B37C-4476-A4AD-D2A30B3DE754}" type="slidenum">
              <a:rPr lang="ja-JP" altLang="en-US"/>
            </a:fld>
            <a:endParaRPr lang="en-US" altLang="ja-JP"/>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ransition>
    <p:random/>
  </p:transition>
  <p:timing>
    <p:tnLst>
      <p:par>
        <p:cTn id="1" dur="indefinite" restart="never" nodeType="tmRoot"/>
      </p:par>
    </p:tnLst>
  </p:timing>
  <p:hf hdr="0" ftr="0" dt="0"/>
  <p:txStyles>
    <p:titleStyle>
      <a:lvl1pPr indent="176530" algn="l" rtl="0" eaLnBrk="0" fontAlgn="base" hangingPunct="0">
        <a:spcBef>
          <a:spcPct val="0"/>
        </a:spcBef>
        <a:spcAft>
          <a:spcPct val="0"/>
        </a:spcAft>
        <a:defRPr sz="3600">
          <a:solidFill>
            <a:schemeClr val="bg1"/>
          </a:solidFill>
          <a:latin typeface="+mj-lt"/>
          <a:ea typeface="+mj-ea"/>
          <a:cs typeface="+mj-cs"/>
        </a:defRPr>
      </a:lvl1pPr>
      <a:lvl2pPr indent="176530" algn="l" rtl="0" eaLnBrk="0" fontAlgn="base" hangingPunct="0">
        <a:spcBef>
          <a:spcPct val="0"/>
        </a:spcBef>
        <a:spcAft>
          <a:spcPct val="0"/>
        </a:spcAft>
        <a:defRPr sz="3600">
          <a:solidFill>
            <a:schemeClr val="bg1"/>
          </a:solidFill>
          <a:latin typeface="黑体" panose="02010609060101010101" pitchFamily="2" charset="-122"/>
          <a:ea typeface="黑体" panose="02010609060101010101" pitchFamily="2" charset="-122"/>
        </a:defRPr>
      </a:lvl2pPr>
      <a:lvl3pPr indent="176530" algn="l" rtl="0" eaLnBrk="0" fontAlgn="base" hangingPunct="0">
        <a:spcBef>
          <a:spcPct val="0"/>
        </a:spcBef>
        <a:spcAft>
          <a:spcPct val="0"/>
        </a:spcAft>
        <a:defRPr sz="3600">
          <a:solidFill>
            <a:schemeClr val="bg1"/>
          </a:solidFill>
          <a:latin typeface="黑体" panose="02010609060101010101" pitchFamily="2" charset="-122"/>
          <a:ea typeface="黑体" panose="02010609060101010101" pitchFamily="2" charset="-122"/>
        </a:defRPr>
      </a:lvl3pPr>
      <a:lvl4pPr indent="176530" algn="l" rtl="0" eaLnBrk="0" fontAlgn="base" hangingPunct="0">
        <a:spcBef>
          <a:spcPct val="0"/>
        </a:spcBef>
        <a:spcAft>
          <a:spcPct val="0"/>
        </a:spcAft>
        <a:defRPr sz="3600">
          <a:solidFill>
            <a:schemeClr val="bg1"/>
          </a:solidFill>
          <a:latin typeface="黑体" panose="02010609060101010101" pitchFamily="2" charset="-122"/>
          <a:ea typeface="黑体" panose="02010609060101010101" pitchFamily="2" charset="-122"/>
        </a:defRPr>
      </a:lvl4pPr>
      <a:lvl5pPr indent="176530" algn="l" rtl="0" eaLnBrk="0" fontAlgn="base" hangingPunct="0">
        <a:spcBef>
          <a:spcPct val="0"/>
        </a:spcBef>
        <a:spcAft>
          <a:spcPct val="0"/>
        </a:spcAft>
        <a:defRPr sz="3600">
          <a:solidFill>
            <a:schemeClr val="bg1"/>
          </a:solidFill>
          <a:latin typeface="黑体" panose="02010609060101010101" pitchFamily="2" charset="-122"/>
          <a:ea typeface="黑体" panose="02010609060101010101" pitchFamily="2" charset="-122"/>
        </a:defRPr>
      </a:lvl5pPr>
      <a:lvl6pPr marL="457200" indent="176530" algn="l" rtl="0" fontAlgn="base">
        <a:spcBef>
          <a:spcPct val="0"/>
        </a:spcBef>
        <a:spcAft>
          <a:spcPct val="0"/>
        </a:spcAft>
        <a:defRPr sz="3600">
          <a:solidFill>
            <a:schemeClr val="bg1"/>
          </a:solidFill>
          <a:latin typeface="黑体" panose="02010609060101010101" pitchFamily="2" charset="-122"/>
          <a:ea typeface="黑体" panose="02010609060101010101" pitchFamily="2" charset="-122"/>
        </a:defRPr>
      </a:lvl6pPr>
      <a:lvl7pPr marL="914400" indent="176530" algn="l" rtl="0" fontAlgn="base">
        <a:spcBef>
          <a:spcPct val="0"/>
        </a:spcBef>
        <a:spcAft>
          <a:spcPct val="0"/>
        </a:spcAft>
        <a:defRPr sz="3600">
          <a:solidFill>
            <a:schemeClr val="bg1"/>
          </a:solidFill>
          <a:latin typeface="黑体" panose="02010609060101010101" pitchFamily="2" charset="-122"/>
          <a:ea typeface="黑体" panose="02010609060101010101" pitchFamily="2" charset="-122"/>
        </a:defRPr>
      </a:lvl7pPr>
      <a:lvl8pPr marL="1371600" indent="176530" algn="l" rtl="0" fontAlgn="base">
        <a:spcBef>
          <a:spcPct val="0"/>
        </a:spcBef>
        <a:spcAft>
          <a:spcPct val="0"/>
        </a:spcAft>
        <a:defRPr sz="3600">
          <a:solidFill>
            <a:schemeClr val="bg1"/>
          </a:solidFill>
          <a:latin typeface="黑体" panose="02010609060101010101" pitchFamily="2" charset="-122"/>
          <a:ea typeface="黑体" panose="02010609060101010101" pitchFamily="2" charset="-122"/>
        </a:defRPr>
      </a:lvl8pPr>
      <a:lvl9pPr marL="1828800" indent="176530" algn="l" rtl="0" fontAlgn="base">
        <a:spcBef>
          <a:spcPct val="0"/>
        </a:spcBef>
        <a:spcAft>
          <a:spcPct val="0"/>
        </a:spcAft>
        <a:defRPr sz="3600">
          <a:solidFill>
            <a:schemeClr val="bg1"/>
          </a:solidFill>
          <a:latin typeface="黑体" panose="02010609060101010101" pitchFamily="2" charset="-122"/>
          <a:ea typeface="黑体" panose="02010609060101010101" pitchFamily="2" charset="-122"/>
        </a:defRPr>
      </a:lvl9pPr>
    </p:titleStyle>
    <p:bodyStyle>
      <a:lvl1pPr marL="469900" indent="-469900" algn="l" rtl="0" eaLnBrk="0" fontAlgn="base" hangingPunct="0">
        <a:lnSpc>
          <a:spcPct val="120000"/>
        </a:lnSpc>
        <a:spcBef>
          <a:spcPct val="20000"/>
        </a:spcBef>
        <a:spcAft>
          <a:spcPct val="0"/>
        </a:spcAft>
        <a:buClr>
          <a:schemeClr val="accent2"/>
        </a:buClr>
        <a:buFont typeface="Wingdings" panose="05000000000000000000" pitchFamily="2" charset="2"/>
        <a:buBlip>
          <a:blip r:embed="rId12"/>
        </a:buBlip>
        <a:defRPr sz="28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folHlink"/>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rgbClr val="009900"/>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rgbClr val="0099CC"/>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bwMode="auto">
          <a:xfrm>
            <a:off x="0" y="0"/>
            <a:ext cx="9144000" cy="765175"/>
          </a:xfrm>
          <a:prstGeom prst="rect">
            <a:avLst/>
          </a:prstGeom>
          <a:solidFill>
            <a:srgbClr val="A50021"/>
          </a:solidFill>
          <a:ln w="9525">
            <a:noFill/>
            <a:miter lim="800000"/>
          </a:ln>
        </p:spPr>
        <p:txBody>
          <a:bodyPr vert="horz" wrap="square" lIns="91440" tIns="45720" rIns="91440" bIns="45720" numCol="1" anchor="b" anchorCtr="0" compatLnSpc="1"/>
          <a:lstStyle/>
          <a:p>
            <a:pPr lvl="0"/>
            <a:r>
              <a:rPr lang="ja-JP" altLang="en-US" smtClean="0"/>
              <a:t>マスタ タイトルの書式設定</a:t>
            </a:r>
            <a:endParaRPr lang="ja-JP" altLang="en-US" smtClean="0"/>
          </a:p>
        </p:txBody>
      </p:sp>
      <p:sp>
        <p:nvSpPr>
          <p:cNvPr id="16387" name="Rectangle 3"/>
          <p:cNvSpPr>
            <a:spLocks noGrp="1" noChangeArrowheads="1"/>
          </p:cNvSpPr>
          <p:nvPr>
            <p:ph type="body" idx="1"/>
          </p:nvPr>
        </p:nvSpPr>
        <p:spPr bwMode="auto">
          <a:xfrm>
            <a:off x="250825" y="908050"/>
            <a:ext cx="8642350" cy="5400675"/>
          </a:xfrm>
          <a:prstGeom prst="rect">
            <a:avLst/>
          </a:prstGeom>
          <a:noFill/>
          <a:ln w="9525">
            <a:noFill/>
            <a:miter lim="800000"/>
          </a:ln>
        </p:spPr>
        <p:txBody>
          <a:bodyPr vert="horz" wrap="square" lIns="91440" tIns="45720" rIns="91440" bIns="45720" numCol="1" anchor="t" anchorCtr="0" compatLnSpc="1"/>
          <a:lstStyle/>
          <a:p>
            <a:pPr lvl="0"/>
            <a:r>
              <a:rPr lang="ja-JP" altLang="en-US" smtClean="0"/>
              <a:t>マスタ テキストの書式設定</a:t>
            </a:r>
            <a:endParaRPr lang="ja-JP" altLang="en-US" smtClean="0"/>
          </a:p>
          <a:p>
            <a:pPr lvl="1"/>
            <a:r>
              <a:rPr lang="ja-JP" altLang="en-US" smtClean="0"/>
              <a:t>第 </a:t>
            </a:r>
            <a:r>
              <a:rPr lang="en-US" altLang="ja-JP" smtClean="0"/>
              <a:t>2 </a:t>
            </a:r>
            <a:r>
              <a:rPr lang="ja-JP" altLang="en-US" smtClean="0"/>
              <a:t>レベル</a:t>
            </a:r>
            <a:endParaRPr lang="ja-JP" altLang="en-US" smtClean="0"/>
          </a:p>
          <a:p>
            <a:pPr lvl="2"/>
            <a:r>
              <a:rPr lang="ja-JP" altLang="en-US" smtClean="0"/>
              <a:t>第 </a:t>
            </a:r>
            <a:r>
              <a:rPr lang="en-US" altLang="ja-JP" smtClean="0"/>
              <a:t>3 </a:t>
            </a:r>
            <a:r>
              <a:rPr lang="ja-JP" altLang="en-US" smtClean="0"/>
              <a:t>レベル</a:t>
            </a:r>
            <a:endParaRPr lang="ja-JP" altLang="en-US" smtClean="0"/>
          </a:p>
          <a:p>
            <a:pPr lvl="3"/>
            <a:r>
              <a:rPr lang="ja-JP" altLang="en-US" smtClean="0"/>
              <a:t>第 </a:t>
            </a:r>
            <a:r>
              <a:rPr lang="en-US" altLang="ja-JP" smtClean="0"/>
              <a:t>4 </a:t>
            </a:r>
            <a:r>
              <a:rPr lang="ja-JP" altLang="en-US" smtClean="0"/>
              <a:t>レベル</a:t>
            </a:r>
            <a:endParaRPr lang="ja-JP" altLang="en-US" smtClean="0"/>
          </a:p>
          <a:p>
            <a:pPr lvl="4"/>
            <a:r>
              <a:rPr lang="ja-JP" altLang="en-US" smtClean="0"/>
              <a:t>第 </a:t>
            </a:r>
            <a:r>
              <a:rPr lang="en-US" altLang="ja-JP" smtClean="0"/>
              <a:t>5 </a:t>
            </a:r>
            <a:r>
              <a:rPr lang="ja-JP" altLang="en-US" smtClean="0"/>
              <a:t>レベル</a:t>
            </a:r>
            <a:endParaRPr lang="ja-JP" altLang="en-US" smtClean="0"/>
          </a:p>
        </p:txBody>
      </p:sp>
      <p:sp>
        <p:nvSpPr>
          <p:cNvPr id="9226" name="Rectangle 10"/>
          <p:cNvSpPr>
            <a:spLocks noGrp="1" noChangeArrowheads="1"/>
          </p:cNvSpPr>
          <p:nvPr>
            <p:ph type="sldNum" sz="quarter" idx="4"/>
          </p:nvPr>
        </p:nvSpPr>
        <p:spPr bwMode="auto">
          <a:xfrm>
            <a:off x="6767513" y="6416675"/>
            <a:ext cx="2133600" cy="476250"/>
          </a:xfrm>
          <a:prstGeom prst="rect">
            <a:avLst/>
          </a:prstGeom>
          <a:noFill/>
          <a:ln w="9525">
            <a:noFill/>
            <a:miter lim="800000"/>
          </a:ln>
          <a:effectLst/>
        </p:spPr>
        <p:txBody>
          <a:bodyPr vert="horz" wrap="square" lIns="91440" tIns="45720" rIns="91440" bIns="45720" numCol="1" anchor="t" anchorCtr="0" compatLnSpc="1"/>
          <a:lstStyle>
            <a:lvl1pPr algn="r">
              <a:defRPr smtClean="0">
                <a:solidFill>
                  <a:srgbClr val="A50021"/>
                </a:solidFill>
                <a:ea typeface="MS PGothic" panose="020B0600070205080204" pitchFamily="34" charset="-128"/>
              </a:defRPr>
            </a:lvl1pPr>
          </a:lstStyle>
          <a:p>
            <a:pPr>
              <a:defRPr/>
            </a:pPr>
            <a:fld id="{CABF0BFD-B37C-4476-A4AD-D2A30B3DE754}" type="slidenum">
              <a:rPr lang="ja-JP" altLang="en-US"/>
            </a:fld>
            <a:endParaRPr lang="en-US" altLang="ja-JP"/>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ransition>
    <p:random/>
  </p:transition>
  <p:timing>
    <p:tnLst>
      <p:par>
        <p:cTn id="1" dur="indefinite" restart="never" nodeType="tmRoot"/>
      </p:par>
    </p:tnLst>
  </p:timing>
  <p:hf hdr="0" ftr="0" dt="0"/>
  <p:txStyles>
    <p:titleStyle>
      <a:lvl1pPr indent="176530" algn="l" rtl="0" eaLnBrk="0" fontAlgn="base" hangingPunct="0">
        <a:spcBef>
          <a:spcPct val="0"/>
        </a:spcBef>
        <a:spcAft>
          <a:spcPct val="0"/>
        </a:spcAft>
        <a:defRPr sz="3600">
          <a:solidFill>
            <a:schemeClr val="bg1"/>
          </a:solidFill>
          <a:latin typeface="+mj-lt"/>
          <a:ea typeface="+mj-ea"/>
          <a:cs typeface="+mj-cs"/>
        </a:defRPr>
      </a:lvl1pPr>
      <a:lvl2pPr indent="176530" algn="l" rtl="0" eaLnBrk="0" fontAlgn="base" hangingPunct="0">
        <a:spcBef>
          <a:spcPct val="0"/>
        </a:spcBef>
        <a:spcAft>
          <a:spcPct val="0"/>
        </a:spcAft>
        <a:defRPr sz="3600">
          <a:solidFill>
            <a:schemeClr val="bg1"/>
          </a:solidFill>
          <a:latin typeface="黑体" panose="02010609060101010101" pitchFamily="2" charset="-122"/>
          <a:ea typeface="黑体" panose="02010609060101010101" pitchFamily="2" charset="-122"/>
        </a:defRPr>
      </a:lvl2pPr>
      <a:lvl3pPr indent="176530" algn="l" rtl="0" eaLnBrk="0" fontAlgn="base" hangingPunct="0">
        <a:spcBef>
          <a:spcPct val="0"/>
        </a:spcBef>
        <a:spcAft>
          <a:spcPct val="0"/>
        </a:spcAft>
        <a:defRPr sz="3600">
          <a:solidFill>
            <a:schemeClr val="bg1"/>
          </a:solidFill>
          <a:latin typeface="黑体" panose="02010609060101010101" pitchFamily="2" charset="-122"/>
          <a:ea typeface="黑体" panose="02010609060101010101" pitchFamily="2" charset="-122"/>
        </a:defRPr>
      </a:lvl3pPr>
      <a:lvl4pPr indent="176530" algn="l" rtl="0" eaLnBrk="0" fontAlgn="base" hangingPunct="0">
        <a:spcBef>
          <a:spcPct val="0"/>
        </a:spcBef>
        <a:spcAft>
          <a:spcPct val="0"/>
        </a:spcAft>
        <a:defRPr sz="3600">
          <a:solidFill>
            <a:schemeClr val="bg1"/>
          </a:solidFill>
          <a:latin typeface="黑体" panose="02010609060101010101" pitchFamily="2" charset="-122"/>
          <a:ea typeface="黑体" panose="02010609060101010101" pitchFamily="2" charset="-122"/>
        </a:defRPr>
      </a:lvl4pPr>
      <a:lvl5pPr indent="176530" algn="l" rtl="0" eaLnBrk="0" fontAlgn="base" hangingPunct="0">
        <a:spcBef>
          <a:spcPct val="0"/>
        </a:spcBef>
        <a:spcAft>
          <a:spcPct val="0"/>
        </a:spcAft>
        <a:defRPr sz="3600">
          <a:solidFill>
            <a:schemeClr val="bg1"/>
          </a:solidFill>
          <a:latin typeface="黑体" panose="02010609060101010101" pitchFamily="2" charset="-122"/>
          <a:ea typeface="黑体" panose="02010609060101010101" pitchFamily="2" charset="-122"/>
        </a:defRPr>
      </a:lvl5pPr>
      <a:lvl6pPr marL="457200" indent="176530" algn="l" rtl="0" fontAlgn="base">
        <a:spcBef>
          <a:spcPct val="0"/>
        </a:spcBef>
        <a:spcAft>
          <a:spcPct val="0"/>
        </a:spcAft>
        <a:defRPr sz="3600">
          <a:solidFill>
            <a:schemeClr val="bg1"/>
          </a:solidFill>
          <a:latin typeface="黑体" panose="02010609060101010101" pitchFamily="2" charset="-122"/>
          <a:ea typeface="黑体" panose="02010609060101010101" pitchFamily="2" charset="-122"/>
        </a:defRPr>
      </a:lvl6pPr>
      <a:lvl7pPr marL="914400" indent="176530" algn="l" rtl="0" fontAlgn="base">
        <a:spcBef>
          <a:spcPct val="0"/>
        </a:spcBef>
        <a:spcAft>
          <a:spcPct val="0"/>
        </a:spcAft>
        <a:defRPr sz="3600">
          <a:solidFill>
            <a:schemeClr val="bg1"/>
          </a:solidFill>
          <a:latin typeface="黑体" panose="02010609060101010101" pitchFamily="2" charset="-122"/>
          <a:ea typeface="黑体" panose="02010609060101010101" pitchFamily="2" charset="-122"/>
        </a:defRPr>
      </a:lvl7pPr>
      <a:lvl8pPr marL="1371600" indent="176530" algn="l" rtl="0" fontAlgn="base">
        <a:spcBef>
          <a:spcPct val="0"/>
        </a:spcBef>
        <a:spcAft>
          <a:spcPct val="0"/>
        </a:spcAft>
        <a:defRPr sz="3600">
          <a:solidFill>
            <a:schemeClr val="bg1"/>
          </a:solidFill>
          <a:latin typeface="黑体" panose="02010609060101010101" pitchFamily="2" charset="-122"/>
          <a:ea typeface="黑体" panose="02010609060101010101" pitchFamily="2" charset="-122"/>
        </a:defRPr>
      </a:lvl8pPr>
      <a:lvl9pPr marL="1828800" indent="176530" algn="l" rtl="0" fontAlgn="base">
        <a:spcBef>
          <a:spcPct val="0"/>
        </a:spcBef>
        <a:spcAft>
          <a:spcPct val="0"/>
        </a:spcAft>
        <a:defRPr sz="3600">
          <a:solidFill>
            <a:schemeClr val="bg1"/>
          </a:solidFill>
          <a:latin typeface="黑体" panose="02010609060101010101" pitchFamily="2" charset="-122"/>
          <a:ea typeface="黑体" panose="02010609060101010101" pitchFamily="2" charset="-122"/>
        </a:defRPr>
      </a:lvl9pPr>
    </p:titleStyle>
    <p:bodyStyle>
      <a:lvl1pPr marL="469900" indent="-469900" algn="l" rtl="0" eaLnBrk="0" fontAlgn="base" hangingPunct="0">
        <a:lnSpc>
          <a:spcPct val="120000"/>
        </a:lnSpc>
        <a:spcBef>
          <a:spcPct val="20000"/>
        </a:spcBef>
        <a:spcAft>
          <a:spcPct val="0"/>
        </a:spcAft>
        <a:buClr>
          <a:schemeClr val="accent2"/>
        </a:buClr>
        <a:buFont typeface="Wingdings" panose="05000000000000000000" pitchFamily="2" charset="2"/>
        <a:buBlip>
          <a:blip r:embed="rId12"/>
        </a:buBlip>
        <a:defRPr sz="28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folHlink"/>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rgbClr val="009900"/>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rgbClr val="0099CC"/>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4.xml"/></Relationships>
</file>

<file path=ppt/slides/_rels/slide100.xml.rels><?xml version="1.0" encoding="UTF-8" standalone="yes"?>
<Relationships xmlns="http://schemas.openxmlformats.org/package/2006/relationships"><Relationship Id="rId3" Type="http://schemas.openxmlformats.org/officeDocument/2006/relationships/slideLayout" Target="../slideLayouts/slideLayout244.xml"/><Relationship Id="rId2" Type="http://schemas.openxmlformats.org/officeDocument/2006/relationships/image" Target="../media/image48.png"/><Relationship Id="rId1" Type="http://schemas.openxmlformats.org/officeDocument/2006/relationships/image" Target="../media/image47.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4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4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44.xml"/></Relationships>
</file>

<file path=ppt/slides/_rels/slide104.xml.rels><?xml version="1.0" encoding="UTF-8" standalone="yes"?>
<Relationships xmlns="http://schemas.openxmlformats.org/package/2006/relationships"><Relationship Id="rId6" Type="http://schemas.openxmlformats.org/officeDocument/2006/relationships/slideLayout" Target="../slideLayouts/slideLayout244.xml"/><Relationship Id="rId5" Type="http://schemas.openxmlformats.org/officeDocument/2006/relationships/image" Target="../media/image51.png"/><Relationship Id="rId4" Type="http://schemas.openxmlformats.org/officeDocument/2006/relationships/image" Target="../media/image50.png"/><Relationship Id="rId3" Type="http://schemas.openxmlformats.org/officeDocument/2006/relationships/image" Target="../media/image49.png"/><Relationship Id="rId2" Type="http://schemas.openxmlformats.org/officeDocument/2006/relationships/tags" Target="../tags/tag24.xml"/><Relationship Id="rId1" Type="http://schemas.openxmlformats.org/officeDocument/2006/relationships/tags" Target="../tags/tag23.xml"/></Relationships>
</file>

<file path=ppt/slides/_rels/slide105.xml.rels><?xml version="1.0" encoding="UTF-8" standalone="yes"?>
<Relationships xmlns="http://schemas.openxmlformats.org/package/2006/relationships"><Relationship Id="rId2" Type="http://schemas.openxmlformats.org/officeDocument/2006/relationships/slideLayout" Target="../slideLayouts/slideLayout244.xml"/><Relationship Id="rId1" Type="http://schemas.openxmlformats.org/officeDocument/2006/relationships/image" Target="../media/image52.png"/></Relationships>
</file>

<file path=ppt/slides/_rels/slide106.xml.rels><?xml version="1.0" encoding="UTF-8" standalone="yes"?>
<Relationships xmlns="http://schemas.openxmlformats.org/package/2006/relationships"><Relationship Id="rId3" Type="http://schemas.openxmlformats.org/officeDocument/2006/relationships/slideLayout" Target="../slideLayouts/slideLayout244.xml"/><Relationship Id="rId2" Type="http://schemas.openxmlformats.org/officeDocument/2006/relationships/image" Target="../media/image54.png"/><Relationship Id="rId1" Type="http://schemas.openxmlformats.org/officeDocument/2006/relationships/image" Target="../media/image53.png"/></Relationships>
</file>

<file path=ppt/slides/_rels/slide107.xml.rels><?xml version="1.0" encoding="UTF-8" standalone="yes"?>
<Relationships xmlns="http://schemas.openxmlformats.org/package/2006/relationships"><Relationship Id="rId2" Type="http://schemas.openxmlformats.org/officeDocument/2006/relationships/slideLayout" Target="../slideLayouts/slideLayout244.xml"/><Relationship Id="rId1" Type="http://schemas.openxmlformats.org/officeDocument/2006/relationships/image" Target="../media/image55.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44.xml"/></Relationships>
</file>

<file path=ppt/slides/_rels/slide109.xml.rels><?xml version="1.0" encoding="UTF-8" standalone="yes"?>
<Relationships xmlns="http://schemas.openxmlformats.org/package/2006/relationships"><Relationship Id="rId2" Type="http://schemas.openxmlformats.org/officeDocument/2006/relationships/slideLayout" Target="../slideLayouts/slideLayout244.xml"/><Relationship Id="rId1" Type="http://schemas.openxmlformats.org/officeDocument/2006/relationships/image" Target="../media/image5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4.xml"/></Relationships>
</file>

<file path=ppt/slides/_rels/slide110.xml.rels><?xml version="1.0" encoding="UTF-8" standalone="yes"?>
<Relationships xmlns="http://schemas.openxmlformats.org/package/2006/relationships"><Relationship Id="rId2" Type="http://schemas.openxmlformats.org/officeDocument/2006/relationships/slideLayout" Target="../slideLayouts/slideLayout244.xml"/><Relationship Id="rId1" Type="http://schemas.openxmlformats.org/officeDocument/2006/relationships/image" Target="../media/image57.png"/></Relationships>
</file>

<file path=ppt/slides/_rels/slide111.xml.rels><?xml version="1.0" encoding="UTF-8" standalone="yes"?>
<Relationships xmlns="http://schemas.openxmlformats.org/package/2006/relationships"><Relationship Id="rId2" Type="http://schemas.openxmlformats.org/officeDocument/2006/relationships/slideLayout" Target="../slideLayouts/slideLayout244.xml"/><Relationship Id="rId1" Type="http://schemas.openxmlformats.org/officeDocument/2006/relationships/image" Target="../media/image58.png"/></Relationships>
</file>

<file path=ppt/slides/_rels/slide112.xml.rels><?xml version="1.0" encoding="UTF-8" standalone="yes"?>
<Relationships xmlns="http://schemas.openxmlformats.org/package/2006/relationships"><Relationship Id="rId2" Type="http://schemas.openxmlformats.org/officeDocument/2006/relationships/slideLayout" Target="../slideLayouts/slideLayout244.xml"/><Relationship Id="rId1" Type="http://schemas.openxmlformats.org/officeDocument/2006/relationships/image" Target="../media/image59.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49.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49.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49.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49.xml"/></Relationships>
</file>

<file path=ppt/slides/_rels/slide117.xml.rels><?xml version="1.0" encoding="UTF-8" standalone="yes"?>
<Relationships xmlns="http://schemas.openxmlformats.org/package/2006/relationships"><Relationship Id="rId3" Type="http://schemas.openxmlformats.org/officeDocument/2006/relationships/slideLayout" Target="../slideLayouts/slideLayout249.xml"/><Relationship Id="rId2" Type="http://schemas.openxmlformats.org/officeDocument/2006/relationships/image" Target="../media/image61.png"/><Relationship Id="rId1" Type="http://schemas.openxmlformats.org/officeDocument/2006/relationships/image" Target="../media/image60.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49.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4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49.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49.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49.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49.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49.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49.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49.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49.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49.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4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4.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49.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49.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49.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49.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49.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44.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44.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44.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44.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4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4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4.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44.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4.xml"/></Relationships>
</file>

<file path=ppt/slides/_rels/slide21.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48.xml"/><Relationship Id="rId2" Type="http://schemas.openxmlformats.org/officeDocument/2006/relationships/image" Target="../media/image6.wmf"/><Relationship Id="rId1" Type="http://schemas.openxmlformats.org/officeDocument/2006/relationships/oleObject" Target="../embeddings/oleObject1.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4.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44.xml"/><Relationship Id="rId2" Type="http://schemas.openxmlformats.org/officeDocument/2006/relationships/image" Target="../media/image7.png"/><Relationship Id="rId1" Type="http://schemas.openxmlformats.org/officeDocument/2006/relationships/tags" Target="../tags/tag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4.xml"/></Relationships>
</file>

<file path=ppt/slides/_rels/slide27.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49.xml"/><Relationship Id="rId2" Type="http://schemas.openxmlformats.org/officeDocument/2006/relationships/image" Target="../media/image8.png"/><Relationship Id="rId1" Type="http://schemas.openxmlformats.org/officeDocument/2006/relationships/oleObject" Target="../embeddings/oleObject2.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4.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44.xml"/><Relationship Id="rId1"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4.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44.xml"/><Relationship Id="rId1" Type="http://schemas.openxmlformats.org/officeDocument/2006/relationships/image" Target="../media/image3.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44.xml"/><Relationship Id="rId1"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4.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44.xml"/><Relationship Id="rId2" Type="http://schemas.openxmlformats.org/officeDocument/2006/relationships/image" Target="../media/image10.png"/><Relationship Id="rId1" Type="http://schemas.openxmlformats.org/officeDocument/2006/relationships/tags" Target="../tags/tag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4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4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44.xml"/></Relationships>
</file>

<file path=ppt/slides/_rels/slide43.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44.xml"/><Relationship Id="rId2" Type="http://schemas.openxmlformats.org/officeDocument/2006/relationships/image" Target="../media/image11.png"/><Relationship Id="rId1" Type="http://schemas.openxmlformats.org/officeDocument/2006/relationships/oleObject" Target="../embeddings/oleObject3.bin"/></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4.xml"/></Relationships>
</file>

<file path=ppt/slides/_rels/slide45.xml.rels><?xml version="1.0" encoding="UTF-8" standalone="yes"?>
<Relationships xmlns="http://schemas.openxmlformats.org/package/2006/relationships"><Relationship Id="rId9" Type="http://schemas.openxmlformats.org/officeDocument/2006/relationships/vmlDrawing" Target="../drawings/vmlDrawing4.vml"/><Relationship Id="rId8" Type="http://schemas.openxmlformats.org/officeDocument/2006/relationships/slideLayout" Target="../slideLayouts/slideLayout244.xml"/><Relationship Id="rId7" Type="http://schemas.openxmlformats.org/officeDocument/2006/relationships/oleObject" Target="../embeddings/oleObject7.bin"/><Relationship Id="rId6" Type="http://schemas.openxmlformats.org/officeDocument/2006/relationships/image" Target="../media/image14.wmf"/><Relationship Id="rId5" Type="http://schemas.openxmlformats.org/officeDocument/2006/relationships/oleObject" Target="../embeddings/oleObject6.bin"/><Relationship Id="rId4" Type="http://schemas.openxmlformats.org/officeDocument/2006/relationships/image" Target="../media/image13.wmf"/><Relationship Id="rId3" Type="http://schemas.openxmlformats.org/officeDocument/2006/relationships/oleObject" Target="../embeddings/oleObject5.bin"/><Relationship Id="rId2" Type="http://schemas.openxmlformats.org/officeDocument/2006/relationships/image" Target="../media/image12.wmf"/><Relationship Id="rId1" Type="http://schemas.openxmlformats.org/officeDocument/2006/relationships/oleObject" Target="../embeddings/oleObject4.bin"/></Relationships>
</file>

<file path=ppt/slides/_rels/slide46.xml.rels><?xml version="1.0" encoding="UTF-8" standalone="yes"?>
<Relationships xmlns="http://schemas.openxmlformats.org/package/2006/relationships"><Relationship Id="rId9" Type="http://schemas.openxmlformats.org/officeDocument/2006/relationships/oleObject" Target="../embeddings/oleObject13.bin"/><Relationship Id="rId8" Type="http://schemas.openxmlformats.org/officeDocument/2006/relationships/oleObject" Target="../embeddings/oleObject12.bin"/><Relationship Id="rId7" Type="http://schemas.openxmlformats.org/officeDocument/2006/relationships/oleObject" Target="../embeddings/oleObject11.bin"/><Relationship Id="rId6" Type="http://schemas.openxmlformats.org/officeDocument/2006/relationships/image" Target="../media/image14.wmf"/><Relationship Id="rId5" Type="http://schemas.openxmlformats.org/officeDocument/2006/relationships/oleObject" Target="../embeddings/oleObject10.bin"/><Relationship Id="rId4" Type="http://schemas.openxmlformats.org/officeDocument/2006/relationships/image" Target="../media/image13.wmf"/><Relationship Id="rId3" Type="http://schemas.openxmlformats.org/officeDocument/2006/relationships/oleObject" Target="../embeddings/oleObject9.bin"/><Relationship Id="rId2" Type="http://schemas.openxmlformats.org/officeDocument/2006/relationships/image" Target="../media/image12.wmf"/><Relationship Id="rId13" Type="http://schemas.openxmlformats.org/officeDocument/2006/relationships/vmlDrawing" Target="../drawings/vmlDrawing5.vml"/><Relationship Id="rId12" Type="http://schemas.openxmlformats.org/officeDocument/2006/relationships/slideLayout" Target="../slideLayouts/slideLayout244.xml"/><Relationship Id="rId11" Type="http://schemas.openxmlformats.org/officeDocument/2006/relationships/oleObject" Target="../embeddings/oleObject15.bin"/><Relationship Id="rId10" Type="http://schemas.openxmlformats.org/officeDocument/2006/relationships/oleObject" Target="../embeddings/oleObject14.bin"/><Relationship Id="rId1" Type="http://schemas.openxmlformats.org/officeDocument/2006/relationships/oleObject" Target="../embeddings/oleObject8.bin"/></Relationships>
</file>

<file path=ppt/slides/_rels/slide47.xml.rels><?xml version="1.0" encoding="UTF-8" standalone="yes"?>
<Relationships xmlns="http://schemas.openxmlformats.org/package/2006/relationships"><Relationship Id="rId7" Type="http://schemas.openxmlformats.org/officeDocument/2006/relationships/vmlDrawing" Target="../drawings/vmlDrawing6.vml"/><Relationship Id="rId6" Type="http://schemas.openxmlformats.org/officeDocument/2006/relationships/slideLayout" Target="../slideLayouts/slideLayout244.xml"/><Relationship Id="rId5" Type="http://schemas.openxmlformats.org/officeDocument/2006/relationships/oleObject" Target="../embeddings/oleObject18.bin"/><Relationship Id="rId4" Type="http://schemas.openxmlformats.org/officeDocument/2006/relationships/image" Target="../media/image14.wmf"/><Relationship Id="rId3" Type="http://schemas.openxmlformats.org/officeDocument/2006/relationships/oleObject" Target="../embeddings/oleObject17.bin"/><Relationship Id="rId2" Type="http://schemas.openxmlformats.org/officeDocument/2006/relationships/image" Target="../media/image12.wmf"/><Relationship Id="rId1" Type="http://schemas.openxmlformats.org/officeDocument/2006/relationships/oleObject" Target="../embeddings/oleObject16.bin"/></Relationships>
</file>

<file path=ppt/slides/_rels/slide48.xml.rels><?xml version="1.0" encoding="UTF-8" standalone="yes"?>
<Relationships xmlns="http://schemas.openxmlformats.org/package/2006/relationships"><Relationship Id="rId8" Type="http://schemas.openxmlformats.org/officeDocument/2006/relationships/vmlDrawing" Target="../drawings/vmlDrawing7.vml"/><Relationship Id="rId7" Type="http://schemas.openxmlformats.org/officeDocument/2006/relationships/slideLayout" Target="../slideLayouts/slideLayout244.xml"/><Relationship Id="rId6" Type="http://schemas.openxmlformats.org/officeDocument/2006/relationships/image" Target="../media/image17.wmf"/><Relationship Id="rId5" Type="http://schemas.openxmlformats.org/officeDocument/2006/relationships/oleObject" Target="../embeddings/oleObject21.bin"/><Relationship Id="rId4" Type="http://schemas.openxmlformats.org/officeDocument/2006/relationships/image" Target="../media/image16.wmf"/><Relationship Id="rId3" Type="http://schemas.openxmlformats.org/officeDocument/2006/relationships/oleObject" Target="../embeddings/oleObject20.bin"/><Relationship Id="rId2" Type="http://schemas.openxmlformats.org/officeDocument/2006/relationships/image" Target="../media/image15.wmf"/><Relationship Id="rId1" Type="http://schemas.openxmlformats.org/officeDocument/2006/relationships/oleObject" Target="../embeddings/oleObject19.bin"/></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44.xml"/></Relationships>
</file>

<file path=ppt/slides/_rels/slide51.xml.rels><?xml version="1.0" encoding="UTF-8" standalone="yes"?>
<Relationships xmlns="http://schemas.openxmlformats.org/package/2006/relationships"><Relationship Id="rId7" Type="http://schemas.openxmlformats.org/officeDocument/2006/relationships/vmlDrawing" Target="../drawings/vmlDrawing8.vml"/><Relationship Id="rId6" Type="http://schemas.openxmlformats.org/officeDocument/2006/relationships/slideLayout" Target="../slideLayouts/slideLayout244.xml"/><Relationship Id="rId5" Type="http://schemas.openxmlformats.org/officeDocument/2006/relationships/oleObject" Target="../embeddings/oleObject24.bin"/><Relationship Id="rId4" Type="http://schemas.openxmlformats.org/officeDocument/2006/relationships/oleObject" Target="../embeddings/oleObject23.bin"/><Relationship Id="rId3" Type="http://schemas.openxmlformats.org/officeDocument/2006/relationships/image" Target="../media/image18.wmf"/><Relationship Id="rId2" Type="http://schemas.openxmlformats.org/officeDocument/2006/relationships/oleObject" Target="../embeddings/oleObject22.bin"/><Relationship Id="rId1" Type="http://schemas.openxmlformats.org/officeDocument/2006/relationships/image" Target="../media/image3.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44.xml"/><Relationship Id="rId1" Type="http://schemas.openxmlformats.org/officeDocument/2006/relationships/image" Target="../media/image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44.xml"/></Relationships>
</file>

<file path=ppt/slides/_rels/slide54.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244.xml"/><Relationship Id="rId2" Type="http://schemas.openxmlformats.org/officeDocument/2006/relationships/image" Target="../media/image19.wmf"/><Relationship Id="rId1" Type="http://schemas.openxmlformats.org/officeDocument/2006/relationships/oleObject" Target="../embeddings/oleObject25.bin"/></Relationships>
</file>

<file path=ppt/slides/_rels/slide55.xml.rels><?xml version="1.0" encoding="UTF-8" standalone="yes"?>
<Relationships xmlns="http://schemas.openxmlformats.org/package/2006/relationships"><Relationship Id="rId9" Type="http://schemas.openxmlformats.org/officeDocument/2006/relationships/oleObject" Target="../embeddings/oleObject33.bin"/><Relationship Id="rId8" Type="http://schemas.openxmlformats.org/officeDocument/2006/relationships/oleObject" Target="../embeddings/oleObject32.bin"/><Relationship Id="rId7" Type="http://schemas.openxmlformats.org/officeDocument/2006/relationships/oleObject" Target="../embeddings/oleObject31.bin"/><Relationship Id="rId6" Type="http://schemas.openxmlformats.org/officeDocument/2006/relationships/oleObject" Target="../embeddings/oleObject30.bin"/><Relationship Id="rId5" Type="http://schemas.openxmlformats.org/officeDocument/2006/relationships/oleObject" Target="../embeddings/oleObject29.bin"/><Relationship Id="rId4" Type="http://schemas.openxmlformats.org/officeDocument/2006/relationships/oleObject" Target="../embeddings/oleObject28.bin"/><Relationship Id="rId3" Type="http://schemas.openxmlformats.org/officeDocument/2006/relationships/oleObject" Target="../embeddings/oleObject27.bin"/><Relationship Id="rId2" Type="http://schemas.openxmlformats.org/officeDocument/2006/relationships/image" Target="../media/image19.wmf"/><Relationship Id="rId12" Type="http://schemas.openxmlformats.org/officeDocument/2006/relationships/vmlDrawing" Target="../drawings/vmlDrawing10.vml"/><Relationship Id="rId11" Type="http://schemas.openxmlformats.org/officeDocument/2006/relationships/slideLayout" Target="../slideLayouts/slideLayout244.xml"/><Relationship Id="rId10" Type="http://schemas.openxmlformats.org/officeDocument/2006/relationships/oleObject" Target="../embeddings/oleObject34.bin"/><Relationship Id="rId1" Type="http://schemas.openxmlformats.org/officeDocument/2006/relationships/oleObject" Target="../embeddings/oleObject26.bin"/></Relationships>
</file>

<file path=ppt/slides/_rels/slide56.xml.rels><?xml version="1.0" encoding="UTF-8" standalone="yes"?>
<Relationships xmlns="http://schemas.openxmlformats.org/package/2006/relationships"><Relationship Id="rId9" Type="http://schemas.openxmlformats.org/officeDocument/2006/relationships/oleObject" Target="../embeddings/oleObject41.bin"/><Relationship Id="rId8" Type="http://schemas.openxmlformats.org/officeDocument/2006/relationships/image" Target="../media/image15.wmf"/><Relationship Id="rId7" Type="http://schemas.openxmlformats.org/officeDocument/2006/relationships/oleObject" Target="../embeddings/oleObject40.bin"/><Relationship Id="rId6" Type="http://schemas.openxmlformats.org/officeDocument/2006/relationships/oleObject" Target="../embeddings/oleObject39.bin"/><Relationship Id="rId5" Type="http://schemas.openxmlformats.org/officeDocument/2006/relationships/oleObject" Target="../embeddings/oleObject38.bin"/><Relationship Id="rId4" Type="http://schemas.openxmlformats.org/officeDocument/2006/relationships/oleObject" Target="../embeddings/oleObject37.bin"/><Relationship Id="rId3" Type="http://schemas.openxmlformats.org/officeDocument/2006/relationships/oleObject" Target="../embeddings/oleObject36.bin"/><Relationship Id="rId2" Type="http://schemas.openxmlformats.org/officeDocument/2006/relationships/image" Target="../media/image19.wmf"/><Relationship Id="rId17" Type="http://schemas.openxmlformats.org/officeDocument/2006/relationships/vmlDrawing" Target="../drawings/vmlDrawing11.vml"/><Relationship Id="rId16" Type="http://schemas.openxmlformats.org/officeDocument/2006/relationships/slideLayout" Target="../slideLayouts/slideLayout244.xml"/><Relationship Id="rId15" Type="http://schemas.openxmlformats.org/officeDocument/2006/relationships/oleObject" Target="../embeddings/oleObject47.bin"/><Relationship Id="rId14" Type="http://schemas.openxmlformats.org/officeDocument/2006/relationships/oleObject" Target="../embeddings/oleObject46.bin"/><Relationship Id="rId13" Type="http://schemas.openxmlformats.org/officeDocument/2006/relationships/oleObject" Target="../embeddings/oleObject45.bin"/><Relationship Id="rId12" Type="http://schemas.openxmlformats.org/officeDocument/2006/relationships/oleObject" Target="../embeddings/oleObject44.bin"/><Relationship Id="rId11" Type="http://schemas.openxmlformats.org/officeDocument/2006/relationships/oleObject" Target="../embeddings/oleObject43.bin"/><Relationship Id="rId10" Type="http://schemas.openxmlformats.org/officeDocument/2006/relationships/oleObject" Target="../embeddings/oleObject42.bin"/><Relationship Id="rId1" Type="http://schemas.openxmlformats.org/officeDocument/2006/relationships/oleObject" Target="../embeddings/oleObject35.bin"/></Relationships>
</file>

<file path=ppt/slides/_rels/slide57.xml.rels><?xml version="1.0" encoding="UTF-8" standalone="yes"?>
<Relationships xmlns="http://schemas.openxmlformats.org/package/2006/relationships"><Relationship Id="rId7" Type="http://schemas.openxmlformats.org/officeDocument/2006/relationships/vmlDrawing" Target="../drawings/vmlDrawing12.vml"/><Relationship Id="rId6" Type="http://schemas.openxmlformats.org/officeDocument/2006/relationships/slideLayout" Target="../slideLayouts/slideLayout244.xml"/><Relationship Id="rId5" Type="http://schemas.openxmlformats.org/officeDocument/2006/relationships/oleObject" Target="../embeddings/oleObject50.bin"/><Relationship Id="rId4" Type="http://schemas.openxmlformats.org/officeDocument/2006/relationships/oleObject" Target="../embeddings/oleObject49.bin"/><Relationship Id="rId3" Type="http://schemas.openxmlformats.org/officeDocument/2006/relationships/image" Target="../media/image20.wmf"/><Relationship Id="rId2" Type="http://schemas.openxmlformats.org/officeDocument/2006/relationships/oleObject" Target="../embeddings/oleObject48.bin"/><Relationship Id="rId1" Type="http://schemas.openxmlformats.org/officeDocument/2006/relationships/image" Target="../media/image3.png"/></Relationships>
</file>

<file path=ppt/slides/_rels/slide58.xml.rels><?xml version="1.0" encoding="UTF-8" standalone="yes"?>
<Relationships xmlns="http://schemas.openxmlformats.org/package/2006/relationships"><Relationship Id="rId7" Type="http://schemas.openxmlformats.org/officeDocument/2006/relationships/vmlDrawing" Target="../drawings/vmlDrawing13.vml"/><Relationship Id="rId6" Type="http://schemas.openxmlformats.org/officeDocument/2006/relationships/slideLayout" Target="../slideLayouts/slideLayout244.xml"/><Relationship Id="rId5" Type="http://schemas.openxmlformats.org/officeDocument/2006/relationships/image" Target="../media/image22.png"/><Relationship Id="rId4" Type="http://schemas.openxmlformats.org/officeDocument/2006/relationships/image" Target="../media/image21.png"/><Relationship Id="rId3" Type="http://schemas.openxmlformats.org/officeDocument/2006/relationships/image" Target="../media/image20.wmf"/><Relationship Id="rId2" Type="http://schemas.openxmlformats.org/officeDocument/2006/relationships/oleObject" Target="../embeddings/oleObject51.bin"/><Relationship Id="rId1" Type="http://schemas.openxmlformats.org/officeDocument/2006/relationships/image" Target="../media/image3.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4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4.xml"/></Relationships>
</file>

<file path=ppt/slides/_rels/slide60.xml.rels><?xml version="1.0" encoding="UTF-8" standalone="yes"?>
<Relationships xmlns="http://schemas.openxmlformats.org/package/2006/relationships"><Relationship Id="rId7" Type="http://schemas.openxmlformats.org/officeDocument/2006/relationships/vmlDrawing" Target="../drawings/vmlDrawing14.vml"/><Relationship Id="rId6" Type="http://schemas.openxmlformats.org/officeDocument/2006/relationships/slideLayout" Target="../slideLayouts/slideLayout244.xml"/><Relationship Id="rId5" Type="http://schemas.openxmlformats.org/officeDocument/2006/relationships/oleObject" Target="../embeddings/oleObject54.bin"/><Relationship Id="rId4" Type="http://schemas.openxmlformats.org/officeDocument/2006/relationships/image" Target="../media/image24.wmf"/><Relationship Id="rId3" Type="http://schemas.openxmlformats.org/officeDocument/2006/relationships/oleObject" Target="../embeddings/oleObject53.bin"/><Relationship Id="rId2" Type="http://schemas.openxmlformats.org/officeDocument/2006/relationships/image" Target="../media/image23.wmf"/><Relationship Id="rId1" Type="http://schemas.openxmlformats.org/officeDocument/2006/relationships/oleObject" Target="../embeddings/oleObject52.bin"/></Relationships>
</file>

<file path=ppt/slides/_rels/slide61.xml.rels><?xml version="1.0" encoding="UTF-8" standalone="yes"?>
<Relationships xmlns="http://schemas.openxmlformats.org/package/2006/relationships"><Relationship Id="rId9" Type="http://schemas.openxmlformats.org/officeDocument/2006/relationships/image" Target="../media/image28.wmf"/><Relationship Id="rId8" Type="http://schemas.openxmlformats.org/officeDocument/2006/relationships/oleObject" Target="../embeddings/oleObject58.bin"/><Relationship Id="rId7" Type="http://schemas.openxmlformats.org/officeDocument/2006/relationships/image" Target="../media/image3.png"/><Relationship Id="rId6" Type="http://schemas.openxmlformats.org/officeDocument/2006/relationships/image" Target="../media/image27.wmf"/><Relationship Id="rId5" Type="http://schemas.openxmlformats.org/officeDocument/2006/relationships/oleObject" Target="../embeddings/oleObject57.bin"/><Relationship Id="rId4" Type="http://schemas.openxmlformats.org/officeDocument/2006/relationships/image" Target="../media/image26.wmf"/><Relationship Id="rId3" Type="http://schemas.openxmlformats.org/officeDocument/2006/relationships/oleObject" Target="../embeddings/oleObject56.bin"/><Relationship Id="rId2" Type="http://schemas.openxmlformats.org/officeDocument/2006/relationships/image" Target="../media/image25.wmf"/><Relationship Id="rId17" Type="http://schemas.openxmlformats.org/officeDocument/2006/relationships/vmlDrawing" Target="../drawings/vmlDrawing15.vml"/><Relationship Id="rId16" Type="http://schemas.openxmlformats.org/officeDocument/2006/relationships/slideLayout" Target="../slideLayouts/slideLayout244.xml"/><Relationship Id="rId15" Type="http://schemas.openxmlformats.org/officeDocument/2006/relationships/image" Target="../media/image31.wmf"/><Relationship Id="rId14" Type="http://schemas.openxmlformats.org/officeDocument/2006/relationships/oleObject" Target="../embeddings/oleObject61.bin"/><Relationship Id="rId13" Type="http://schemas.openxmlformats.org/officeDocument/2006/relationships/image" Target="../media/image30.wmf"/><Relationship Id="rId12" Type="http://schemas.openxmlformats.org/officeDocument/2006/relationships/oleObject" Target="../embeddings/oleObject60.bin"/><Relationship Id="rId11" Type="http://schemas.openxmlformats.org/officeDocument/2006/relationships/image" Target="../media/image29.wmf"/><Relationship Id="rId10" Type="http://schemas.openxmlformats.org/officeDocument/2006/relationships/oleObject" Target="../embeddings/oleObject59.bin"/><Relationship Id="rId1" Type="http://schemas.openxmlformats.org/officeDocument/2006/relationships/oleObject" Target="../embeddings/oleObject55.bin"/></Relationships>
</file>

<file path=ppt/slides/_rels/slide62.xml.rels><?xml version="1.0" encoding="UTF-8" standalone="yes"?>
<Relationships xmlns="http://schemas.openxmlformats.org/package/2006/relationships"><Relationship Id="rId9" Type="http://schemas.openxmlformats.org/officeDocument/2006/relationships/tags" Target="../tags/tag12.xml"/><Relationship Id="rId8" Type="http://schemas.openxmlformats.org/officeDocument/2006/relationships/tags" Target="../tags/tag11.xml"/><Relationship Id="rId7" Type="http://schemas.openxmlformats.org/officeDocument/2006/relationships/tags" Target="../tags/tag10.xml"/><Relationship Id="rId6" Type="http://schemas.openxmlformats.org/officeDocument/2006/relationships/tags" Target="../tags/tag9.xml"/><Relationship Id="rId5" Type="http://schemas.openxmlformats.org/officeDocument/2006/relationships/tags" Target="../tags/tag8.xml"/><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tags" Target="../tags/tag5.xml"/><Relationship Id="rId19" Type="http://schemas.openxmlformats.org/officeDocument/2006/relationships/slideLayout" Target="../slideLayouts/slideLayout244.xml"/><Relationship Id="rId18" Type="http://schemas.openxmlformats.org/officeDocument/2006/relationships/tags" Target="../tags/tag21.xml"/><Relationship Id="rId17" Type="http://schemas.openxmlformats.org/officeDocument/2006/relationships/tags" Target="../tags/tag20.xml"/><Relationship Id="rId16" Type="http://schemas.openxmlformats.org/officeDocument/2006/relationships/tags" Target="../tags/tag19.xml"/><Relationship Id="rId15" Type="http://schemas.openxmlformats.org/officeDocument/2006/relationships/tags" Target="../tags/tag18.xml"/><Relationship Id="rId14" Type="http://schemas.openxmlformats.org/officeDocument/2006/relationships/tags" Target="../tags/tag17.xml"/><Relationship Id="rId13" Type="http://schemas.openxmlformats.org/officeDocument/2006/relationships/tags" Target="../tags/tag16.xml"/><Relationship Id="rId12" Type="http://schemas.openxmlformats.org/officeDocument/2006/relationships/tags" Target="../tags/tag15.xml"/><Relationship Id="rId11" Type="http://schemas.openxmlformats.org/officeDocument/2006/relationships/tags" Target="../tags/tag14.xml"/><Relationship Id="rId10" Type="http://schemas.openxmlformats.org/officeDocument/2006/relationships/tags" Target="../tags/tag13.xml"/><Relationship Id="rId1" Type="http://schemas.openxmlformats.org/officeDocument/2006/relationships/tags" Target="../tags/tag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4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4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44.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44.xml"/><Relationship Id="rId1" Type="http://schemas.openxmlformats.org/officeDocument/2006/relationships/image" Target="../media/image3.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44.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44.xml"/><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4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4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9.xml"/></Relationships>
</file>

<file path=ppt/slides/_rels/slide74.xml.rels><?xml version="1.0" encoding="UTF-8" standalone="yes"?>
<Relationships xmlns="http://schemas.openxmlformats.org/package/2006/relationships"><Relationship Id="rId6" Type="http://schemas.openxmlformats.org/officeDocument/2006/relationships/vmlDrawing" Target="../drawings/vmlDrawing16.vml"/><Relationship Id="rId5" Type="http://schemas.openxmlformats.org/officeDocument/2006/relationships/slideLayout" Target="../slideLayouts/slideLayout244.xml"/><Relationship Id="rId4" Type="http://schemas.openxmlformats.org/officeDocument/2006/relationships/image" Target="../media/image33.wmf"/><Relationship Id="rId3" Type="http://schemas.openxmlformats.org/officeDocument/2006/relationships/oleObject" Target="../embeddings/oleObject63.bin"/><Relationship Id="rId2" Type="http://schemas.openxmlformats.org/officeDocument/2006/relationships/image" Target="../media/image32.wmf"/><Relationship Id="rId1" Type="http://schemas.openxmlformats.org/officeDocument/2006/relationships/oleObject" Target="../embeddings/oleObject62.bin"/></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4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44.xml"/></Relationships>
</file>

<file path=ppt/slides/_rels/slide77.xml.rels><?xml version="1.0" encoding="UTF-8" standalone="yes"?>
<Relationships xmlns="http://schemas.openxmlformats.org/package/2006/relationships"><Relationship Id="rId4" Type="http://schemas.openxmlformats.org/officeDocument/2006/relationships/slideLayout" Target="../slideLayouts/slideLayout244.xml"/><Relationship Id="rId3" Type="http://schemas.openxmlformats.org/officeDocument/2006/relationships/image" Target="../media/image35.png"/><Relationship Id="rId2" Type="http://schemas.openxmlformats.org/officeDocument/2006/relationships/image" Target="../media/image3.png"/><Relationship Id="rId1" Type="http://schemas.openxmlformats.org/officeDocument/2006/relationships/image" Target="../media/image34.png"/></Relationships>
</file>

<file path=ppt/slides/_rels/slide78.xml.rels><?xml version="1.0" encoding="UTF-8" standalone="yes"?>
<Relationships xmlns="http://schemas.openxmlformats.org/package/2006/relationships"><Relationship Id="rId4" Type="http://schemas.openxmlformats.org/officeDocument/2006/relationships/vmlDrawing" Target="../drawings/vmlDrawing17.vml"/><Relationship Id="rId3" Type="http://schemas.openxmlformats.org/officeDocument/2006/relationships/slideLayout" Target="../slideLayouts/slideLayout244.xml"/><Relationship Id="rId2" Type="http://schemas.openxmlformats.org/officeDocument/2006/relationships/image" Target="../media/image36.wmf"/><Relationship Id="rId1" Type="http://schemas.openxmlformats.org/officeDocument/2006/relationships/oleObject" Target="../embeddings/oleObject64.bin"/></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4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4.xml"/></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244.xml"/><Relationship Id="rId1" Type="http://schemas.openxmlformats.org/officeDocument/2006/relationships/image" Target="../media/image37.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4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4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4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44.xml"/></Relationships>
</file>

<file path=ppt/slides/_rels/slide85.xml.rels><?xml version="1.0" encoding="UTF-8" standalone="yes"?>
<Relationships xmlns="http://schemas.openxmlformats.org/package/2006/relationships"><Relationship Id="rId9" Type="http://schemas.openxmlformats.org/officeDocument/2006/relationships/slideLayout" Target="../slideLayouts/slideLayout249.xml"/><Relationship Id="rId8" Type="http://schemas.openxmlformats.org/officeDocument/2006/relationships/image" Target="../media/image44.jpeg"/><Relationship Id="rId7" Type="http://schemas.openxmlformats.org/officeDocument/2006/relationships/image" Target="../media/image43.jpeg"/><Relationship Id="rId6" Type="http://schemas.openxmlformats.org/officeDocument/2006/relationships/image" Target="../media/image42.jpeg"/><Relationship Id="rId5" Type="http://schemas.openxmlformats.org/officeDocument/2006/relationships/image" Target="../media/image41.jpeg"/><Relationship Id="rId4" Type="http://schemas.openxmlformats.org/officeDocument/2006/relationships/image" Target="../media/image40.jpeg"/><Relationship Id="rId3" Type="http://schemas.openxmlformats.org/officeDocument/2006/relationships/image" Target="../media/image39.jpeg"/><Relationship Id="rId2" Type="http://schemas.openxmlformats.org/officeDocument/2006/relationships/image" Target="../media/image38.jpeg"/><Relationship Id="rId1" Type="http://schemas.openxmlformats.org/officeDocument/2006/relationships/image" Target="../media/image3.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4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4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44.xml"/></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244.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4.xml"/></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244.xml"/><Relationship Id="rId1" Type="http://schemas.openxmlformats.org/officeDocument/2006/relationships/image" Target="../media/image3.png"/></Relationships>
</file>

<file path=ppt/slides/_rels/slide91.xml.rels><?xml version="1.0" encoding="UTF-8" standalone="yes"?>
<Relationships xmlns="http://schemas.openxmlformats.org/package/2006/relationships"><Relationship Id="rId5" Type="http://schemas.openxmlformats.org/officeDocument/2006/relationships/vmlDrawing" Target="../drawings/vmlDrawing18.vml"/><Relationship Id="rId4" Type="http://schemas.openxmlformats.org/officeDocument/2006/relationships/slideLayout" Target="../slideLayouts/slideLayout249.xml"/><Relationship Id="rId3" Type="http://schemas.openxmlformats.org/officeDocument/2006/relationships/image" Target="../media/image45.wmf"/><Relationship Id="rId2" Type="http://schemas.openxmlformats.org/officeDocument/2006/relationships/oleObject" Target="../embeddings/oleObject65.bin"/><Relationship Id="rId1" Type="http://schemas.openxmlformats.org/officeDocument/2006/relationships/image" Target="../media/image44.jpeg"/></Relationships>
</file>

<file path=ppt/slides/_rels/slide92.xml.rels><?xml version="1.0" encoding="UTF-8" standalone="yes"?>
<Relationships xmlns="http://schemas.openxmlformats.org/package/2006/relationships"><Relationship Id="rId4" Type="http://schemas.openxmlformats.org/officeDocument/2006/relationships/slideLayout" Target="../slideLayouts/slideLayout244.xml"/><Relationship Id="rId3" Type="http://schemas.openxmlformats.org/officeDocument/2006/relationships/image" Target="../media/image35.png"/><Relationship Id="rId2" Type="http://schemas.openxmlformats.org/officeDocument/2006/relationships/image" Target="../media/image3.png"/><Relationship Id="rId1" Type="http://schemas.openxmlformats.org/officeDocument/2006/relationships/image" Target="../media/image34.png"/></Relationships>
</file>

<file path=ppt/slides/_rels/slide93.xml.rels><?xml version="1.0" encoding="UTF-8" standalone="yes"?>
<Relationships xmlns="http://schemas.openxmlformats.org/package/2006/relationships"><Relationship Id="rId9" Type="http://schemas.openxmlformats.org/officeDocument/2006/relationships/slideLayout" Target="../slideLayouts/slideLayout244.xml"/><Relationship Id="rId8" Type="http://schemas.openxmlformats.org/officeDocument/2006/relationships/hyperlink" Target="http://journal.xjtu.edu.cn/zrb/quanw/200408/404.PDF" TargetMode="External"/><Relationship Id="rId7" Type="http://schemas.openxmlformats.org/officeDocument/2006/relationships/hyperlink" Target="http://www.cqvip.com/qk/91274x/2001001/4891514.html" TargetMode="External"/><Relationship Id="rId6" Type="http://schemas.openxmlformats.org/officeDocument/2006/relationships/hyperlink" Target="http://www.cqvip.com/qk/97663b/2006008/22512246.html" TargetMode="External"/><Relationship Id="rId5" Type="http://schemas.openxmlformats.org/officeDocument/2006/relationships/hyperlink" Target="http://www.cqvip.com/qk/97390x/1999004/3538746.html" TargetMode="External"/><Relationship Id="rId4" Type="http://schemas.openxmlformats.org/officeDocument/2006/relationships/hyperlink" Target="http://www.cqvip.com/qk/95659x/1998010/3261959.html" TargetMode="External"/><Relationship Id="rId3" Type="http://schemas.openxmlformats.org/officeDocument/2006/relationships/image" Target="../media/image35.png"/><Relationship Id="rId2" Type="http://schemas.openxmlformats.org/officeDocument/2006/relationships/image" Target="../media/image3.png"/><Relationship Id="rId1" Type="http://schemas.openxmlformats.org/officeDocument/2006/relationships/image" Target="../media/image34.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4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44.xml"/></Relationships>
</file>

<file path=ppt/slides/_rels/slide96.xml.rels><?xml version="1.0" encoding="UTF-8" standalone="yes"?>
<Relationships xmlns="http://schemas.openxmlformats.org/package/2006/relationships"><Relationship Id="rId3" Type="http://schemas.openxmlformats.org/officeDocument/2006/relationships/slideLayout" Target="../slideLayouts/slideLayout244.xml"/><Relationship Id="rId2" Type="http://schemas.openxmlformats.org/officeDocument/2006/relationships/image" Target="../media/image46.png"/><Relationship Id="rId1" Type="http://schemas.openxmlformats.org/officeDocument/2006/relationships/tags" Target="../tags/tag2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55.xml"/></Relationships>
</file>

<file path=ppt/slides/_rels/slide9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44.xml"/><Relationship Id="rId1" Type="http://schemas.openxmlformats.org/officeDocument/2006/relationships/image" Target="../media/image9.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4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ctrTitle"/>
          </p:nvPr>
        </p:nvSpPr>
        <p:spPr>
          <a:xfrm>
            <a:off x="609609" y="2772209"/>
            <a:ext cx="7772400" cy="1229776"/>
          </a:xfrm>
          <a:noFill/>
        </p:spPr>
        <p:txBody>
          <a:bodyPr/>
          <a:lstStyle/>
          <a:p>
            <a:pPr algn="ctr" eaLnBrk="1" hangingPunct="1"/>
            <a:r>
              <a:rPr lang="zh-CN" altLang="en-US" sz="4600" b="1" dirty="0" smtClean="0">
                <a:solidFill>
                  <a:schemeClr val="tx1"/>
                </a:solidFill>
                <a:latin typeface="仿宋" panose="02010609060101010101" pitchFamily="49" charset="-122"/>
                <a:ea typeface="仿宋" panose="02010609060101010101" pitchFamily="49" charset="-122"/>
              </a:rPr>
              <a:t>第 </a:t>
            </a:r>
            <a:r>
              <a:rPr lang="en-US" altLang="zh-CN" sz="4600" b="1" dirty="0" smtClean="0">
                <a:solidFill>
                  <a:schemeClr val="tx1"/>
                </a:solidFill>
                <a:latin typeface="仿宋" panose="02010609060101010101" pitchFamily="49" charset="-122"/>
                <a:ea typeface="仿宋" panose="02010609060101010101" pitchFamily="49" charset="-122"/>
              </a:rPr>
              <a:t>2 </a:t>
            </a:r>
            <a:r>
              <a:rPr lang="zh-CN" altLang="en-US" sz="4600" b="1" dirty="0" smtClean="0">
                <a:solidFill>
                  <a:schemeClr val="tx1"/>
                </a:solidFill>
                <a:latin typeface="仿宋" panose="02010609060101010101" pitchFamily="49" charset="-122"/>
                <a:ea typeface="仿宋" panose="02010609060101010101" pitchFamily="49" charset="-122"/>
              </a:rPr>
              <a:t>章 知识表示</a:t>
            </a:r>
            <a:r>
              <a:rPr lang="zh-CN" altLang="en-US" sz="4200" b="1" dirty="0" smtClean="0">
                <a:solidFill>
                  <a:schemeClr val="tx1"/>
                </a:solidFill>
                <a:latin typeface="仿宋" panose="02010609060101010101" pitchFamily="49" charset="-122"/>
                <a:ea typeface="仿宋" panose="02010609060101010101" pitchFamily="49" charset="-122"/>
              </a:rPr>
              <a:t>  </a:t>
            </a:r>
            <a:endParaRPr lang="zh-CN" altLang="en-US" sz="4200" b="1" dirty="0" smtClean="0">
              <a:solidFill>
                <a:schemeClr val="tx1"/>
              </a:solidFill>
              <a:latin typeface="仿宋" panose="02010609060101010101" pitchFamily="49" charset="-122"/>
              <a:ea typeface="仿宋" panose="02010609060101010101" pitchFamily="49" charset="-122"/>
            </a:endParaRPr>
          </a:p>
        </p:txBody>
      </p:sp>
      <p:sp>
        <p:nvSpPr>
          <p:cNvPr id="2" name="TextBox 1"/>
          <p:cNvSpPr txBox="1"/>
          <p:nvPr/>
        </p:nvSpPr>
        <p:spPr>
          <a:xfrm>
            <a:off x="2386940" y="1341912"/>
            <a:ext cx="4339650" cy="923330"/>
          </a:xfrm>
          <a:prstGeom prst="rect">
            <a:avLst/>
          </a:prstGeom>
          <a:noFill/>
        </p:spPr>
        <p:txBody>
          <a:bodyPr wrap="none" rtlCol="0">
            <a:spAutoFit/>
          </a:bodyPr>
          <a:lstStyle/>
          <a:p>
            <a:r>
              <a:rPr lang="zh-CN" altLang="en-US" sz="5400" b="1" dirty="0" smtClean="0">
                <a:latin typeface="仿宋" panose="02010609060101010101" pitchFamily="49" charset="-122"/>
                <a:ea typeface="仿宋" panose="02010609060101010101" pitchFamily="49" charset="-122"/>
              </a:rPr>
              <a:t>人工智能技术</a:t>
            </a:r>
            <a:endParaRPr lang="zh-CN" altLang="en-US" sz="5400" b="1" dirty="0">
              <a:latin typeface="仿宋" panose="02010609060101010101" pitchFamily="49" charset="-122"/>
              <a:ea typeface="仿宋" panose="02010609060101010101" pitchFamily="49" charset="-122"/>
            </a:endParaRPr>
          </a:p>
        </p:txBody>
      </p:sp>
      <p:sp>
        <p:nvSpPr>
          <p:cNvPr id="3" name="矩形 2"/>
          <p:cNvSpPr/>
          <p:nvPr/>
        </p:nvSpPr>
        <p:spPr>
          <a:xfrm>
            <a:off x="4400312" y="2265242"/>
            <a:ext cx="312906" cy="369332"/>
          </a:xfrm>
          <a:prstGeom prst="rect">
            <a:avLst/>
          </a:prstGeom>
        </p:spPr>
        <p:txBody>
          <a:bodyPr wrap="none">
            <a:spAutoFit/>
          </a:bodyPr>
          <a:lstStyle/>
          <a:p>
            <a:r>
              <a:rPr lang="en-US" altLang="ja-JP" dirty="0" smtClean="0">
                <a:solidFill>
                  <a:schemeClr val="bg2">
                    <a:lumMod val="75000"/>
                  </a:schemeClr>
                </a:solidFill>
              </a:rPr>
              <a:t>1</a:t>
            </a:r>
            <a:endParaRPr lang="en-US" altLang="ja-JP" dirty="0">
              <a:solidFill>
                <a:schemeClr val="bg2">
                  <a:lumMod val="75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7169"/>
          <p:cNvSpPr>
            <a:spLocks noGrp="1"/>
          </p:cNvSpPr>
          <p:nvPr>
            <p:ph type="title"/>
          </p:nvPr>
        </p:nvSpPr>
        <p:spPr/>
        <p:txBody>
          <a:bodyPr anchor="ctr"/>
          <a:lstStyle/>
          <a:p>
            <a:r>
              <a:rPr lang="en-US" altLang="zh-CN" b="1" dirty="0" smtClean="0">
                <a:solidFill>
                  <a:schemeClr val="tx1"/>
                </a:solidFill>
                <a:latin typeface="仿宋" panose="02010609060101010101" pitchFamily="49" charset="-122"/>
                <a:ea typeface="仿宋" panose="02010609060101010101" pitchFamily="49" charset="-122"/>
                <a:sym typeface="+mn-ea"/>
              </a:rPr>
              <a:t>2.1.4  </a:t>
            </a:r>
            <a:r>
              <a:rPr lang="zh-CN" altLang="en-US" b="1" dirty="0" smtClean="0">
                <a:solidFill>
                  <a:schemeClr val="tx1"/>
                </a:solidFill>
                <a:latin typeface="仿宋" panose="02010609060101010101" pitchFamily="49" charset="-122"/>
                <a:ea typeface="仿宋" panose="02010609060101010101" pitchFamily="49" charset="-122"/>
                <a:sym typeface="+mn-ea"/>
              </a:rPr>
              <a:t>知识的分类</a:t>
            </a:r>
            <a:endParaRPr lang="zh-CN" altLang="en-US" b="1" dirty="0" smtClean="0">
              <a:solidFill>
                <a:schemeClr val="tx1"/>
              </a:solidFill>
              <a:latin typeface="仿宋" panose="02010609060101010101" pitchFamily="49" charset="-122"/>
              <a:ea typeface="仿宋" panose="02010609060101010101" pitchFamily="49" charset="-122"/>
              <a:sym typeface="+mn-ea"/>
            </a:endParaRPr>
          </a:p>
        </p:txBody>
      </p:sp>
      <p:sp>
        <p:nvSpPr>
          <p:cNvPr id="2" name="灯片编号占位符 1"/>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7171" name="文本占位符 7170"/>
          <p:cNvSpPr>
            <a:spLocks noGrp="1"/>
          </p:cNvSpPr>
          <p:nvPr>
            <p:ph sz="quarter" idx="1"/>
          </p:nvPr>
        </p:nvSpPr>
        <p:spPr>
          <a:xfrm>
            <a:off x="352178" y="1597231"/>
            <a:ext cx="8503920" cy="3307278"/>
          </a:xfrm>
          <a:noFill/>
          <a:ln>
            <a:noFill/>
          </a:ln>
        </p:spPr>
        <p:txBody>
          <a:bodyPr/>
          <a:lstStyle/>
          <a:p>
            <a:pPr algn="just">
              <a:lnSpc>
                <a:spcPct val="150000"/>
              </a:lnSpc>
              <a:spcBef>
                <a:spcPct val="0"/>
              </a:spcBef>
              <a:buNone/>
            </a:pPr>
            <a:r>
              <a:rPr lang="zh-CN" altLang="en-US" dirty="0">
                <a:latin typeface="仿宋" panose="02010609060101010101" pitchFamily="49" charset="-122"/>
                <a:ea typeface="仿宋" panose="02010609060101010101" pitchFamily="49" charset="-122"/>
              </a:rPr>
              <a:t>▶按知识的作用范围分：</a:t>
            </a:r>
            <a:endParaRPr lang="zh-CN" altLang="en-US" dirty="0">
              <a:latin typeface="仿宋" panose="02010609060101010101" pitchFamily="49" charset="-122"/>
              <a:ea typeface="仿宋" panose="02010609060101010101" pitchFamily="49" charset="-122"/>
            </a:endParaRPr>
          </a:p>
          <a:p>
            <a:pPr>
              <a:lnSpc>
                <a:spcPct val="150000"/>
              </a:lnSpc>
              <a:spcBef>
                <a:spcPct val="0"/>
              </a:spcBef>
              <a:buNone/>
            </a:pPr>
            <a:r>
              <a:rPr lang="zh-CN" altLang="en-US" sz="3200" dirty="0">
                <a:latin typeface="仿宋" panose="02010609060101010101" pitchFamily="49" charset="-122"/>
                <a:ea typeface="仿宋" panose="02010609060101010101" pitchFamily="49" charset="-122"/>
                <a:cs typeface="Times New Roman" panose="02020603050405020304" pitchFamily="18" charset="0"/>
              </a:rPr>
              <a:t>  </a:t>
            </a:r>
            <a:r>
              <a:rPr lang="zh-CN" altLang="en-US" sz="2400" dirty="0">
                <a:latin typeface="仿宋" panose="02010609060101010101" pitchFamily="49" charset="-122"/>
                <a:ea typeface="仿宋" panose="02010609060101010101" pitchFamily="49" charset="-122"/>
              </a:rPr>
              <a:t>（</a:t>
            </a:r>
            <a:r>
              <a:rPr lang="en-US" altLang="zh-CN" sz="2400" dirty="0">
                <a:latin typeface="仿宋" panose="02010609060101010101" pitchFamily="49" charset="-122"/>
                <a:ea typeface="仿宋" panose="02010609060101010101" pitchFamily="49" charset="-122"/>
              </a:rPr>
              <a:t>1</a:t>
            </a:r>
            <a:r>
              <a:rPr lang="zh-CN" altLang="en-US" sz="2400" dirty="0">
                <a:latin typeface="仿宋" panose="02010609060101010101" pitchFamily="49" charset="-122"/>
                <a:ea typeface="仿宋" panose="02010609060101010101" pitchFamily="49" charset="-122"/>
              </a:rPr>
              <a:t>）常识性知识：通用性知识，适用于所有领域；</a:t>
            </a:r>
            <a:r>
              <a:rPr lang="zh-CN" altLang="en-US" sz="2400" dirty="0">
                <a:solidFill>
                  <a:srgbClr val="0000FF"/>
                </a:solidFill>
                <a:latin typeface="仿宋" panose="02010609060101010101" pitchFamily="49" charset="-122"/>
                <a:ea typeface="仿宋" panose="02010609060101010101" pitchFamily="49" charset="-122"/>
              </a:rPr>
              <a:t>如一年有四个季节。</a:t>
            </a:r>
            <a:endParaRPr lang="zh-CN" altLang="en-US" sz="2400" dirty="0">
              <a:solidFill>
                <a:srgbClr val="0000FF"/>
              </a:solidFill>
              <a:latin typeface="仿宋" panose="02010609060101010101" pitchFamily="49" charset="-122"/>
              <a:ea typeface="仿宋" panose="02010609060101010101" pitchFamily="49" charset="-122"/>
            </a:endParaRPr>
          </a:p>
          <a:p>
            <a:pPr>
              <a:lnSpc>
                <a:spcPct val="150000"/>
              </a:lnSpc>
              <a:spcBef>
                <a:spcPct val="0"/>
              </a:spcBef>
              <a:buNone/>
            </a:pPr>
            <a:r>
              <a:rPr lang="zh-CN" altLang="en-US" sz="2400" dirty="0">
                <a:latin typeface="仿宋" panose="02010609060101010101" pitchFamily="49" charset="-122"/>
                <a:ea typeface="仿宋" panose="02010609060101010101" pitchFamily="49" charset="-122"/>
              </a:rPr>
              <a:t>  （</a:t>
            </a:r>
            <a:r>
              <a:rPr lang="en-US" altLang="zh-CN" sz="2400" dirty="0">
                <a:latin typeface="仿宋" panose="02010609060101010101" pitchFamily="49" charset="-122"/>
                <a:ea typeface="仿宋" panose="02010609060101010101" pitchFamily="49" charset="-122"/>
              </a:rPr>
              <a:t>2</a:t>
            </a:r>
            <a:r>
              <a:rPr lang="zh-CN" altLang="en-US" sz="2400" dirty="0">
                <a:latin typeface="仿宋" panose="02010609060101010101" pitchFamily="49" charset="-122"/>
                <a:ea typeface="仿宋" panose="02010609060101010101" pitchFamily="49" charset="-122"/>
              </a:rPr>
              <a:t>）领域性知识：面向某个具体领域的知识，是专业性</a:t>
            </a:r>
            <a:r>
              <a:rPr lang="zh-CN" altLang="en-US" sz="2400" dirty="0" smtClean="0">
                <a:latin typeface="仿宋" panose="02010609060101010101" pitchFamily="49" charset="-122"/>
                <a:ea typeface="仿宋" panose="02010609060101010101" pitchFamily="49" charset="-122"/>
              </a:rPr>
              <a:t>知识，</a:t>
            </a:r>
            <a:r>
              <a:rPr lang="zh-CN" altLang="en-US" sz="2400" dirty="0">
                <a:solidFill>
                  <a:srgbClr val="0000FF"/>
                </a:solidFill>
                <a:latin typeface="仿宋" panose="02010609060101010101" pitchFamily="49" charset="-122"/>
                <a:ea typeface="仿宋" panose="02010609060101010101" pitchFamily="49" charset="-122"/>
              </a:rPr>
              <a:t>如疾病诊断的知识</a:t>
            </a:r>
            <a:r>
              <a:rPr lang="zh-CN" altLang="en-US" sz="2400" dirty="0" smtClean="0">
                <a:solidFill>
                  <a:srgbClr val="0000FF"/>
                </a:solidFill>
                <a:latin typeface="仿宋" panose="02010609060101010101" pitchFamily="49" charset="-122"/>
                <a:ea typeface="仿宋" panose="02010609060101010101" pitchFamily="49" charset="-122"/>
              </a:rPr>
              <a:t>。</a:t>
            </a:r>
            <a:endParaRPr lang="zh-CN" altLang="en-US" sz="2400" dirty="0">
              <a:solidFill>
                <a:srgbClr val="0000FF"/>
              </a:solidFill>
              <a:latin typeface="仿宋" panose="02010609060101010101" pitchFamily="49" charset="-122"/>
              <a:ea typeface="仿宋" panose="02010609060101010101" pitchFamily="49" charset="-122"/>
            </a:endParaRPr>
          </a:p>
        </p:txBody>
      </p:sp>
    </p:spTree>
  </p:cSld>
  <p:clrMapOvr>
    <a:masterClrMapping/>
  </p:clrMapOvr>
  <p:transition>
    <p:random/>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p:nvPr>
        </p:nvSpPr>
        <p:spPr/>
        <p:txBody>
          <a:bodyPr vert="horz" wrap="square" lIns="91440" tIns="45720" rIns="91440" bIns="45720" anchor="b" anchorCtr="0"/>
          <a:lstStyle/>
          <a:p>
            <a:pPr algn="l" eaLnBrk="1" hangingPunct="1"/>
            <a:r>
              <a:rPr lang="en-US" altLang="zh-CN" sz="2800" b="1" dirty="0" smtClean="0">
                <a:solidFill>
                  <a:schemeClr val="tx1"/>
                </a:solidFill>
                <a:latin typeface="黑体" panose="02010609060101010101" pitchFamily="2" charset="-122"/>
                <a:ea typeface="黑体" panose="02010609060101010101" pitchFamily="2" charset="-122"/>
                <a:cs typeface="黑体" panose="02010609060101010101" pitchFamily="2" charset="-122"/>
              </a:rPr>
              <a:t>2.5.1 </a:t>
            </a:r>
            <a:r>
              <a:rPr lang="zh-CN" altLang="en-US" sz="2800" b="1" dirty="0">
                <a:solidFill>
                  <a:schemeClr val="tx1"/>
                </a:solidFill>
                <a:latin typeface="黑体" panose="02010609060101010101" pitchFamily="2" charset="-122"/>
                <a:ea typeface="黑体" panose="02010609060101010101" pitchFamily="2" charset="-122"/>
                <a:cs typeface="黑体" panose="02010609060101010101" pitchFamily="2" charset="-122"/>
              </a:rPr>
              <a:t>何为语义网络</a:t>
            </a:r>
            <a:endParaRPr lang="zh-CN" altLang="en-US" sz="2800" b="1" dirty="0">
              <a:solidFill>
                <a:schemeClr val="tx1"/>
              </a:solidFill>
              <a:latin typeface="黑体" panose="02010609060101010101" pitchFamily="2" charset="-122"/>
              <a:ea typeface="黑体" panose="02010609060101010101" pitchFamily="2" charset="-122"/>
              <a:cs typeface="黑体" panose="02010609060101010101" pitchFamily="2" charset="-122"/>
            </a:endParaRPr>
          </a:p>
        </p:txBody>
      </p:sp>
      <p:sp>
        <p:nvSpPr>
          <p:cNvPr id="5123" name="Rectangle 3"/>
          <p:cNvSpPr>
            <a:spLocks noGrp="1"/>
          </p:cNvSpPr>
          <p:nvPr>
            <p:ph idx="1"/>
          </p:nvPr>
        </p:nvSpPr>
        <p:spPr>
          <a:xfrm>
            <a:off x="301625" y="1530350"/>
            <a:ext cx="8136255" cy="2988310"/>
          </a:xfrm>
        </p:spPr>
        <p:txBody>
          <a:bodyPr vert="horz" wrap="square" lIns="91440" tIns="45720" rIns="91440" bIns="45720" anchor="t" anchorCtr="0"/>
          <a:lstStyle/>
          <a:p>
            <a:pPr eaLnBrk="1" hangingPunct="1"/>
            <a:r>
              <a:rPr lang="zh-CN" altLang="en-US" sz="2400" dirty="0">
                <a:latin typeface="仿宋" panose="02010609060101010101" pitchFamily="49" charset="-122"/>
                <a:ea typeface="仿宋" panose="02010609060101010101" pitchFamily="49" charset="-122"/>
                <a:cs typeface="仿宋" panose="02010609060101010101" pitchFamily="49" charset="-122"/>
              </a:rPr>
              <a:t>语义网络是一种用</a:t>
            </a:r>
            <a:r>
              <a:rPr lang="zh-CN" altLang="en-US" sz="2400" b="1" dirty="0">
                <a:solidFill>
                  <a:srgbClr val="0000FF"/>
                </a:solidFill>
                <a:latin typeface="仿宋" panose="02010609060101010101" pitchFamily="49" charset="-122"/>
                <a:ea typeface="仿宋" panose="02010609060101010101" pitchFamily="49" charset="-122"/>
                <a:cs typeface="仿宋" panose="02010609060101010101" pitchFamily="49" charset="-122"/>
              </a:rPr>
              <a:t>实体</a:t>
            </a:r>
            <a:r>
              <a:rPr lang="zh-CN" altLang="en-US" sz="2400" dirty="0">
                <a:latin typeface="仿宋" panose="02010609060101010101" pitchFamily="49" charset="-122"/>
                <a:ea typeface="仿宋" panose="02010609060101010101" pitchFamily="49" charset="-122"/>
                <a:cs typeface="仿宋" panose="02010609060101010101" pitchFamily="49" charset="-122"/>
              </a:rPr>
              <a:t>及其</a:t>
            </a:r>
            <a:r>
              <a:rPr lang="zh-CN" altLang="en-US" sz="2400" b="1" dirty="0">
                <a:solidFill>
                  <a:srgbClr val="0000FF"/>
                </a:solidFill>
                <a:latin typeface="仿宋" panose="02010609060101010101" pitchFamily="49" charset="-122"/>
                <a:ea typeface="仿宋" panose="02010609060101010101" pitchFamily="49" charset="-122"/>
                <a:cs typeface="仿宋" panose="02010609060101010101" pitchFamily="49" charset="-122"/>
              </a:rPr>
              <a:t>语义关系</a:t>
            </a:r>
            <a:r>
              <a:rPr lang="zh-CN" altLang="en-US" sz="2400" dirty="0">
                <a:latin typeface="仿宋" panose="02010609060101010101" pitchFamily="49" charset="-122"/>
                <a:ea typeface="仿宋" panose="02010609060101010101" pitchFamily="49" charset="-122"/>
                <a:cs typeface="仿宋" panose="02010609060101010101" pitchFamily="49" charset="-122"/>
              </a:rPr>
              <a:t>来表达知识的</a:t>
            </a:r>
            <a:r>
              <a:rPr lang="zh-CN" altLang="en-US" sz="2400" b="1" dirty="0">
                <a:solidFill>
                  <a:srgbClr val="0000FF"/>
                </a:solidFill>
                <a:latin typeface="仿宋" panose="02010609060101010101" pitchFamily="49" charset="-122"/>
                <a:ea typeface="仿宋" panose="02010609060101010101" pitchFamily="49" charset="-122"/>
                <a:cs typeface="仿宋" panose="02010609060101010101" pitchFamily="49" charset="-122"/>
              </a:rPr>
              <a:t>有向图</a:t>
            </a:r>
            <a:r>
              <a:rPr lang="zh-CN" altLang="en-US" sz="2400" dirty="0">
                <a:latin typeface="仿宋" panose="02010609060101010101" pitchFamily="49" charset="-122"/>
                <a:ea typeface="仿宋" panose="02010609060101010101" pitchFamily="49" charset="-122"/>
                <a:cs typeface="仿宋" panose="02010609060101010101" pitchFamily="49" charset="-122"/>
              </a:rPr>
              <a:t>。</a:t>
            </a:r>
            <a:endParaRPr lang="zh-CN" altLang="en-US" sz="2400" dirty="0">
              <a:latin typeface="仿宋" panose="02010609060101010101" pitchFamily="49" charset="-122"/>
              <a:ea typeface="仿宋" panose="02010609060101010101" pitchFamily="49" charset="-122"/>
              <a:cs typeface="仿宋" panose="02010609060101010101" pitchFamily="49" charset="-122"/>
            </a:endParaRPr>
          </a:p>
          <a:p>
            <a:pPr eaLnBrk="1" hangingPunct="1"/>
            <a:r>
              <a:rPr lang="zh-CN" altLang="en-US" sz="2400" dirty="0">
                <a:latin typeface="仿宋" panose="02010609060101010101" pitchFamily="49" charset="-122"/>
                <a:ea typeface="仿宋" panose="02010609060101010101" pitchFamily="49" charset="-122"/>
                <a:cs typeface="仿宋" panose="02010609060101010101" pitchFamily="49" charset="-122"/>
              </a:rPr>
              <a:t>从结构上来看，语义网络一般由一些最基本的</a:t>
            </a:r>
            <a:r>
              <a:rPr lang="zh-CN" altLang="en-US" sz="2400" b="1" dirty="0">
                <a:solidFill>
                  <a:srgbClr val="0000FF"/>
                </a:solidFill>
                <a:latin typeface="仿宋" panose="02010609060101010101" pitchFamily="49" charset="-122"/>
                <a:ea typeface="仿宋" panose="02010609060101010101" pitchFamily="49" charset="-122"/>
                <a:cs typeface="仿宋" panose="02010609060101010101" pitchFamily="49" charset="-122"/>
              </a:rPr>
              <a:t>语义单元</a:t>
            </a:r>
            <a:r>
              <a:rPr lang="zh-CN" altLang="en-US" sz="2400" dirty="0">
                <a:latin typeface="仿宋" panose="02010609060101010101" pitchFamily="49" charset="-122"/>
                <a:ea typeface="仿宋" panose="02010609060101010101" pitchFamily="49" charset="-122"/>
                <a:cs typeface="仿宋" panose="02010609060101010101" pitchFamily="49" charset="-122"/>
              </a:rPr>
              <a:t>组成。这些最基本的语义单元被称为语义基元。可用如下三元组来表示：</a:t>
            </a:r>
            <a:r>
              <a:rPr lang="zh-CN" altLang="en-US" sz="2400" b="1" dirty="0" smtClean="0">
                <a:solidFill>
                  <a:srgbClr val="0000FF"/>
                </a:solidFill>
                <a:latin typeface="仿宋" panose="02010609060101010101" pitchFamily="49" charset="-122"/>
                <a:ea typeface="仿宋" panose="02010609060101010101" pitchFamily="49" charset="-122"/>
                <a:cs typeface="仿宋" panose="02010609060101010101" pitchFamily="49" charset="-122"/>
              </a:rPr>
              <a:t>（结点</a:t>
            </a:r>
            <a:r>
              <a:rPr lang="en-US" altLang="zh-CN" sz="2400" b="1" dirty="0">
                <a:solidFill>
                  <a:srgbClr val="0000FF"/>
                </a:solidFill>
                <a:latin typeface="仿宋" panose="02010609060101010101" pitchFamily="49" charset="-122"/>
                <a:ea typeface="仿宋" panose="02010609060101010101" pitchFamily="49" charset="-122"/>
                <a:cs typeface="仿宋" panose="02010609060101010101" pitchFamily="49" charset="-122"/>
              </a:rPr>
              <a:t>1</a:t>
            </a:r>
            <a:r>
              <a:rPr lang="zh-CN" altLang="en-US" sz="2400" b="1" dirty="0">
                <a:solidFill>
                  <a:srgbClr val="0000FF"/>
                </a:solidFill>
                <a:latin typeface="仿宋" panose="02010609060101010101" pitchFamily="49" charset="-122"/>
                <a:ea typeface="仿宋" panose="02010609060101010101" pitchFamily="49" charset="-122"/>
                <a:cs typeface="仿宋" panose="02010609060101010101" pitchFamily="49" charset="-122"/>
              </a:rPr>
              <a:t>，弧，结点</a:t>
            </a:r>
            <a:r>
              <a:rPr lang="en-US" altLang="zh-CN" sz="2400" b="1" dirty="0">
                <a:solidFill>
                  <a:srgbClr val="0000FF"/>
                </a:solidFill>
                <a:latin typeface="仿宋" panose="02010609060101010101" pitchFamily="49" charset="-122"/>
                <a:ea typeface="仿宋" panose="02010609060101010101" pitchFamily="49" charset="-122"/>
                <a:cs typeface="仿宋" panose="02010609060101010101" pitchFamily="49" charset="-122"/>
              </a:rPr>
              <a:t>2</a:t>
            </a:r>
            <a:r>
              <a:rPr lang="zh-CN" altLang="en-US" sz="2400" b="1" dirty="0">
                <a:solidFill>
                  <a:srgbClr val="0000FF"/>
                </a:solidFill>
                <a:latin typeface="仿宋" panose="02010609060101010101" pitchFamily="49" charset="-122"/>
                <a:ea typeface="仿宋" panose="02010609060101010101" pitchFamily="49" charset="-122"/>
                <a:cs typeface="仿宋" panose="02010609060101010101" pitchFamily="49" charset="-122"/>
              </a:rPr>
              <a:t>）</a:t>
            </a:r>
            <a:endParaRPr lang="zh-CN" altLang="en-US" sz="2400" b="1" dirty="0">
              <a:solidFill>
                <a:srgbClr val="0000FF"/>
              </a:solidFill>
              <a:latin typeface="仿宋" panose="02010609060101010101" pitchFamily="49" charset="-122"/>
              <a:ea typeface="仿宋" panose="02010609060101010101" pitchFamily="49" charset="-122"/>
              <a:cs typeface="仿宋" panose="02010609060101010101" pitchFamily="49" charset="-122"/>
            </a:endParaRPr>
          </a:p>
        </p:txBody>
      </p:sp>
      <p:pic>
        <p:nvPicPr>
          <p:cNvPr id="6147" name="Picture 5"/>
          <p:cNvPicPr>
            <a:picLocks noChangeAspect="1"/>
          </p:cNvPicPr>
          <p:nvPr/>
        </p:nvPicPr>
        <p:blipFill>
          <a:blip r:embed="rId1"/>
          <a:srcRect l="7581" t="41035" r="6660" b="43391"/>
          <a:stretch>
            <a:fillRect/>
          </a:stretch>
        </p:blipFill>
        <p:spPr>
          <a:xfrm>
            <a:off x="1555115" y="3801745"/>
            <a:ext cx="5269230" cy="716915"/>
          </a:xfrm>
          <a:prstGeom prst="rect">
            <a:avLst/>
          </a:prstGeom>
          <a:noFill/>
          <a:ln w="9525">
            <a:noFill/>
          </a:ln>
        </p:spPr>
      </p:pic>
      <p:pic>
        <p:nvPicPr>
          <p:cNvPr id="6148" name="Picture 6"/>
          <p:cNvPicPr>
            <a:picLocks noChangeAspect="1"/>
          </p:cNvPicPr>
          <p:nvPr/>
        </p:nvPicPr>
        <p:blipFill>
          <a:blip r:embed="rId2"/>
          <a:srcRect l="8195" t="41240" r="6815" b="42981"/>
          <a:stretch>
            <a:fillRect/>
          </a:stretch>
        </p:blipFill>
        <p:spPr>
          <a:xfrm>
            <a:off x="1555115" y="4752340"/>
            <a:ext cx="5268595" cy="733425"/>
          </a:xfrm>
          <a:prstGeom prst="rect">
            <a:avLst/>
          </a:prstGeom>
          <a:noFill/>
          <a:ln w="9525">
            <a:noFill/>
          </a:ln>
        </p:spPr>
      </p:pic>
      <p:sp>
        <p:nvSpPr>
          <p:cNvPr id="2" name="文本框 1"/>
          <p:cNvSpPr txBox="1"/>
          <p:nvPr/>
        </p:nvSpPr>
        <p:spPr>
          <a:xfrm>
            <a:off x="795655" y="3245485"/>
            <a:ext cx="1101090" cy="460375"/>
          </a:xfrm>
          <a:prstGeom prst="rect">
            <a:avLst/>
          </a:prstGeom>
          <a:noFill/>
        </p:spPr>
        <p:txBody>
          <a:bodyPr wrap="none" rtlCol="0">
            <a:spAutoFit/>
          </a:bodyPr>
          <a:lstStyle/>
          <a:p>
            <a:r>
              <a:rPr lang="zh-CN" altLang="en-US" sz="2400" b="1"/>
              <a:t>例如：</a:t>
            </a:r>
            <a:endParaRPr lang="zh-CN" altLang="en-US" sz="2400" b="1"/>
          </a:p>
        </p:txBody>
      </p:sp>
    </p:spTree>
  </p:cSld>
  <p:clrMapOvr>
    <a:masterClrMapping/>
  </p:clrMapOvr>
  <p:transition spd="slow"/>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p:cNvSpPr>
          <p:nvPr>
            <p:ph idx="1"/>
          </p:nvPr>
        </p:nvSpPr>
        <p:spPr>
          <a:xfrm>
            <a:off x="555625" y="1723390"/>
            <a:ext cx="8279765" cy="3410585"/>
          </a:xfrm>
        </p:spPr>
        <p:txBody>
          <a:bodyPr vert="horz" wrap="square" lIns="91440" tIns="45720" rIns="91440" bIns="45720" anchor="t" anchorCtr="0"/>
          <a:lstStyle/>
          <a:p>
            <a:pPr eaLnBrk="1" hangingPunct="1">
              <a:lnSpc>
                <a:spcPct val="90000"/>
              </a:lnSpc>
            </a:pPr>
            <a:r>
              <a:rPr lang="zh-CN" altLang="en-US" b="0" dirty="0" smtClean="0">
                <a:solidFill>
                  <a:srgbClr val="0000FF"/>
                </a:solidFill>
                <a:latin typeface="仿宋" panose="02010609060101010101" pitchFamily="49" charset="-122"/>
                <a:ea typeface="仿宋" panose="02010609060101010101" pitchFamily="49" charset="-122"/>
                <a:cs typeface="仿宋" panose="02010609060101010101" pitchFamily="49" charset="-122"/>
              </a:rPr>
              <a:t>结点</a:t>
            </a:r>
            <a:r>
              <a:rPr lang="zh-CN" altLang="en-US" b="0" dirty="0">
                <a:solidFill>
                  <a:srgbClr val="0000FF"/>
                </a:solidFill>
                <a:latin typeface="仿宋" panose="02010609060101010101" pitchFamily="49" charset="-122"/>
                <a:ea typeface="仿宋" panose="02010609060101010101" pitchFamily="49" charset="-122"/>
                <a:cs typeface="仿宋" panose="02010609060101010101" pitchFamily="49" charset="-122"/>
              </a:rPr>
              <a:t>：</a:t>
            </a:r>
            <a:r>
              <a:rPr lang="zh-CN" altLang="en-US" dirty="0">
                <a:latin typeface="仿宋" panose="02010609060101010101" pitchFamily="49" charset="-122"/>
                <a:ea typeface="仿宋" panose="02010609060101010101" pitchFamily="49" charset="-122"/>
                <a:cs typeface="仿宋" panose="02010609060101010101" pitchFamily="49" charset="-122"/>
              </a:rPr>
              <a:t>代表实体，表示各种事物、概念、情况、属性、状态、事件、动作等；</a:t>
            </a:r>
            <a:br>
              <a:rPr lang="zh-CN" altLang="en-US" dirty="0">
                <a:latin typeface="仿宋" panose="02010609060101010101" pitchFamily="49" charset="-122"/>
                <a:ea typeface="仿宋" panose="02010609060101010101" pitchFamily="49" charset="-122"/>
                <a:cs typeface="仿宋" panose="02010609060101010101" pitchFamily="49" charset="-122"/>
              </a:rPr>
            </a:br>
            <a:endParaRPr lang="zh-CN" altLang="en-US" dirty="0">
              <a:latin typeface="仿宋" panose="02010609060101010101" pitchFamily="49" charset="-122"/>
              <a:ea typeface="仿宋" panose="02010609060101010101" pitchFamily="49" charset="-122"/>
              <a:cs typeface="仿宋" panose="02010609060101010101" pitchFamily="49" charset="-122"/>
            </a:endParaRPr>
          </a:p>
          <a:p>
            <a:pPr eaLnBrk="1" hangingPunct="1">
              <a:lnSpc>
                <a:spcPct val="90000"/>
              </a:lnSpc>
            </a:pPr>
            <a:r>
              <a:rPr lang="zh-CN" altLang="en-US" b="0" dirty="0">
                <a:solidFill>
                  <a:srgbClr val="0000FF"/>
                </a:solidFill>
                <a:latin typeface="仿宋" panose="02010609060101010101" pitchFamily="49" charset="-122"/>
                <a:ea typeface="仿宋" panose="02010609060101010101" pitchFamily="49" charset="-122"/>
                <a:cs typeface="仿宋" panose="02010609060101010101" pitchFamily="49" charset="-122"/>
              </a:rPr>
              <a:t>弧：</a:t>
            </a:r>
            <a:r>
              <a:rPr lang="zh-CN" altLang="en-US" dirty="0">
                <a:latin typeface="仿宋" panose="02010609060101010101" pitchFamily="49" charset="-122"/>
                <a:ea typeface="仿宋" panose="02010609060101010101" pitchFamily="49" charset="-122"/>
                <a:cs typeface="仿宋" panose="02010609060101010101" pitchFamily="49" charset="-122"/>
              </a:rPr>
              <a:t>代表语义关系，表示它所连接的两个实体之间的语义联系。</a:t>
            </a:r>
            <a:endParaRPr lang="zh-CN" altLang="en-US" dirty="0">
              <a:latin typeface="仿宋" panose="02010609060101010101" pitchFamily="49" charset="-122"/>
              <a:ea typeface="仿宋" panose="02010609060101010101" pitchFamily="49" charset="-122"/>
              <a:cs typeface="仿宋" panose="02010609060101010101" pitchFamily="49" charset="-122"/>
            </a:endParaRPr>
          </a:p>
          <a:p>
            <a:pPr eaLnBrk="1" hangingPunct="1">
              <a:lnSpc>
                <a:spcPct val="90000"/>
              </a:lnSpc>
              <a:buNone/>
            </a:pPr>
            <a:br>
              <a:rPr lang="zh-CN" altLang="en-US" dirty="0">
                <a:latin typeface="仿宋" panose="02010609060101010101" pitchFamily="49" charset="-122"/>
                <a:ea typeface="仿宋" panose="02010609060101010101" pitchFamily="49" charset="-122"/>
                <a:cs typeface="仿宋" panose="02010609060101010101" pitchFamily="49" charset="-122"/>
              </a:rPr>
            </a:br>
            <a:r>
              <a:rPr lang="zh-CN" altLang="en-US" dirty="0">
                <a:latin typeface="仿宋" panose="02010609060101010101" pitchFamily="49" charset="-122"/>
                <a:ea typeface="仿宋" panose="02010609060101010101" pitchFamily="49" charset="-122"/>
                <a:cs typeface="仿宋" panose="02010609060101010101" pitchFamily="49" charset="-122"/>
              </a:rPr>
              <a:t>　　在语义网络中，每一个结点和弧都必须带有标识，这些标识用来说明它所代表的实体或语义。</a:t>
            </a:r>
            <a:endParaRPr lang="zh-CN" altLang="en-US" dirty="0">
              <a:latin typeface="仿宋" panose="02010609060101010101" pitchFamily="49" charset="-122"/>
              <a:ea typeface="仿宋" panose="02010609060101010101" pitchFamily="49" charset="-122"/>
              <a:cs typeface="仿宋" panose="02010609060101010101" pitchFamily="49" charset="-122"/>
            </a:endParaRPr>
          </a:p>
        </p:txBody>
      </p:sp>
      <p:sp>
        <p:nvSpPr>
          <p:cNvPr id="5122" name="Rectangle 2"/>
          <p:cNvSpPr>
            <a:spLocks noGrp="1"/>
          </p:cNvSpPr>
          <p:nvPr>
            <p:ph type="title"/>
          </p:nvPr>
        </p:nvSpPr>
        <p:spPr/>
        <p:txBody>
          <a:bodyPr vert="horz" wrap="square" lIns="91440" tIns="45720" rIns="91440" bIns="45720" anchor="b" anchorCtr="0"/>
          <a:lstStyle/>
          <a:p>
            <a:pPr algn="l" eaLnBrk="1" hangingPunct="1"/>
            <a:r>
              <a:rPr lang="en-US" altLang="zh-CN" sz="2800" b="1" dirty="0" smtClean="0">
                <a:solidFill>
                  <a:schemeClr val="tx1"/>
                </a:solidFill>
                <a:latin typeface="黑体" panose="02010609060101010101" pitchFamily="2" charset="-122"/>
                <a:ea typeface="黑体" panose="02010609060101010101" pitchFamily="2" charset="-122"/>
                <a:cs typeface="黑体" panose="02010609060101010101" pitchFamily="2" charset="-122"/>
              </a:rPr>
              <a:t>2.5.1 </a:t>
            </a:r>
            <a:r>
              <a:rPr lang="zh-CN" altLang="en-US" sz="2800" b="1" dirty="0">
                <a:solidFill>
                  <a:schemeClr val="tx1"/>
                </a:solidFill>
                <a:latin typeface="黑体" panose="02010609060101010101" pitchFamily="2" charset="-122"/>
                <a:ea typeface="黑体" panose="02010609060101010101" pitchFamily="2" charset="-122"/>
                <a:cs typeface="黑体" panose="02010609060101010101" pitchFamily="2" charset="-122"/>
              </a:rPr>
              <a:t>何为语义网络</a:t>
            </a:r>
            <a:endParaRPr lang="zh-CN" altLang="en-US" sz="2800" b="1" dirty="0">
              <a:solidFill>
                <a:schemeClr val="tx1"/>
              </a:solidFill>
              <a:latin typeface="黑体" panose="02010609060101010101" pitchFamily="2" charset="-122"/>
              <a:ea typeface="黑体" panose="02010609060101010101" pitchFamily="2" charset="-122"/>
              <a:cs typeface="黑体" panose="02010609060101010101" pitchFamily="2" charset="-122"/>
            </a:endParaRPr>
          </a:p>
        </p:txBody>
      </p:sp>
    </p:spTree>
  </p:cSld>
  <p:clrMapOvr>
    <a:masterClrMapping/>
  </p:clrMapOvr>
  <p:transition spd="slow"/>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p:nvPr>
        </p:nvSpPr>
        <p:spPr/>
        <p:txBody>
          <a:bodyPr vert="horz" wrap="square" lIns="91440" tIns="45720" rIns="91440" bIns="45720" anchor="b" anchorCtr="0"/>
          <a:lstStyle/>
          <a:p>
            <a:pPr algn="l" eaLnBrk="1" hangingPunct="1"/>
            <a:r>
              <a:rPr lang="en-US" altLang="zh-CN" sz="2800" b="1" dirty="0" smtClean="0">
                <a:solidFill>
                  <a:srgbClr val="0000FF"/>
                </a:solidFill>
                <a:latin typeface="黑体" panose="02010609060101010101" pitchFamily="2" charset="-122"/>
                <a:ea typeface="黑体" panose="02010609060101010101" pitchFamily="2" charset="-122"/>
                <a:cs typeface="黑体" panose="02010609060101010101" pitchFamily="2" charset="-122"/>
              </a:rPr>
              <a:t>2.5.2 </a:t>
            </a:r>
            <a:r>
              <a:rPr lang="zh-CN" altLang="en-US" sz="2800" b="1" dirty="0">
                <a:solidFill>
                  <a:srgbClr val="0000FF"/>
                </a:solidFill>
                <a:latin typeface="黑体" panose="02010609060101010101" pitchFamily="2" charset="-122"/>
                <a:ea typeface="黑体" panose="02010609060101010101" pitchFamily="2" charset="-122"/>
                <a:cs typeface="黑体" panose="02010609060101010101" pitchFamily="2" charset="-122"/>
              </a:rPr>
              <a:t>语义网络的基本语义关系</a:t>
            </a:r>
            <a:endParaRPr lang="zh-CN" altLang="en-US" sz="2800" b="1" dirty="0">
              <a:solidFill>
                <a:srgbClr val="0000FF"/>
              </a:solidFill>
              <a:latin typeface="黑体" panose="02010609060101010101" pitchFamily="2" charset="-122"/>
              <a:ea typeface="黑体" panose="02010609060101010101" pitchFamily="2" charset="-122"/>
              <a:cs typeface="黑体" panose="02010609060101010101" pitchFamily="2" charset="-122"/>
            </a:endParaRPr>
          </a:p>
        </p:txBody>
      </p:sp>
      <p:sp>
        <p:nvSpPr>
          <p:cNvPr id="8195" name="Rectangle 3"/>
          <p:cNvSpPr>
            <a:spLocks noGrp="1"/>
          </p:cNvSpPr>
          <p:nvPr>
            <p:ph idx="1"/>
          </p:nvPr>
        </p:nvSpPr>
        <p:spPr>
          <a:xfrm>
            <a:off x="582930" y="3423920"/>
            <a:ext cx="6108065" cy="2889250"/>
          </a:xfrm>
        </p:spPr>
        <p:txBody>
          <a:bodyPr vert="horz" wrap="square" lIns="91440" tIns="45720" rIns="91440" bIns="45720" anchor="t" anchorCtr="0">
            <a:normAutofit/>
          </a:bodyPr>
          <a:lstStyle/>
          <a:p>
            <a:pPr eaLnBrk="1" hangingPunct="1"/>
            <a:r>
              <a:rPr lang="zh-CN" altLang="en-US" sz="2220" b="1" dirty="0">
                <a:latin typeface="仿宋" panose="02010609060101010101" pitchFamily="49" charset="-122"/>
                <a:ea typeface="仿宋" panose="02010609060101010101" pitchFamily="49" charset="-122"/>
                <a:cs typeface="仿宋" panose="02010609060101010101" pitchFamily="49" charset="-122"/>
              </a:rPr>
              <a:t>类属关系</a:t>
            </a:r>
            <a:endParaRPr lang="zh-CN" altLang="en-US" sz="2220" b="1" dirty="0">
              <a:latin typeface="仿宋" panose="02010609060101010101" pitchFamily="49" charset="-122"/>
              <a:ea typeface="仿宋" panose="02010609060101010101" pitchFamily="49" charset="-122"/>
              <a:cs typeface="仿宋" panose="02010609060101010101" pitchFamily="49" charset="-122"/>
            </a:endParaRPr>
          </a:p>
          <a:p>
            <a:pPr eaLnBrk="1" hangingPunct="1"/>
            <a:r>
              <a:rPr lang="zh-CN" altLang="en-US" sz="2220" b="1" dirty="0">
                <a:solidFill>
                  <a:srgbClr val="006600"/>
                </a:solidFill>
                <a:latin typeface="仿宋" panose="02010609060101010101" pitchFamily="49" charset="-122"/>
                <a:ea typeface="仿宋" panose="02010609060101010101" pitchFamily="49" charset="-122"/>
                <a:cs typeface="仿宋" panose="02010609060101010101" pitchFamily="49" charset="-122"/>
              </a:rPr>
              <a:t>包含关系</a:t>
            </a:r>
            <a:endParaRPr lang="zh-CN" altLang="en-US" sz="2220" b="1" dirty="0">
              <a:solidFill>
                <a:srgbClr val="006600"/>
              </a:solidFill>
              <a:latin typeface="仿宋" panose="02010609060101010101" pitchFamily="49" charset="-122"/>
              <a:ea typeface="仿宋" panose="02010609060101010101" pitchFamily="49" charset="-122"/>
              <a:cs typeface="仿宋" panose="02010609060101010101" pitchFamily="49" charset="-122"/>
            </a:endParaRPr>
          </a:p>
          <a:p>
            <a:pPr eaLnBrk="1" hangingPunct="1"/>
            <a:r>
              <a:rPr lang="zh-CN" altLang="en-US" sz="2220" b="1" dirty="0">
                <a:latin typeface="仿宋" panose="02010609060101010101" pitchFamily="49" charset="-122"/>
                <a:ea typeface="仿宋" panose="02010609060101010101" pitchFamily="49" charset="-122"/>
                <a:cs typeface="仿宋" panose="02010609060101010101" pitchFamily="49" charset="-122"/>
              </a:rPr>
              <a:t>属性关系</a:t>
            </a:r>
            <a:endParaRPr lang="zh-CN" altLang="en-US" sz="2220" b="1" dirty="0">
              <a:latin typeface="仿宋" panose="02010609060101010101" pitchFamily="49" charset="-122"/>
              <a:ea typeface="仿宋" panose="02010609060101010101" pitchFamily="49" charset="-122"/>
              <a:cs typeface="仿宋" panose="02010609060101010101" pitchFamily="49" charset="-122"/>
            </a:endParaRPr>
          </a:p>
          <a:p>
            <a:pPr eaLnBrk="1" hangingPunct="1"/>
            <a:r>
              <a:rPr lang="zh-CN" altLang="en-US" sz="2220" b="1" dirty="0">
                <a:solidFill>
                  <a:srgbClr val="006600"/>
                </a:solidFill>
                <a:latin typeface="仿宋" panose="02010609060101010101" pitchFamily="49" charset="-122"/>
                <a:ea typeface="仿宋" panose="02010609060101010101" pitchFamily="49" charset="-122"/>
                <a:cs typeface="仿宋" panose="02010609060101010101" pitchFamily="49" charset="-122"/>
              </a:rPr>
              <a:t>时间关系</a:t>
            </a:r>
            <a:endParaRPr lang="zh-CN" altLang="en-US" sz="2220" b="1" dirty="0">
              <a:solidFill>
                <a:srgbClr val="006600"/>
              </a:solidFill>
              <a:latin typeface="仿宋" panose="02010609060101010101" pitchFamily="49" charset="-122"/>
              <a:ea typeface="仿宋" panose="02010609060101010101" pitchFamily="49" charset="-122"/>
              <a:cs typeface="仿宋" panose="02010609060101010101" pitchFamily="49" charset="-122"/>
            </a:endParaRPr>
          </a:p>
          <a:p>
            <a:pPr eaLnBrk="1" hangingPunct="1"/>
            <a:r>
              <a:rPr lang="zh-CN" altLang="en-US" sz="2220" b="1" dirty="0">
                <a:latin typeface="仿宋" panose="02010609060101010101" pitchFamily="49" charset="-122"/>
                <a:ea typeface="仿宋" panose="02010609060101010101" pitchFamily="49" charset="-122"/>
                <a:cs typeface="仿宋" panose="02010609060101010101" pitchFamily="49" charset="-122"/>
              </a:rPr>
              <a:t>位置关系 </a:t>
            </a:r>
            <a:endParaRPr lang="zh-CN" altLang="en-US" sz="2220" b="1" dirty="0">
              <a:latin typeface="仿宋" panose="02010609060101010101" pitchFamily="49" charset="-122"/>
              <a:ea typeface="仿宋" panose="02010609060101010101" pitchFamily="49" charset="-122"/>
              <a:cs typeface="仿宋" panose="02010609060101010101" pitchFamily="49" charset="-122"/>
            </a:endParaRPr>
          </a:p>
          <a:p>
            <a:pPr eaLnBrk="1" hangingPunct="1"/>
            <a:r>
              <a:rPr lang="zh-CN" altLang="en-US" sz="2220" b="1" dirty="0">
                <a:solidFill>
                  <a:srgbClr val="006600"/>
                </a:solidFill>
                <a:latin typeface="仿宋" panose="02010609060101010101" pitchFamily="49" charset="-122"/>
                <a:ea typeface="仿宋" panose="02010609060101010101" pitchFamily="49" charset="-122"/>
                <a:cs typeface="仿宋" panose="02010609060101010101" pitchFamily="49" charset="-122"/>
              </a:rPr>
              <a:t>相近关系</a:t>
            </a:r>
            <a:br>
              <a:rPr lang="zh-CN" altLang="en-US" sz="2220" b="1" dirty="0">
                <a:latin typeface="仿宋" panose="02010609060101010101" pitchFamily="49" charset="-122"/>
                <a:ea typeface="仿宋" panose="02010609060101010101" pitchFamily="49" charset="-122"/>
                <a:cs typeface="仿宋" panose="02010609060101010101" pitchFamily="49" charset="-122"/>
              </a:rPr>
            </a:br>
            <a:endParaRPr lang="zh-CN" altLang="en-US" sz="2220" b="1" dirty="0">
              <a:latin typeface="仿宋" panose="02010609060101010101" pitchFamily="49" charset="-122"/>
              <a:ea typeface="仿宋" panose="02010609060101010101" pitchFamily="49" charset="-122"/>
              <a:cs typeface="仿宋" panose="02010609060101010101" pitchFamily="49" charset="-122"/>
            </a:endParaRPr>
          </a:p>
        </p:txBody>
      </p:sp>
      <p:sp>
        <p:nvSpPr>
          <p:cNvPr id="2" name="文本框 1"/>
          <p:cNvSpPr txBox="1"/>
          <p:nvPr/>
        </p:nvSpPr>
        <p:spPr>
          <a:xfrm>
            <a:off x="395605" y="1398905"/>
            <a:ext cx="8578850" cy="1938020"/>
          </a:xfrm>
          <a:prstGeom prst="rect">
            <a:avLst/>
          </a:prstGeom>
          <a:noFill/>
        </p:spPr>
        <p:txBody>
          <a:bodyPr wrap="square" rtlCol="0" anchor="t">
            <a:spAutoFit/>
          </a:bodyPr>
          <a:lstStyle/>
          <a:p>
            <a:pPr>
              <a:lnSpc>
                <a:spcPct val="150000"/>
              </a:lnSpc>
            </a:pPr>
            <a:r>
              <a:rPr lang="en-US" altLang="zh-CN" sz="2000">
                <a:latin typeface="仿宋" panose="02010609060101010101" pitchFamily="49" charset="-122"/>
                <a:ea typeface="仿宋" panose="02010609060101010101" pitchFamily="49" charset="-122"/>
              </a:rPr>
              <a:t>    </a:t>
            </a:r>
            <a:r>
              <a:rPr lang="zh-CN" altLang="en-US" sz="2000">
                <a:latin typeface="仿宋" panose="02010609060101010101" pitchFamily="49" charset="-122"/>
                <a:ea typeface="仿宋" panose="02010609060101010101" pitchFamily="49" charset="-122"/>
              </a:rPr>
              <a:t>语义网络除了可以描述事物本身之外，还可以描述事物之间的错综复杂的关系。</a:t>
            </a:r>
            <a:r>
              <a:rPr lang="zh-CN" altLang="en-US" sz="2000" b="1">
                <a:solidFill>
                  <a:srgbClr val="FF0000"/>
                </a:solidFill>
                <a:latin typeface="仿宋" panose="02010609060101010101" pitchFamily="49" charset="-122"/>
                <a:ea typeface="仿宋" panose="02010609060101010101" pitchFamily="49" charset="-122"/>
              </a:rPr>
              <a:t>基本语义联系</a:t>
            </a:r>
            <a:r>
              <a:rPr lang="zh-CN" altLang="en-US" sz="2000">
                <a:latin typeface="仿宋" panose="02010609060101010101" pitchFamily="49" charset="-122"/>
                <a:ea typeface="仿宋" panose="02010609060101010101" pitchFamily="49" charset="-122"/>
              </a:rPr>
              <a:t>是构成复杂语义联系的基本单元，也是语义网络表示知识的基础，因此从一些基本的语义联系组合成任意复杂的语义联系是可以实现的。这里只给出一些经常使用的最基本语义关系。</a:t>
            </a:r>
            <a:endParaRPr lang="zh-CN" altLang="en-US" sz="2000">
              <a:latin typeface="仿宋" panose="02010609060101010101" pitchFamily="49" charset="-122"/>
              <a:ea typeface="仿宋" panose="02010609060101010101" pitchFamily="49" charset="-122"/>
            </a:endParaRPr>
          </a:p>
        </p:txBody>
      </p:sp>
    </p:spTree>
  </p:cSld>
  <p:clrMapOvr>
    <a:masterClrMapping/>
  </p:clrMapOvr>
  <p:transition spd="slow"/>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p:nvPr>
        </p:nvSpPr>
        <p:spPr/>
        <p:txBody>
          <a:bodyPr vert="horz" wrap="square" lIns="91440" tIns="45720" rIns="91440" bIns="45720" anchor="b" anchorCtr="0"/>
          <a:lstStyle/>
          <a:p>
            <a:pPr algn="l" eaLnBrk="1" hangingPunct="1"/>
            <a:r>
              <a:rPr lang="en-US" altLang="zh-CN" b="1" dirty="0">
                <a:solidFill>
                  <a:srgbClr val="0000FF"/>
                </a:solidFill>
                <a:latin typeface="黑体" panose="02010609060101010101" pitchFamily="2" charset="-122"/>
                <a:ea typeface="黑体" panose="02010609060101010101" pitchFamily="2" charset="-122"/>
                <a:cs typeface="黑体" panose="02010609060101010101" pitchFamily="2" charset="-122"/>
              </a:rPr>
              <a:t>1.</a:t>
            </a:r>
            <a:r>
              <a:rPr lang="zh-CN" altLang="en-US" b="1" dirty="0">
                <a:solidFill>
                  <a:srgbClr val="0000FF"/>
                </a:solidFill>
                <a:latin typeface="黑体" panose="02010609060101010101" pitchFamily="2" charset="-122"/>
                <a:ea typeface="黑体" panose="02010609060101010101" pitchFamily="2" charset="-122"/>
                <a:cs typeface="黑体" panose="02010609060101010101" pitchFamily="2" charset="-122"/>
              </a:rPr>
              <a:t>类属关系 </a:t>
            </a:r>
            <a:endParaRPr lang="zh-CN" altLang="en-US" b="1" dirty="0">
              <a:solidFill>
                <a:srgbClr val="0000FF"/>
              </a:solidFill>
              <a:latin typeface="黑体" panose="02010609060101010101" pitchFamily="2" charset="-122"/>
              <a:ea typeface="黑体" panose="02010609060101010101" pitchFamily="2" charset="-122"/>
              <a:cs typeface="黑体" panose="02010609060101010101" pitchFamily="2" charset="-122"/>
            </a:endParaRPr>
          </a:p>
        </p:txBody>
      </p:sp>
      <p:sp>
        <p:nvSpPr>
          <p:cNvPr id="9219" name="Rectangle 3"/>
          <p:cNvSpPr>
            <a:spLocks noGrp="1"/>
          </p:cNvSpPr>
          <p:nvPr>
            <p:ph idx="1"/>
          </p:nvPr>
        </p:nvSpPr>
        <p:spPr>
          <a:xfrm>
            <a:off x="301625" y="1590675"/>
            <a:ext cx="7696200" cy="3098165"/>
          </a:xfrm>
        </p:spPr>
        <p:txBody>
          <a:bodyPr vert="horz" wrap="square" lIns="91440" tIns="45720" rIns="91440" bIns="45720" anchor="t" anchorCtr="0"/>
          <a:lstStyle/>
          <a:p>
            <a:pPr eaLnBrk="1" hangingPunct="1"/>
            <a:r>
              <a:rPr lang="zh-CN" altLang="en-US" dirty="0">
                <a:latin typeface="仿宋" panose="02010609060101010101" pitchFamily="49" charset="-122"/>
                <a:ea typeface="仿宋" panose="02010609060101010101" pitchFamily="49" charset="-122"/>
                <a:cs typeface="仿宋" panose="02010609060101010101" pitchFamily="49" charset="-122"/>
              </a:rPr>
              <a:t>类属关系是指具体有共同属性的不同事物间的分类关系、成员关系或实例关系。 </a:t>
            </a:r>
            <a:endParaRPr lang="zh-CN" altLang="en-US" dirty="0">
              <a:latin typeface="仿宋" panose="02010609060101010101" pitchFamily="49" charset="-122"/>
              <a:ea typeface="仿宋" panose="02010609060101010101" pitchFamily="49" charset="-122"/>
              <a:cs typeface="仿宋" panose="02010609060101010101" pitchFamily="49" charset="-122"/>
            </a:endParaRPr>
          </a:p>
          <a:p>
            <a:pPr eaLnBrk="1" hangingPunct="1"/>
            <a:r>
              <a:rPr lang="zh-CN" altLang="en-US" dirty="0">
                <a:latin typeface="仿宋" panose="02010609060101010101" pitchFamily="49" charset="-122"/>
                <a:ea typeface="仿宋" panose="02010609060101010101" pitchFamily="49" charset="-122"/>
                <a:cs typeface="仿宋" panose="02010609060101010101" pitchFamily="49" charset="-122"/>
              </a:rPr>
              <a:t>它体现的是“</a:t>
            </a:r>
            <a:r>
              <a:rPr lang="zh-CN" altLang="en-US" b="0" dirty="0">
                <a:solidFill>
                  <a:srgbClr val="0000FF"/>
                </a:solidFill>
                <a:latin typeface="仿宋" panose="02010609060101010101" pitchFamily="49" charset="-122"/>
                <a:ea typeface="仿宋" panose="02010609060101010101" pitchFamily="49" charset="-122"/>
                <a:cs typeface="仿宋" panose="02010609060101010101" pitchFamily="49" charset="-122"/>
              </a:rPr>
              <a:t>具体与抽象</a:t>
            </a:r>
            <a:r>
              <a:rPr lang="zh-CN" altLang="en-US" dirty="0">
                <a:latin typeface="仿宋" panose="02010609060101010101" pitchFamily="49" charset="-122"/>
                <a:ea typeface="仿宋" panose="02010609060101010101" pitchFamily="49" charset="-122"/>
                <a:cs typeface="仿宋" panose="02010609060101010101" pitchFamily="49" charset="-122"/>
              </a:rPr>
              <a:t>”、“</a:t>
            </a:r>
            <a:r>
              <a:rPr lang="zh-CN" altLang="en-US" b="0" dirty="0">
                <a:solidFill>
                  <a:srgbClr val="0000FF"/>
                </a:solidFill>
                <a:latin typeface="仿宋" panose="02010609060101010101" pitchFamily="49" charset="-122"/>
                <a:ea typeface="仿宋" panose="02010609060101010101" pitchFamily="49" charset="-122"/>
                <a:cs typeface="仿宋" panose="02010609060101010101" pitchFamily="49" charset="-122"/>
              </a:rPr>
              <a:t>个体与集体</a:t>
            </a:r>
            <a:r>
              <a:rPr lang="zh-CN" altLang="en-US" dirty="0">
                <a:latin typeface="仿宋" panose="02010609060101010101" pitchFamily="49" charset="-122"/>
                <a:ea typeface="仿宋" panose="02010609060101010101" pitchFamily="49" charset="-122"/>
                <a:cs typeface="仿宋" panose="02010609060101010101" pitchFamily="49" charset="-122"/>
              </a:rPr>
              <a:t>”的概念。类属关系的一个最主要特征是属性的继承性，处在具体层的结点可以继承抽象层结点的所有属性。</a:t>
            </a:r>
            <a:endParaRPr lang="zh-CN" altLang="en-US" dirty="0">
              <a:latin typeface="仿宋" panose="02010609060101010101" pitchFamily="49" charset="-122"/>
              <a:ea typeface="仿宋" panose="02010609060101010101" pitchFamily="49" charset="-122"/>
              <a:cs typeface="仿宋" panose="02010609060101010101" pitchFamily="49" charset="-122"/>
            </a:endParaRPr>
          </a:p>
        </p:txBody>
      </p:sp>
    </p:spTree>
  </p:cSld>
  <p:clrMapOvr>
    <a:masterClrMapping/>
  </p:clrMapOvr>
  <p:transition spd="slow"/>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type="title"/>
          </p:nvPr>
        </p:nvSpPr>
        <p:spPr/>
        <p:txBody>
          <a:bodyPr vert="horz" wrap="square" lIns="91440" tIns="45720" rIns="91440" bIns="45720" anchor="b" anchorCtr="0"/>
          <a:lstStyle/>
          <a:p>
            <a:pPr algn="l" eaLnBrk="1" hangingPunct="1"/>
            <a:r>
              <a:rPr lang="en-US" altLang="zh-CN" sz="2800" b="1" dirty="0">
                <a:solidFill>
                  <a:schemeClr val="tx1"/>
                </a:solidFill>
                <a:latin typeface="黑体" panose="02010609060101010101" pitchFamily="2" charset="-122"/>
                <a:ea typeface="黑体" panose="02010609060101010101" pitchFamily="2" charset="-122"/>
                <a:cs typeface="黑体" panose="02010609060101010101" pitchFamily="2" charset="-122"/>
              </a:rPr>
              <a:t>1.</a:t>
            </a:r>
            <a:r>
              <a:rPr lang="zh-CN" altLang="en-US" sz="2800" b="1" dirty="0">
                <a:solidFill>
                  <a:schemeClr val="tx1"/>
                </a:solidFill>
                <a:latin typeface="黑体" panose="02010609060101010101" pitchFamily="2" charset="-122"/>
                <a:ea typeface="黑体" panose="02010609060101010101" pitchFamily="2" charset="-122"/>
                <a:cs typeface="黑体" panose="02010609060101010101" pitchFamily="2" charset="-122"/>
              </a:rPr>
              <a:t>类属关系</a:t>
            </a:r>
            <a:endParaRPr lang="zh-CN" altLang="en-US" sz="2800" b="1" dirty="0">
              <a:solidFill>
                <a:schemeClr val="tx1"/>
              </a:solidFill>
              <a:latin typeface="黑体" panose="02010609060101010101" pitchFamily="2" charset="-122"/>
              <a:ea typeface="黑体" panose="02010609060101010101" pitchFamily="2" charset="-122"/>
              <a:cs typeface="黑体" panose="02010609060101010101" pitchFamily="2" charset="-122"/>
            </a:endParaRPr>
          </a:p>
        </p:txBody>
      </p:sp>
      <p:sp>
        <p:nvSpPr>
          <p:cNvPr id="10243" name="Rectangle 3"/>
          <p:cNvSpPr>
            <a:spLocks noGrp="1"/>
          </p:cNvSpPr>
          <p:nvPr>
            <p:ph idx="1"/>
          </p:nvPr>
        </p:nvSpPr>
        <p:spPr>
          <a:xfrm>
            <a:off x="187960" y="1179830"/>
            <a:ext cx="8836660" cy="4638040"/>
          </a:xfrm>
        </p:spPr>
        <p:txBody>
          <a:bodyPr vert="horz" wrap="square" lIns="91440" tIns="45720" rIns="91440" bIns="45720" anchor="t" anchorCtr="0">
            <a:normAutofit/>
          </a:bodyPr>
          <a:lstStyle/>
          <a:p>
            <a:pPr eaLnBrk="1" hangingPunct="1">
              <a:lnSpc>
                <a:spcPct val="150000"/>
              </a:lnSpc>
            </a:pPr>
            <a:r>
              <a:rPr lang="zh-CN" altLang="en-US" dirty="0">
                <a:latin typeface="仿宋" panose="02010609060101010101" pitchFamily="49" charset="-122"/>
                <a:ea typeface="仿宋" panose="02010609060101010101" pitchFamily="49" charset="-122"/>
                <a:cs typeface="仿宋" panose="02010609060101010101" pitchFamily="49" charset="-122"/>
              </a:rPr>
              <a:t>常用的属性有：</a:t>
            </a:r>
            <a:endParaRPr lang="zh-CN" altLang="en-US" dirty="0">
              <a:latin typeface="仿宋" panose="02010609060101010101" pitchFamily="49" charset="-122"/>
              <a:ea typeface="仿宋" panose="02010609060101010101" pitchFamily="49" charset="-122"/>
              <a:cs typeface="仿宋" panose="02010609060101010101" pitchFamily="49" charset="-122"/>
            </a:endParaRPr>
          </a:p>
          <a:p>
            <a:pPr lvl="1" eaLnBrk="1" hangingPunct="1">
              <a:lnSpc>
                <a:spcPct val="150000"/>
              </a:lnSpc>
            </a:pPr>
            <a:r>
              <a:rPr lang="en-US" altLang="zh-CN" b="0" dirty="0" smtClean="0">
                <a:solidFill>
                  <a:srgbClr val="0000FF"/>
                </a:solidFill>
                <a:latin typeface="仿宋" panose="02010609060101010101" pitchFamily="49" charset="-122"/>
                <a:ea typeface="仿宋" panose="02010609060101010101" pitchFamily="49" charset="-122"/>
                <a:cs typeface="仿宋" panose="02010609060101010101" pitchFamily="49" charset="-122"/>
              </a:rPr>
              <a:t>Is-a</a:t>
            </a:r>
            <a:r>
              <a:rPr lang="zh-CN" altLang="en-US" b="0" dirty="0" smtClean="0">
                <a:solidFill>
                  <a:srgbClr val="0000FF"/>
                </a:solidFill>
                <a:latin typeface="仿宋" panose="02010609060101010101" pitchFamily="49" charset="-122"/>
                <a:ea typeface="仿宋" panose="02010609060101010101" pitchFamily="49" charset="-122"/>
                <a:cs typeface="仿宋" panose="02010609060101010101" pitchFamily="49" charset="-122"/>
              </a:rPr>
              <a:t>（</a:t>
            </a:r>
            <a:r>
              <a:rPr lang="en-US" altLang="zh-CN" dirty="0" smtClean="0">
                <a:solidFill>
                  <a:srgbClr val="0000FF"/>
                </a:solidFill>
                <a:latin typeface="仿宋" panose="02010609060101010101" pitchFamily="49" charset="-122"/>
                <a:ea typeface="仿宋" panose="02010609060101010101" pitchFamily="49" charset="-122"/>
                <a:cs typeface="仿宋" panose="02010609060101010101" pitchFamily="49" charset="-122"/>
              </a:rPr>
              <a:t>ISA</a:t>
            </a:r>
            <a:r>
              <a:rPr lang="zh-CN" altLang="en-US" b="0" dirty="0" smtClean="0">
                <a:solidFill>
                  <a:srgbClr val="0000FF"/>
                </a:solidFill>
                <a:latin typeface="仿宋" panose="02010609060101010101" pitchFamily="49" charset="-122"/>
                <a:ea typeface="仿宋" panose="02010609060101010101" pitchFamily="49" charset="-122"/>
                <a:cs typeface="仿宋" panose="02010609060101010101" pitchFamily="49" charset="-122"/>
              </a:rPr>
              <a:t>）</a:t>
            </a:r>
            <a:r>
              <a:rPr lang="en-US" altLang="zh-CN" dirty="0" smtClean="0">
                <a:latin typeface="仿宋" panose="02010609060101010101" pitchFamily="49" charset="-122"/>
                <a:ea typeface="仿宋" panose="02010609060101010101" pitchFamily="49" charset="-122"/>
                <a:cs typeface="仿宋" panose="02010609060101010101" pitchFamily="49" charset="-122"/>
              </a:rPr>
              <a:t>:</a:t>
            </a:r>
            <a:r>
              <a:rPr lang="zh-CN" altLang="en-US" dirty="0">
                <a:solidFill>
                  <a:schemeClr val="tx1"/>
                </a:solidFill>
                <a:latin typeface="仿宋" panose="02010609060101010101" pitchFamily="49" charset="-122"/>
                <a:ea typeface="仿宋" panose="02010609060101010101" pitchFamily="49" charset="-122"/>
                <a:cs typeface="仿宋" panose="02010609060101010101" pitchFamily="49" charset="-122"/>
              </a:rPr>
              <a:t>表示⼀个事物是另⼀个事物的具体例⼦，是具体与抽象关系。</a:t>
            </a:r>
            <a:endParaRPr lang="zh-CN" altLang="en-US" dirty="0">
              <a:latin typeface="仿宋" panose="02010609060101010101" pitchFamily="49" charset="-122"/>
              <a:ea typeface="仿宋" panose="02010609060101010101" pitchFamily="49" charset="-122"/>
              <a:cs typeface="仿宋" panose="02010609060101010101" pitchFamily="49" charset="-122"/>
            </a:endParaRPr>
          </a:p>
          <a:p>
            <a:pPr lvl="1" eaLnBrk="1" hangingPunct="1">
              <a:lnSpc>
                <a:spcPct val="150000"/>
              </a:lnSpc>
            </a:pPr>
            <a:r>
              <a:rPr lang="en-US" altLang="zh-CN" b="0" dirty="0" smtClean="0">
                <a:solidFill>
                  <a:srgbClr val="0000FF"/>
                </a:solidFill>
                <a:latin typeface="仿宋" panose="02010609060101010101" pitchFamily="49" charset="-122"/>
                <a:ea typeface="仿宋" panose="02010609060101010101" pitchFamily="49" charset="-122"/>
                <a:cs typeface="仿宋" panose="02010609060101010101" pitchFamily="49" charset="-122"/>
              </a:rPr>
              <a:t>A-Kind-of(AKO)</a:t>
            </a:r>
            <a:r>
              <a:rPr lang="en-US" altLang="zh-CN" dirty="0" smtClean="0">
                <a:latin typeface="仿宋" panose="02010609060101010101" pitchFamily="49" charset="-122"/>
                <a:ea typeface="仿宋" panose="02010609060101010101" pitchFamily="49" charset="-122"/>
                <a:cs typeface="仿宋" panose="02010609060101010101" pitchFamily="49" charset="-122"/>
              </a:rPr>
              <a:t>:</a:t>
            </a:r>
            <a:r>
              <a:rPr lang="zh-CN" altLang="en-US" dirty="0">
                <a:solidFill>
                  <a:schemeClr val="tx1"/>
                </a:solidFill>
                <a:latin typeface="仿宋" panose="02010609060101010101" pitchFamily="49" charset="-122"/>
                <a:ea typeface="仿宋" panose="02010609060101010101" pitchFamily="49" charset="-122"/>
                <a:cs typeface="仿宋" panose="02010609060101010101" pitchFamily="49" charset="-122"/>
              </a:rPr>
              <a:t>表示一个事物是另一个事物的一种类型。</a:t>
            </a:r>
            <a:r>
              <a:rPr dirty="0">
                <a:solidFill>
                  <a:schemeClr val="tx1"/>
                </a:solidFill>
                <a:latin typeface="仿宋" panose="02010609060101010101" pitchFamily="49" charset="-122"/>
                <a:ea typeface="仿宋" panose="02010609060101010101" pitchFamily="49" charset="-122"/>
                <a:cs typeface="仿宋" panose="02010609060101010101" pitchFamily="49" charset="-122"/>
              </a:rPr>
              <a:t>体现的是⼦类与⽗类的关系</a:t>
            </a:r>
            <a:r>
              <a:rPr lang="zh-CN" altLang="en-US" dirty="0">
                <a:solidFill>
                  <a:schemeClr val="tx1"/>
                </a:solidFill>
                <a:latin typeface="仿宋" panose="02010609060101010101" pitchFamily="49" charset="-122"/>
                <a:ea typeface="仿宋" panose="02010609060101010101" pitchFamily="49" charset="-122"/>
                <a:cs typeface="仿宋" panose="02010609060101010101" pitchFamily="49" charset="-122"/>
              </a:rPr>
              <a:t>。 </a:t>
            </a:r>
            <a:endParaRPr lang="zh-CN" altLang="en-US" dirty="0">
              <a:solidFill>
                <a:schemeClr val="tx1"/>
              </a:solidFill>
              <a:latin typeface="仿宋" panose="02010609060101010101" pitchFamily="49" charset="-122"/>
              <a:ea typeface="仿宋" panose="02010609060101010101" pitchFamily="49" charset="-122"/>
              <a:cs typeface="仿宋" panose="02010609060101010101" pitchFamily="49" charset="-122"/>
            </a:endParaRPr>
          </a:p>
          <a:p>
            <a:pPr lvl="1" eaLnBrk="1" hangingPunct="1">
              <a:lnSpc>
                <a:spcPct val="150000"/>
              </a:lnSpc>
            </a:pPr>
            <a:r>
              <a:rPr lang="en-US" altLang="zh-CN" dirty="0" smtClean="0">
                <a:solidFill>
                  <a:srgbClr val="0000FF"/>
                </a:solidFill>
                <a:latin typeface="宋体" panose="02010600030101010101" pitchFamily="2" charset="-122"/>
                <a:sym typeface="+mn-ea"/>
              </a:rPr>
              <a:t>A-Member-of(AMO)</a:t>
            </a:r>
            <a:r>
              <a:rPr lang="en-US" altLang="zh-CN" dirty="0" smtClean="0">
                <a:latin typeface="宋体" panose="02010600030101010101" pitchFamily="2" charset="-122"/>
                <a:sym typeface="+mn-ea"/>
              </a:rPr>
              <a:t>:</a:t>
            </a:r>
            <a:r>
              <a:rPr lang="zh-CN" dirty="0">
                <a:solidFill>
                  <a:schemeClr val="tx1"/>
                </a:solidFill>
                <a:latin typeface="仿宋" panose="02010609060101010101" pitchFamily="49" charset="-122"/>
                <a:ea typeface="仿宋" panose="02010609060101010101" pitchFamily="49" charset="-122"/>
                <a:cs typeface="仿宋" panose="02010609060101010101" pitchFamily="49" charset="-122"/>
                <a:sym typeface="+mn-ea"/>
              </a:rPr>
              <a:t>表示一个事物是另外一个事物的成员，体现个体与集体之间的关系</a:t>
            </a:r>
            <a:r>
              <a:rPr lang="zh-CN" altLang="en-US" dirty="0">
                <a:solidFill>
                  <a:schemeClr val="tx1"/>
                </a:solidFill>
                <a:latin typeface="仿宋" panose="02010609060101010101" pitchFamily="49" charset="-122"/>
                <a:ea typeface="仿宋" panose="02010609060101010101" pitchFamily="49" charset="-122"/>
                <a:cs typeface="仿宋" panose="02010609060101010101" pitchFamily="49" charset="-122"/>
                <a:sym typeface="+mn-ea"/>
              </a:rPr>
              <a:t>。</a:t>
            </a:r>
            <a:endParaRPr lang="zh-CN" altLang="en-US" dirty="0">
              <a:solidFill>
                <a:schemeClr val="tx1"/>
              </a:solidFill>
              <a:latin typeface="仿宋" panose="02010609060101010101" pitchFamily="49" charset="-122"/>
              <a:ea typeface="仿宋" panose="02010609060101010101" pitchFamily="49" charset="-122"/>
              <a:cs typeface="仿宋" panose="02010609060101010101" pitchFamily="49" charset="-122"/>
            </a:endParaRPr>
          </a:p>
        </p:txBody>
      </p:sp>
      <p:sp>
        <p:nvSpPr>
          <p:cNvPr id="11267" name="Rectangle 3"/>
          <p:cNvSpPr>
            <a:spLocks noGrp="1"/>
          </p:cNvSpPr>
          <p:nvPr>
            <p:custDataLst>
              <p:tags r:id="rId1"/>
            </p:custDataLst>
          </p:nvPr>
        </p:nvSpPr>
        <p:spPr>
          <a:xfrm>
            <a:off x="395605" y="4362450"/>
            <a:ext cx="7991475" cy="1989455"/>
          </a:xfrm>
          <a:prstGeom prst="rect">
            <a:avLst/>
          </a:prstGeom>
        </p:spPr>
        <p:txBody>
          <a:bodyPr vert="horz" wrap="square" lIns="91440" tIns="45720" rIns="91440" bIns="45720" anchor="t" anchorCtr="0">
            <a:normAutofit/>
          </a:bodyPr>
          <a:lstStyle>
            <a:lvl1pPr marL="274320" indent="-274320" algn="l" rtl="0" eaLnBrk="1" latinLnBrk="0" hangingPunct="1">
              <a:spcBef>
                <a:spcPct val="20000"/>
              </a:spcBef>
              <a:buClr>
                <a:schemeClr val="accent1"/>
              </a:buClr>
              <a:buSzPct val="85000"/>
              <a:buFont typeface="Wingdings 2" panose="05020102010507070707"/>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panose="05000000000000000000"/>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panose="05020102010507070707"/>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panose="05000000000000000000"/>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274320" lvl="1" indent="0" eaLnBrk="1" hangingPunct="1">
              <a:buNone/>
            </a:pPr>
            <a:r>
              <a:rPr lang="zh-CN" altLang="en-US" sz="2400" dirty="0">
                <a:solidFill>
                  <a:schemeClr val="tx1"/>
                </a:solidFill>
                <a:latin typeface="仿宋" panose="02010609060101010101" pitchFamily="49" charset="-122"/>
                <a:ea typeface="仿宋" panose="02010609060101010101" pitchFamily="49" charset="-122"/>
                <a:cs typeface="仿宋" panose="02010609060101010101" pitchFamily="49" charset="-122"/>
              </a:rPr>
              <a:t> </a:t>
            </a:r>
            <a:endParaRPr lang="zh-CN" altLang="en-US" sz="2400" dirty="0">
              <a:solidFill>
                <a:schemeClr val="tx1"/>
              </a:solidFill>
              <a:latin typeface="仿宋" panose="02010609060101010101" pitchFamily="49" charset="-122"/>
              <a:ea typeface="仿宋" panose="02010609060101010101" pitchFamily="49" charset="-122"/>
              <a:cs typeface="仿宋" panose="02010609060101010101" pitchFamily="49" charset="-122"/>
            </a:endParaRPr>
          </a:p>
          <a:p>
            <a:pPr lvl="1" eaLnBrk="1" hangingPunct="1"/>
            <a:endParaRPr lang="zh-CN" altLang="en-US" sz="2400" dirty="0">
              <a:solidFill>
                <a:schemeClr val="tx1"/>
              </a:solidFill>
              <a:latin typeface="仿宋" panose="02010609060101010101" pitchFamily="49" charset="-122"/>
              <a:ea typeface="仿宋" panose="02010609060101010101" pitchFamily="49" charset="-122"/>
              <a:cs typeface="仿宋" panose="02010609060101010101" pitchFamily="49" charset="-122"/>
            </a:endParaRPr>
          </a:p>
        </p:txBody>
      </p:sp>
      <p:pic>
        <p:nvPicPr>
          <p:cNvPr id="2" name="图片 1"/>
          <p:cNvPicPr>
            <a:picLocks noChangeAspect="1"/>
          </p:cNvPicPr>
          <p:nvPr>
            <p:custDataLst>
              <p:tags r:id="rId2"/>
            </p:custDataLst>
          </p:nvPr>
        </p:nvPicPr>
        <p:blipFill>
          <a:blip r:embed="rId3"/>
          <a:stretch>
            <a:fillRect/>
          </a:stretch>
        </p:blipFill>
        <p:spPr>
          <a:xfrm>
            <a:off x="914718" y="5380355"/>
            <a:ext cx="1765935" cy="744220"/>
          </a:xfrm>
          <a:prstGeom prst="rect">
            <a:avLst/>
          </a:prstGeom>
        </p:spPr>
      </p:pic>
      <p:pic>
        <p:nvPicPr>
          <p:cNvPr id="3" name="图片 2"/>
          <p:cNvPicPr>
            <a:picLocks noChangeAspect="1"/>
          </p:cNvPicPr>
          <p:nvPr/>
        </p:nvPicPr>
        <p:blipFill>
          <a:blip r:embed="rId4"/>
          <a:stretch>
            <a:fillRect/>
          </a:stretch>
        </p:blipFill>
        <p:spPr>
          <a:xfrm>
            <a:off x="3908742" y="4615815"/>
            <a:ext cx="965200" cy="1873250"/>
          </a:xfrm>
          <a:prstGeom prst="rect">
            <a:avLst/>
          </a:prstGeom>
        </p:spPr>
      </p:pic>
      <p:pic>
        <p:nvPicPr>
          <p:cNvPr id="12292" name="Picture 7"/>
          <p:cNvPicPr>
            <a:picLocks noChangeAspect="1"/>
          </p:cNvPicPr>
          <p:nvPr/>
        </p:nvPicPr>
        <p:blipFill>
          <a:blip r:embed="rId5"/>
          <a:srcRect l="7881" t="45543" r="7436" b="41753"/>
          <a:stretch>
            <a:fillRect/>
          </a:stretch>
        </p:blipFill>
        <p:spPr>
          <a:xfrm>
            <a:off x="5225732" y="4966335"/>
            <a:ext cx="3680460" cy="414020"/>
          </a:xfrm>
          <a:prstGeom prst="rect">
            <a:avLst/>
          </a:prstGeom>
          <a:noFill/>
          <a:ln w="9525">
            <a:noFill/>
          </a:ln>
        </p:spPr>
      </p:pic>
      <p:sp>
        <p:nvSpPr>
          <p:cNvPr id="8" name="矩形 7"/>
          <p:cNvSpPr/>
          <p:nvPr/>
        </p:nvSpPr>
        <p:spPr>
          <a:xfrm>
            <a:off x="1402297" y="5408929"/>
            <a:ext cx="607002" cy="4294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solidFill>
                  <a:schemeClr val="tx1"/>
                </a:solidFill>
                <a:latin typeface="Times New Roman" panose="02020603050405020304" pitchFamily="18" charset="0"/>
                <a:cs typeface="Times New Roman" panose="02020603050405020304" pitchFamily="18" charset="0"/>
              </a:rPr>
              <a:t>ISA</a:t>
            </a:r>
            <a:endParaRPr lang="zh-CN" altLang="en-US" sz="1400" b="1" dirty="0">
              <a:solidFill>
                <a:schemeClr val="tx1"/>
              </a:solidFill>
              <a:latin typeface="Times New Roman" panose="02020603050405020304" pitchFamily="18" charset="0"/>
              <a:cs typeface="Times New Roman" panose="02020603050405020304" pitchFamily="18" charset="0"/>
            </a:endParaRPr>
          </a:p>
        </p:txBody>
      </p:sp>
      <p:sp>
        <p:nvSpPr>
          <p:cNvPr id="9" name="矩形 8"/>
          <p:cNvSpPr/>
          <p:nvPr/>
        </p:nvSpPr>
        <p:spPr>
          <a:xfrm>
            <a:off x="4410075" y="5784215"/>
            <a:ext cx="463867" cy="287020"/>
          </a:xfrm>
          <a:prstGeom prst="rect">
            <a:avLst/>
          </a:prstGeom>
          <a:solidFill>
            <a:srgbClr val="FFF5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smtClean="0">
                <a:solidFill>
                  <a:schemeClr val="tx1"/>
                </a:solidFill>
                <a:latin typeface="Times New Roman" panose="02020603050405020304" pitchFamily="18" charset="0"/>
                <a:cs typeface="Times New Roman" panose="02020603050405020304" pitchFamily="18" charset="0"/>
              </a:rPr>
              <a:t>ISA</a:t>
            </a:r>
            <a:endParaRPr lang="zh-CN" altLang="en-US" sz="1200" b="1" dirty="0">
              <a:solidFill>
                <a:schemeClr val="tx1"/>
              </a:solidFill>
              <a:latin typeface="Times New Roman" panose="02020603050405020304" pitchFamily="18" charset="0"/>
              <a:cs typeface="Times New Roman" panose="02020603050405020304" pitchFamily="18" charset="0"/>
            </a:endParaRPr>
          </a:p>
        </p:txBody>
      </p:sp>
      <p:sp>
        <p:nvSpPr>
          <p:cNvPr id="10" name="矩形 9"/>
          <p:cNvSpPr/>
          <p:nvPr/>
        </p:nvSpPr>
        <p:spPr>
          <a:xfrm>
            <a:off x="4410075" y="5093335"/>
            <a:ext cx="463867" cy="287020"/>
          </a:xfrm>
          <a:prstGeom prst="rect">
            <a:avLst/>
          </a:prstGeom>
          <a:solidFill>
            <a:srgbClr val="FFF5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solidFill>
                  <a:schemeClr val="tx1"/>
                </a:solidFill>
                <a:latin typeface="Times New Roman" panose="02020603050405020304" pitchFamily="18" charset="0"/>
                <a:cs typeface="Times New Roman" panose="02020603050405020304" pitchFamily="18" charset="0"/>
              </a:rPr>
              <a:t>AKO</a:t>
            </a:r>
            <a:endParaRPr lang="zh-CN" altLang="en-US" sz="1000" b="1" dirty="0">
              <a:solidFill>
                <a:schemeClr val="tx1"/>
              </a:solidFill>
              <a:latin typeface="Times New Roman" panose="02020603050405020304" pitchFamily="18" charset="0"/>
              <a:cs typeface="Times New Roman" panose="02020603050405020304" pitchFamily="18" charset="0"/>
            </a:endParaRPr>
          </a:p>
        </p:txBody>
      </p:sp>
      <p:sp>
        <p:nvSpPr>
          <p:cNvPr id="11" name="矩形 10"/>
          <p:cNvSpPr/>
          <p:nvPr/>
        </p:nvSpPr>
        <p:spPr>
          <a:xfrm>
            <a:off x="6266813" y="4886324"/>
            <a:ext cx="1362711" cy="276225"/>
          </a:xfrm>
          <a:prstGeom prst="rect">
            <a:avLst/>
          </a:prstGeom>
          <a:solidFill>
            <a:srgbClr val="FFF5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solidFill>
                  <a:schemeClr val="tx1"/>
                </a:solidFill>
                <a:latin typeface="Times New Roman" panose="02020603050405020304" pitchFamily="18" charset="0"/>
                <a:cs typeface="Times New Roman" panose="02020603050405020304" pitchFamily="18" charset="0"/>
              </a:rPr>
              <a:t>AMO</a:t>
            </a:r>
            <a:endParaRPr lang="zh-CN" altLang="en-US" sz="1600" b="1"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spd="slow"/>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p:cNvSpPr>
          <p:nvPr>
            <p:ph type="title"/>
          </p:nvPr>
        </p:nvSpPr>
        <p:spPr/>
        <p:txBody>
          <a:bodyPr vert="horz" wrap="square" lIns="91440" tIns="45720" rIns="91440" bIns="45720" anchor="b" anchorCtr="0"/>
          <a:lstStyle/>
          <a:p>
            <a:pPr algn="l" eaLnBrk="1" hangingPunct="1"/>
            <a:r>
              <a:rPr lang="en-US" altLang="zh-CN" b="1" dirty="0">
                <a:solidFill>
                  <a:schemeClr val="tx1"/>
                </a:solidFill>
                <a:latin typeface="黑体" panose="02010609060101010101" pitchFamily="2" charset="-122"/>
                <a:ea typeface="黑体" panose="02010609060101010101" pitchFamily="2" charset="-122"/>
                <a:cs typeface="黑体" panose="02010609060101010101" pitchFamily="2" charset="-122"/>
              </a:rPr>
              <a:t>2.</a:t>
            </a:r>
            <a:r>
              <a:rPr lang="zh-CN" altLang="en-US" b="1" dirty="0">
                <a:solidFill>
                  <a:schemeClr val="tx1"/>
                </a:solidFill>
                <a:latin typeface="黑体" panose="02010609060101010101" pitchFamily="2" charset="-122"/>
                <a:ea typeface="黑体" panose="02010609060101010101" pitchFamily="2" charset="-122"/>
                <a:cs typeface="黑体" panose="02010609060101010101" pitchFamily="2" charset="-122"/>
              </a:rPr>
              <a:t>属性关系</a:t>
            </a:r>
            <a:endParaRPr lang="zh-CN" altLang="en-US" b="1" dirty="0">
              <a:solidFill>
                <a:schemeClr val="tx1"/>
              </a:solidFill>
              <a:latin typeface="黑体" panose="02010609060101010101" pitchFamily="2" charset="-122"/>
              <a:ea typeface="黑体" panose="02010609060101010101" pitchFamily="2" charset="-122"/>
              <a:cs typeface="黑体" panose="02010609060101010101" pitchFamily="2" charset="-122"/>
            </a:endParaRPr>
          </a:p>
        </p:txBody>
      </p:sp>
      <p:sp>
        <p:nvSpPr>
          <p:cNvPr id="13315" name="Rectangle 3"/>
          <p:cNvSpPr>
            <a:spLocks noGrp="1"/>
          </p:cNvSpPr>
          <p:nvPr>
            <p:ph idx="1"/>
          </p:nvPr>
        </p:nvSpPr>
        <p:spPr>
          <a:xfrm>
            <a:off x="301625" y="1593215"/>
            <a:ext cx="8280400" cy="4254500"/>
          </a:xfrm>
        </p:spPr>
        <p:txBody>
          <a:bodyPr vert="horz" wrap="square" lIns="91440" tIns="45720" rIns="91440" bIns="45720" anchor="t" anchorCtr="0"/>
          <a:lstStyle/>
          <a:p>
            <a:pPr eaLnBrk="1" hangingPunct="1">
              <a:lnSpc>
                <a:spcPct val="90000"/>
              </a:lnSpc>
            </a:pPr>
            <a:r>
              <a:rPr lang="zh-CN" altLang="en-US" sz="2800" dirty="0">
                <a:latin typeface="仿宋" panose="02010609060101010101" pitchFamily="49" charset="-122"/>
                <a:ea typeface="仿宋" panose="02010609060101010101" pitchFamily="49" charset="-122"/>
                <a:cs typeface="仿宋" panose="02010609060101010101" pitchFamily="49" charset="-122"/>
              </a:rPr>
              <a:t>属性关系一般是指事物和其属性之间的关系。一个类的对象一般都有一个以上的属性，而每个属性又有一个值。属性和值组合成特性。 </a:t>
            </a:r>
            <a:endParaRPr lang="zh-CN" altLang="en-US" sz="2800" dirty="0">
              <a:latin typeface="仿宋" panose="02010609060101010101" pitchFamily="49" charset="-122"/>
              <a:ea typeface="仿宋" panose="02010609060101010101" pitchFamily="49" charset="-122"/>
              <a:cs typeface="仿宋" panose="02010609060101010101" pitchFamily="49" charset="-122"/>
            </a:endParaRPr>
          </a:p>
          <a:p>
            <a:pPr eaLnBrk="1" hangingPunct="1">
              <a:lnSpc>
                <a:spcPct val="90000"/>
              </a:lnSpc>
            </a:pPr>
            <a:r>
              <a:rPr lang="zh-CN" altLang="en-US" sz="2800" dirty="0">
                <a:latin typeface="仿宋" panose="02010609060101010101" pitchFamily="49" charset="-122"/>
                <a:ea typeface="仿宋" panose="02010609060101010101" pitchFamily="49" charset="-122"/>
                <a:cs typeface="仿宋" panose="02010609060101010101" pitchFamily="49" charset="-122"/>
              </a:rPr>
              <a:t>常用的属性的关系有：</a:t>
            </a:r>
            <a:endParaRPr lang="zh-CN" altLang="en-US" sz="2800" dirty="0">
              <a:latin typeface="仿宋" panose="02010609060101010101" pitchFamily="49" charset="-122"/>
              <a:ea typeface="仿宋" panose="02010609060101010101" pitchFamily="49" charset="-122"/>
              <a:cs typeface="仿宋" panose="02010609060101010101" pitchFamily="49" charset="-122"/>
            </a:endParaRPr>
          </a:p>
          <a:p>
            <a:pPr lvl="1" eaLnBrk="1" hangingPunct="1">
              <a:lnSpc>
                <a:spcPct val="90000"/>
              </a:lnSpc>
            </a:pPr>
            <a:r>
              <a:rPr lang="en-US" altLang="zh-CN" b="0" dirty="0">
                <a:solidFill>
                  <a:srgbClr val="0000FF"/>
                </a:solidFill>
                <a:latin typeface="仿宋" panose="02010609060101010101" pitchFamily="49" charset="-122"/>
                <a:ea typeface="仿宋" panose="02010609060101010101" pitchFamily="49" charset="-122"/>
                <a:cs typeface="仿宋" panose="02010609060101010101" pitchFamily="49" charset="-122"/>
              </a:rPr>
              <a:t>Have</a:t>
            </a:r>
            <a:r>
              <a:rPr lang="zh-CN" altLang="en-US" dirty="0">
                <a:latin typeface="仿宋" panose="02010609060101010101" pitchFamily="49" charset="-122"/>
                <a:ea typeface="仿宋" panose="02010609060101010101" pitchFamily="49" charset="-122"/>
                <a:cs typeface="仿宋" panose="02010609060101010101" pitchFamily="49" charset="-122"/>
              </a:rPr>
              <a:t>： </a:t>
            </a:r>
            <a:r>
              <a:rPr lang="zh-CN" altLang="en-US" dirty="0">
                <a:solidFill>
                  <a:schemeClr val="tx1"/>
                </a:solidFill>
                <a:latin typeface="仿宋" panose="02010609060101010101" pitchFamily="49" charset="-122"/>
                <a:ea typeface="仿宋" panose="02010609060101010101" pitchFamily="49" charset="-122"/>
                <a:cs typeface="仿宋" panose="02010609060101010101" pitchFamily="49" charset="-122"/>
              </a:rPr>
              <a:t>直观含义是“有”，表示事物和属性的“占有”关系，表示一个结点具有另一个结点所描述的属性</a:t>
            </a:r>
            <a:endParaRPr lang="zh-CN" altLang="en-US" dirty="0">
              <a:solidFill>
                <a:schemeClr val="tx1"/>
              </a:solidFill>
              <a:latin typeface="仿宋" panose="02010609060101010101" pitchFamily="49" charset="-122"/>
              <a:ea typeface="仿宋" panose="02010609060101010101" pitchFamily="49" charset="-122"/>
              <a:cs typeface="仿宋" panose="02010609060101010101" pitchFamily="49" charset="-122"/>
            </a:endParaRPr>
          </a:p>
          <a:p>
            <a:pPr lvl="1" eaLnBrk="1" hangingPunct="1">
              <a:lnSpc>
                <a:spcPct val="90000"/>
              </a:lnSpc>
            </a:pPr>
            <a:r>
              <a:rPr lang="en-US" altLang="zh-CN" b="0" dirty="0">
                <a:solidFill>
                  <a:srgbClr val="0000FF"/>
                </a:solidFill>
                <a:latin typeface="仿宋" panose="02010609060101010101" pitchFamily="49" charset="-122"/>
                <a:ea typeface="仿宋" panose="02010609060101010101" pitchFamily="49" charset="-122"/>
                <a:cs typeface="仿宋" panose="02010609060101010101" pitchFamily="49" charset="-122"/>
              </a:rPr>
              <a:t>Can</a:t>
            </a:r>
            <a:r>
              <a:rPr lang="zh-CN" altLang="en-US" dirty="0">
                <a:latin typeface="仿宋" panose="02010609060101010101" pitchFamily="49" charset="-122"/>
                <a:ea typeface="仿宋" panose="02010609060101010101" pitchFamily="49" charset="-122"/>
                <a:cs typeface="仿宋" panose="02010609060101010101" pitchFamily="49" charset="-122"/>
              </a:rPr>
              <a:t>：</a:t>
            </a:r>
            <a:r>
              <a:rPr lang="zh-CN" altLang="en-US" dirty="0">
                <a:solidFill>
                  <a:schemeClr val="tx1"/>
                </a:solidFill>
                <a:latin typeface="仿宋" panose="02010609060101010101" pitchFamily="49" charset="-122"/>
                <a:ea typeface="仿宋" panose="02010609060101010101" pitchFamily="49" charset="-122"/>
                <a:cs typeface="仿宋" panose="02010609060101010101" pitchFamily="49" charset="-122"/>
              </a:rPr>
              <a:t>直观含义为“能”、“会”等，表示属性和事物之间的能力或技能关系。表示一个结点能做另一个结点的事情</a:t>
            </a:r>
            <a:endParaRPr lang="zh-CN" altLang="en-US" dirty="0">
              <a:solidFill>
                <a:schemeClr val="tx1"/>
              </a:solidFill>
              <a:latin typeface="仿宋" panose="02010609060101010101" pitchFamily="49" charset="-122"/>
              <a:ea typeface="仿宋" panose="02010609060101010101" pitchFamily="49" charset="-122"/>
              <a:cs typeface="仿宋" panose="02010609060101010101" pitchFamily="49" charset="-122"/>
            </a:endParaRPr>
          </a:p>
        </p:txBody>
      </p:sp>
      <p:sp>
        <p:nvSpPr>
          <p:cNvPr id="14339" name="Rectangle 7"/>
          <p:cNvSpPr/>
          <p:nvPr/>
        </p:nvSpPr>
        <p:spPr>
          <a:xfrm>
            <a:off x="2044700" y="4856480"/>
            <a:ext cx="1163955" cy="377825"/>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Comic Sans MS" panose="030F0702030302020204" pitchFamily="66" charset="0"/>
            </a:endParaRPr>
          </a:p>
        </p:txBody>
      </p:sp>
      <p:sp>
        <p:nvSpPr>
          <p:cNvPr id="14340" name="Rectangle 8"/>
          <p:cNvSpPr/>
          <p:nvPr/>
        </p:nvSpPr>
        <p:spPr>
          <a:xfrm>
            <a:off x="5661660" y="4897120"/>
            <a:ext cx="1087120" cy="377190"/>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Comic Sans MS" panose="030F0702030302020204" pitchFamily="66" charset="0"/>
            </a:endParaRPr>
          </a:p>
        </p:txBody>
      </p:sp>
      <p:sp>
        <p:nvSpPr>
          <p:cNvPr id="14341" name="Line 9"/>
          <p:cNvSpPr/>
          <p:nvPr/>
        </p:nvSpPr>
        <p:spPr>
          <a:xfrm>
            <a:off x="3228340" y="5024120"/>
            <a:ext cx="2413635" cy="635"/>
          </a:xfrm>
          <a:prstGeom prst="line">
            <a:avLst/>
          </a:prstGeom>
          <a:ln w="9525" cap="flat" cmpd="sng">
            <a:solidFill>
              <a:schemeClr val="tx1"/>
            </a:solidFill>
            <a:prstDash val="solid"/>
            <a:headEnd type="none" w="med" len="med"/>
            <a:tailEnd type="triangle" w="med" len="med"/>
          </a:ln>
        </p:spPr>
      </p:sp>
      <p:sp>
        <p:nvSpPr>
          <p:cNvPr id="14342" name="Text Box 10"/>
          <p:cNvSpPr txBox="1"/>
          <p:nvPr/>
        </p:nvSpPr>
        <p:spPr>
          <a:xfrm>
            <a:off x="2240915" y="4816793"/>
            <a:ext cx="1366838" cy="457200"/>
          </a:xfrm>
          <a:prstGeom prst="rect">
            <a:avLst/>
          </a:prstGeom>
          <a:noFill/>
          <a:ln w="9525">
            <a:noFill/>
          </a:ln>
        </p:spPr>
        <p:txBody>
          <a:bodyPr>
            <a:spAutoFit/>
          </a:bodyPr>
          <a:lstStyle/>
          <a:p>
            <a:pPr>
              <a:spcBef>
                <a:spcPct val="50000"/>
              </a:spcBef>
            </a:pPr>
            <a:r>
              <a:rPr lang="zh-CN" altLang="en-US" sz="2400" dirty="0">
                <a:latin typeface="Comic Sans MS" panose="030F0702030302020204" pitchFamily="66" charset="0"/>
              </a:rPr>
              <a:t>鸟</a:t>
            </a:r>
            <a:endParaRPr lang="zh-CN" altLang="en-US" sz="2400" dirty="0">
              <a:latin typeface="Comic Sans MS" panose="030F0702030302020204" pitchFamily="66" charset="0"/>
            </a:endParaRPr>
          </a:p>
        </p:txBody>
      </p:sp>
      <p:sp>
        <p:nvSpPr>
          <p:cNvPr id="14343" name="Text Box 11"/>
          <p:cNvSpPr txBox="1"/>
          <p:nvPr/>
        </p:nvSpPr>
        <p:spPr>
          <a:xfrm>
            <a:off x="4424045" y="4566603"/>
            <a:ext cx="936625" cy="457200"/>
          </a:xfrm>
          <a:prstGeom prst="rect">
            <a:avLst/>
          </a:prstGeom>
          <a:noFill/>
          <a:ln w="9525">
            <a:noFill/>
          </a:ln>
        </p:spPr>
        <p:txBody>
          <a:bodyPr>
            <a:spAutoFit/>
          </a:bodyPr>
          <a:lstStyle/>
          <a:p>
            <a:pPr>
              <a:spcBef>
                <a:spcPct val="50000"/>
              </a:spcBef>
            </a:pPr>
            <a:r>
              <a:rPr lang="en-US" altLang="zh-CN" sz="2400" dirty="0">
                <a:latin typeface="宋体" panose="02010600030101010101" pitchFamily="2" charset="-122"/>
              </a:rPr>
              <a:t>Can</a:t>
            </a:r>
            <a:endParaRPr lang="en-US" altLang="zh-CN" sz="2400" dirty="0">
              <a:latin typeface="宋体" panose="02010600030101010101" pitchFamily="2" charset="-122"/>
            </a:endParaRPr>
          </a:p>
        </p:txBody>
      </p:sp>
      <p:sp>
        <p:nvSpPr>
          <p:cNvPr id="14344" name="Text Box 12"/>
          <p:cNvSpPr txBox="1"/>
          <p:nvPr/>
        </p:nvSpPr>
        <p:spPr>
          <a:xfrm>
            <a:off x="5883275" y="4856798"/>
            <a:ext cx="1223963" cy="457200"/>
          </a:xfrm>
          <a:prstGeom prst="rect">
            <a:avLst/>
          </a:prstGeom>
          <a:noFill/>
          <a:ln w="9525">
            <a:noFill/>
          </a:ln>
        </p:spPr>
        <p:txBody>
          <a:bodyPr>
            <a:spAutoFit/>
          </a:bodyPr>
          <a:lstStyle/>
          <a:p>
            <a:pPr>
              <a:spcBef>
                <a:spcPct val="50000"/>
              </a:spcBef>
            </a:pPr>
            <a:r>
              <a:rPr lang="zh-CN" altLang="en-US" sz="2400" dirty="0">
                <a:latin typeface="Comic Sans MS" panose="030F0702030302020204" pitchFamily="66" charset="0"/>
              </a:rPr>
              <a:t>飞</a:t>
            </a:r>
            <a:endParaRPr lang="zh-CN" altLang="en-US" sz="2400" dirty="0">
              <a:latin typeface="Comic Sans MS" panose="030F0702030302020204" pitchFamily="66" charset="0"/>
            </a:endParaRPr>
          </a:p>
        </p:txBody>
      </p:sp>
      <p:pic>
        <p:nvPicPr>
          <p:cNvPr id="14345" name="Picture 10"/>
          <p:cNvPicPr>
            <a:picLocks noChangeAspect="1"/>
          </p:cNvPicPr>
          <p:nvPr/>
        </p:nvPicPr>
        <p:blipFill>
          <a:blip r:embed="rId1"/>
          <a:srcRect l="7890" t="41853" r="6660" b="44417"/>
          <a:stretch>
            <a:fillRect/>
          </a:stretch>
        </p:blipFill>
        <p:spPr>
          <a:xfrm>
            <a:off x="2082800" y="5358130"/>
            <a:ext cx="4718685" cy="773430"/>
          </a:xfrm>
          <a:prstGeom prst="rect">
            <a:avLst/>
          </a:prstGeom>
          <a:noFill/>
          <a:ln w="9525">
            <a:noFill/>
          </a:ln>
        </p:spPr>
      </p:pic>
      <p:sp>
        <p:nvSpPr>
          <p:cNvPr id="11" name="矩形 10"/>
          <p:cNvSpPr/>
          <p:nvPr/>
        </p:nvSpPr>
        <p:spPr>
          <a:xfrm>
            <a:off x="3608070" y="5358765"/>
            <a:ext cx="1362710" cy="375285"/>
          </a:xfrm>
          <a:prstGeom prst="rect">
            <a:avLst/>
          </a:prstGeom>
          <a:solidFill>
            <a:srgbClr val="FFF5DC"/>
          </a:solidFill>
          <a:ln w="11429" cap="flat" cmpd="sng" algn="ctr">
            <a:no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000" b="1" dirty="0" smtClean="0">
                <a:solidFill>
                  <a:schemeClr val="tx1"/>
                </a:solidFill>
                <a:latin typeface="Times New Roman" panose="02020603050405020304" pitchFamily="18" charset="0"/>
                <a:cs typeface="Times New Roman" panose="02020603050405020304" pitchFamily="18" charset="0"/>
              </a:rPr>
              <a:t>Have</a:t>
            </a:r>
            <a:endParaRPr lang="en-US" altLang="zh-CN" sz="2000" b="1" dirty="0" smtClean="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spd="slow"/>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p:nvPr>
        </p:nvSpPr>
        <p:spPr/>
        <p:txBody>
          <a:bodyPr vert="horz" wrap="square" lIns="91440" tIns="45720" rIns="91440" bIns="45720" anchor="b" anchorCtr="0"/>
          <a:lstStyle/>
          <a:p>
            <a:pPr algn="l" eaLnBrk="1" hangingPunct="1"/>
            <a:r>
              <a:rPr lang="en-US" altLang="zh-CN" sz="2800" b="1" dirty="0">
                <a:solidFill>
                  <a:schemeClr val="tx1"/>
                </a:solidFill>
                <a:latin typeface="黑体" panose="02010609060101010101" pitchFamily="2" charset="-122"/>
                <a:ea typeface="黑体" panose="02010609060101010101" pitchFamily="2" charset="-122"/>
                <a:cs typeface="黑体" panose="02010609060101010101" pitchFamily="2" charset="-122"/>
              </a:rPr>
              <a:t>3.</a:t>
            </a:r>
            <a:r>
              <a:rPr lang="zh-CN" altLang="en-US" sz="2800" b="1" dirty="0">
                <a:solidFill>
                  <a:schemeClr val="tx1"/>
                </a:solidFill>
                <a:latin typeface="黑体" panose="02010609060101010101" pitchFamily="2" charset="-122"/>
                <a:ea typeface="黑体" panose="02010609060101010101" pitchFamily="2" charset="-122"/>
                <a:cs typeface="黑体" panose="02010609060101010101" pitchFamily="2" charset="-122"/>
              </a:rPr>
              <a:t>包含关系</a:t>
            </a:r>
            <a:endParaRPr lang="zh-CN" altLang="en-US" sz="2800" b="1" dirty="0">
              <a:solidFill>
                <a:schemeClr val="tx1"/>
              </a:solidFill>
              <a:latin typeface="黑体" panose="02010609060101010101" pitchFamily="2" charset="-122"/>
              <a:ea typeface="黑体" panose="02010609060101010101" pitchFamily="2" charset="-122"/>
              <a:cs typeface="黑体" panose="02010609060101010101" pitchFamily="2" charset="-122"/>
            </a:endParaRPr>
          </a:p>
        </p:txBody>
      </p:sp>
      <p:sp>
        <p:nvSpPr>
          <p:cNvPr id="15363" name="Rectangle 3"/>
          <p:cNvSpPr>
            <a:spLocks noGrp="1"/>
          </p:cNvSpPr>
          <p:nvPr>
            <p:ph idx="1"/>
          </p:nvPr>
        </p:nvSpPr>
        <p:spPr/>
        <p:txBody>
          <a:bodyPr vert="horz" wrap="square" lIns="91440" tIns="45720" rIns="91440" bIns="45720" anchor="t" anchorCtr="0"/>
          <a:lstStyle/>
          <a:p>
            <a:pPr eaLnBrk="1" hangingPunct="1"/>
            <a:r>
              <a:rPr lang="zh-CN" altLang="en-US" dirty="0">
                <a:latin typeface="仿宋" panose="02010609060101010101" pitchFamily="49" charset="-122"/>
                <a:ea typeface="仿宋" panose="02010609060101010101" pitchFamily="49" charset="-122"/>
                <a:cs typeface="仿宋" panose="02010609060101010101" pitchFamily="49" charset="-122"/>
              </a:rPr>
              <a:t>包含关系也称为聚类关系，是指具有组织或结构特征的“</a:t>
            </a:r>
            <a:r>
              <a:rPr lang="zh-CN" altLang="en-US" b="0" dirty="0">
                <a:solidFill>
                  <a:srgbClr val="0000FF"/>
                </a:solidFill>
                <a:latin typeface="仿宋" panose="02010609060101010101" pitchFamily="49" charset="-122"/>
                <a:ea typeface="仿宋" panose="02010609060101010101" pitchFamily="49" charset="-122"/>
                <a:cs typeface="仿宋" panose="02010609060101010101" pitchFamily="49" charset="-122"/>
              </a:rPr>
              <a:t>部分与整体</a:t>
            </a:r>
            <a:r>
              <a:rPr lang="zh-CN" altLang="en-US" dirty="0">
                <a:latin typeface="仿宋" panose="02010609060101010101" pitchFamily="49" charset="-122"/>
                <a:ea typeface="仿宋" panose="02010609060101010101" pitchFamily="49" charset="-122"/>
                <a:cs typeface="仿宋" panose="02010609060101010101" pitchFamily="49" charset="-122"/>
              </a:rPr>
              <a:t>”之间的关系。</a:t>
            </a:r>
            <a:endParaRPr lang="zh-CN" altLang="en-US" dirty="0">
              <a:latin typeface="仿宋" panose="02010609060101010101" pitchFamily="49" charset="-122"/>
              <a:ea typeface="仿宋" panose="02010609060101010101" pitchFamily="49" charset="-122"/>
              <a:cs typeface="仿宋" panose="02010609060101010101" pitchFamily="49" charset="-122"/>
            </a:endParaRPr>
          </a:p>
          <a:p>
            <a:pPr eaLnBrk="1" hangingPunct="1"/>
            <a:r>
              <a:rPr lang="zh-CN" altLang="en-US" dirty="0">
                <a:latin typeface="仿宋" panose="02010609060101010101" pitchFamily="49" charset="-122"/>
                <a:ea typeface="仿宋" panose="02010609060101010101" pitchFamily="49" charset="-122"/>
                <a:cs typeface="仿宋" panose="02010609060101010101" pitchFamily="49" charset="-122"/>
              </a:rPr>
              <a:t>它和类属关系的最主要的区别就是包含关系一般不具备属性的继承性。</a:t>
            </a:r>
            <a:endParaRPr lang="zh-CN" altLang="en-US" dirty="0">
              <a:latin typeface="仿宋" panose="02010609060101010101" pitchFamily="49" charset="-122"/>
              <a:ea typeface="仿宋" panose="02010609060101010101" pitchFamily="49" charset="-122"/>
              <a:cs typeface="仿宋" panose="02010609060101010101" pitchFamily="49" charset="-122"/>
            </a:endParaRPr>
          </a:p>
          <a:p>
            <a:pPr eaLnBrk="1" hangingPunct="1"/>
            <a:r>
              <a:rPr lang="zh-CN" altLang="en-US" dirty="0">
                <a:latin typeface="仿宋" panose="02010609060101010101" pitchFamily="49" charset="-122"/>
                <a:ea typeface="仿宋" panose="02010609060101010101" pitchFamily="49" charset="-122"/>
                <a:cs typeface="仿宋" panose="02010609060101010101" pitchFamily="49" charset="-122"/>
              </a:rPr>
              <a:t>常用的包含关系的有：</a:t>
            </a:r>
            <a:endParaRPr lang="zh-CN" altLang="en-US" dirty="0">
              <a:latin typeface="仿宋" panose="02010609060101010101" pitchFamily="49" charset="-122"/>
              <a:ea typeface="仿宋" panose="02010609060101010101" pitchFamily="49" charset="-122"/>
              <a:cs typeface="仿宋" panose="02010609060101010101" pitchFamily="49" charset="-122"/>
            </a:endParaRPr>
          </a:p>
          <a:p>
            <a:pPr lvl="1" eaLnBrk="1" hangingPunct="1"/>
            <a:r>
              <a:rPr lang="en-US" altLang="zh-CN" b="0" dirty="0" smtClean="0">
                <a:solidFill>
                  <a:srgbClr val="0000FF"/>
                </a:solidFill>
                <a:latin typeface="仿宋" panose="02010609060101010101" pitchFamily="49" charset="-122"/>
                <a:ea typeface="仿宋" panose="02010609060101010101" pitchFamily="49" charset="-122"/>
                <a:cs typeface="仿宋" panose="02010609060101010101" pitchFamily="49" charset="-122"/>
              </a:rPr>
              <a:t>Part-of</a:t>
            </a:r>
            <a:r>
              <a:rPr lang="en-US" altLang="zh-CN" dirty="0">
                <a:latin typeface="仿宋" panose="02010609060101010101" pitchFamily="49" charset="-122"/>
                <a:ea typeface="仿宋" panose="02010609060101010101" pitchFamily="49" charset="-122"/>
                <a:cs typeface="仿宋" panose="02010609060101010101" pitchFamily="49" charset="-122"/>
              </a:rPr>
              <a:t>:</a:t>
            </a:r>
            <a:r>
              <a:rPr lang="zh-CN" altLang="en-US" dirty="0">
                <a:solidFill>
                  <a:schemeClr val="tx1"/>
                </a:solidFill>
                <a:latin typeface="仿宋" panose="02010609060101010101" pitchFamily="49" charset="-122"/>
                <a:ea typeface="仿宋" panose="02010609060101010101" pitchFamily="49" charset="-122"/>
                <a:cs typeface="仿宋" panose="02010609060101010101" pitchFamily="49" charset="-122"/>
              </a:rPr>
              <a:t>表示一个事物是另一个事物的一部分。</a:t>
            </a:r>
            <a:endParaRPr lang="zh-CN" altLang="en-US" dirty="0">
              <a:solidFill>
                <a:schemeClr val="tx1"/>
              </a:solidFill>
              <a:latin typeface="仿宋" panose="02010609060101010101" pitchFamily="49" charset="-122"/>
              <a:ea typeface="仿宋" panose="02010609060101010101" pitchFamily="49" charset="-122"/>
              <a:cs typeface="仿宋" panose="02010609060101010101" pitchFamily="49" charset="-122"/>
            </a:endParaRPr>
          </a:p>
        </p:txBody>
      </p:sp>
      <p:pic>
        <p:nvPicPr>
          <p:cNvPr id="16387" name="Picture 5"/>
          <p:cNvPicPr>
            <a:picLocks noChangeAspect="1"/>
          </p:cNvPicPr>
          <p:nvPr/>
        </p:nvPicPr>
        <p:blipFill>
          <a:blip r:embed="rId1"/>
          <a:srcRect l="7582" t="45953" r="7582" b="41342"/>
          <a:stretch>
            <a:fillRect/>
          </a:stretch>
        </p:blipFill>
        <p:spPr>
          <a:xfrm>
            <a:off x="1520190" y="4467860"/>
            <a:ext cx="5210810" cy="586105"/>
          </a:xfrm>
          <a:prstGeom prst="rect">
            <a:avLst/>
          </a:prstGeom>
          <a:noFill/>
          <a:ln w="9525">
            <a:noFill/>
          </a:ln>
        </p:spPr>
      </p:pic>
      <p:pic>
        <p:nvPicPr>
          <p:cNvPr id="16388" name="Picture 6"/>
          <p:cNvPicPr>
            <a:picLocks noChangeAspect="1"/>
          </p:cNvPicPr>
          <p:nvPr/>
        </p:nvPicPr>
        <p:blipFill>
          <a:blip r:embed="rId2"/>
          <a:srcRect l="7582" t="45953" r="7582" b="42162"/>
          <a:stretch>
            <a:fillRect/>
          </a:stretch>
        </p:blipFill>
        <p:spPr>
          <a:xfrm>
            <a:off x="1520190" y="5483860"/>
            <a:ext cx="5210810" cy="548005"/>
          </a:xfrm>
          <a:prstGeom prst="rect">
            <a:avLst/>
          </a:prstGeom>
          <a:noFill/>
          <a:ln w="9525">
            <a:noFill/>
          </a:ln>
        </p:spPr>
      </p:pic>
    </p:spTree>
  </p:cSld>
  <p:clrMapOvr>
    <a:masterClrMapping/>
  </p:clrMapOvr>
  <p:transition spd="slow"/>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p:nvPr>
        </p:nvSpPr>
        <p:spPr/>
        <p:txBody>
          <a:bodyPr vert="horz" wrap="square" lIns="91440" tIns="45720" rIns="91440" bIns="45720" anchor="b" anchorCtr="0"/>
          <a:lstStyle/>
          <a:p>
            <a:pPr algn="l" eaLnBrk="1" hangingPunct="1"/>
            <a:r>
              <a:rPr lang="en-US" altLang="zh-CN" sz="2800" b="1" dirty="0">
                <a:solidFill>
                  <a:schemeClr val="tx1"/>
                </a:solidFill>
                <a:latin typeface="黑体" panose="02010609060101010101" pitchFamily="2" charset="-122"/>
                <a:ea typeface="黑体" panose="02010609060101010101" pitchFamily="2" charset="-122"/>
                <a:cs typeface="黑体" panose="02010609060101010101" pitchFamily="2" charset="-122"/>
              </a:rPr>
              <a:t>4.</a:t>
            </a:r>
            <a:r>
              <a:rPr lang="zh-CN" altLang="en-US" sz="2800" b="1" dirty="0">
                <a:solidFill>
                  <a:schemeClr val="tx1"/>
                </a:solidFill>
                <a:latin typeface="黑体" panose="02010609060101010101" pitchFamily="2" charset="-122"/>
                <a:ea typeface="黑体" panose="02010609060101010101" pitchFamily="2" charset="-122"/>
                <a:cs typeface="黑体" panose="02010609060101010101" pitchFamily="2" charset="-122"/>
              </a:rPr>
              <a:t>时间关系</a:t>
            </a:r>
            <a:endParaRPr lang="zh-CN" altLang="en-US" sz="2800" b="1" dirty="0">
              <a:solidFill>
                <a:schemeClr val="tx1"/>
              </a:solidFill>
              <a:latin typeface="黑体" panose="02010609060101010101" pitchFamily="2" charset="-122"/>
              <a:ea typeface="黑体" panose="02010609060101010101" pitchFamily="2" charset="-122"/>
              <a:cs typeface="黑体" panose="02010609060101010101" pitchFamily="2" charset="-122"/>
            </a:endParaRPr>
          </a:p>
        </p:txBody>
      </p:sp>
      <p:sp>
        <p:nvSpPr>
          <p:cNvPr id="18435" name="Rectangle 3"/>
          <p:cNvSpPr>
            <a:spLocks noGrp="1"/>
          </p:cNvSpPr>
          <p:nvPr>
            <p:ph idx="1"/>
          </p:nvPr>
        </p:nvSpPr>
        <p:spPr>
          <a:xfrm>
            <a:off x="301625" y="1693545"/>
            <a:ext cx="8209280" cy="2724150"/>
          </a:xfrm>
        </p:spPr>
        <p:txBody>
          <a:bodyPr vert="horz" wrap="square" lIns="91440" tIns="45720" rIns="91440" bIns="45720" anchor="t" anchorCtr="0"/>
          <a:lstStyle/>
          <a:p>
            <a:pPr eaLnBrk="1" hangingPunct="1">
              <a:lnSpc>
                <a:spcPct val="90000"/>
              </a:lnSpc>
            </a:pPr>
            <a:r>
              <a:rPr lang="zh-CN" altLang="en-US" sz="2400" dirty="0">
                <a:latin typeface="仿宋" panose="02010609060101010101" pitchFamily="49" charset="-122"/>
                <a:ea typeface="仿宋" panose="02010609060101010101" pitchFamily="49" charset="-122"/>
                <a:cs typeface="仿宋" panose="02010609060101010101" pitchFamily="49" charset="-122"/>
              </a:rPr>
              <a:t>时间关系是指不同事件在其发生时间方面的先后关系。</a:t>
            </a:r>
            <a:endParaRPr lang="zh-CN" altLang="en-US" sz="2400" dirty="0">
              <a:latin typeface="仿宋" panose="02010609060101010101" pitchFamily="49" charset="-122"/>
              <a:ea typeface="仿宋" panose="02010609060101010101" pitchFamily="49" charset="-122"/>
              <a:cs typeface="仿宋" panose="02010609060101010101" pitchFamily="49" charset="-122"/>
            </a:endParaRPr>
          </a:p>
          <a:p>
            <a:pPr eaLnBrk="1" hangingPunct="1">
              <a:lnSpc>
                <a:spcPct val="90000"/>
              </a:lnSpc>
            </a:pPr>
            <a:r>
              <a:rPr lang="zh-CN" altLang="en-US" sz="2400" dirty="0">
                <a:latin typeface="仿宋" panose="02010609060101010101" pitchFamily="49" charset="-122"/>
                <a:ea typeface="仿宋" panose="02010609060101010101" pitchFamily="49" charset="-122"/>
                <a:cs typeface="仿宋" panose="02010609060101010101" pitchFamily="49" charset="-122"/>
              </a:rPr>
              <a:t>常用的时间关系有：</a:t>
            </a:r>
            <a:endParaRPr lang="zh-CN" altLang="en-US" sz="2400" dirty="0">
              <a:latin typeface="仿宋" panose="02010609060101010101" pitchFamily="49" charset="-122"/>
              <a:ea typeface="仿宋" panose="02010609060101010101" pitchFamily="49" charset="-122"/>
              <a:cs typeface="仿宋" panose="02010609060101010101" pitchFamily="49" charset="-122"/>
            </a:endParaRPr>
          </a:p>
          <a:p>
            <a:pPr lvl="1" eaLnBrk="1" hangingPunct="1">
              <a:lnSpc>
                <a:spcPct val="90000"/>
              </a:lnSpc>
            </a:pPr>
            <a:r>
              <a:rPr lang="en-US" altLang="zh-CN" sz="2000" dirty="0">
                <a:solidFill>
                  <a:srgbClr val="0000FF"/>
                </a:solidFill>
                <a:latin typeface="仿宋" panose="02010609060101010101" pitchFamily="49" charset="-122"/>
                <a:ea typeface="仿宋" panose="02010609060101010101" pitchFamily="49" charset="-122"/>
                <a:cs typeface="仿宋" panose="02010609060101010101" pitchFamily="49" charset="-122"/>
              </a:rPr>
              <a:t>Before</a:t>
            </a:r>
            <a:r>
              <a:rPr lang="zh-CN" altLang="en-US" sz="2000" dirty="0">
                <a:solidFill>
                  <a:srgbClr val="0000FF"/>
                </a:solidFill>
                <a:latin typeface="仿宋" panose="02010609060101010101" pitchFamily="49" charset="-122"/>
                <a:ea typeface="仿宋" panose="02010609060101010101" pitchFamily="49" charset="-122"/>
                <a:cs typeface="仿宋" panose="02010609060101010101" pitchFamily="49" charset="-122"/>
              </a:rPr>
              <a:t>：表示一个事件在一个事件之前发生。</a:t>
            </a:r>
            <a:endParaRPr lang="zh-CN" altLang="en-US" sz="2000" dirty="0">
              <a:solidFill>
                <a:srgbClr val="0000FF"/>
              </a:solidFill>
              <a:latin typeface="仿宋" panose="02010609060101010101" pitchFamily="49" charset="-122"/>
              <a:ea typeface="仿宋" panose="02010609060101010101" pitchFamily="49" charset="-122"/>
              <a:cs typeface="仿宋" panose="02010609060101010101" pitchFamily="49" charset="-122"/>
            </a:endParaRPr>
          </a:p>
          <a:p>
            <a:pPr lvl="1" eaLnBrk="1" hangingPunct="1">
              <a:lnSpc>
                <a:spcPct val="90000"/>
              </a:lnSpc>
            </a:pPr>
            <a:r>
              <a:rPr lang="en-US" altLang="zh-CN" sz="2000" dirty="0">
                <a:solidFill>
                  <a:srgbClr val="0000FF"/>
                </a:solidFill>
                <a:latin typeface="仿宋" panose="02010609060101010101" pitchFamily="49" charset="-122"/>
                <a:ea typeface="仿宋" panose="02010609060101010101" pitchFamily="49" charset="-122"/>
                <a:cs typeface="仿宋" panose="02010609060101010101" pitchFamily="49" charset="-122"/>
              </a:rPr>
              <a:t>After</a:t>
            </a:r>
            <a:r>
              <a:rPr lang="zh-CN" altLang="en-US" sz="2000" dirty="0">
                <a:solidFill>
                  <a:srgbClr val="0000FF"/>
                </a:solidFill>
                <a:latin typeface="仿宋" panose="02010609060101010101" pitchFamily="49" charset="-122"/>
                <a:ea typeface="仿宋" panose="02010609060101010101" pitchFamily="49" charset="-122"/>
                <a:cs typeface="仿宋" panose="02010609060101010101" pitchFamily="49" charset="-122"/>
              </a:rPr>
              <a:t>：表示一个事件在一个事件之后发生。</a:t>
            </a:r>
            <a:endParaRPr lang="zh-CN" altLang="en-US" sz="2000" dirty="0">
              <a:solidFill>
                <a:srgbClr val="0000FF"/>
              </a:solidFill>
              <a:latin typeface="仿宋" panose="02010609060101010101" pitchFamily="49" charset="-122"/>
              <a:ea typeface="仿宋" panose="02010609060101010101" pitchFamily="49" charset="-122"/>
              <a:cs typeface="仿宋" panose="02010609060101010101" pitchFamily="49" charset="-122"/>
            </a:endParaRPr>
          </a:p>
          <a:p>
            <a:pPr lvl="1" eaLnBrk="1" hangingPunct="1">
              <a:lnSpc>
                <a:spcPct val="90000"/>
              </a:lnSpc>
            </a:pPr>
            <a:r>
              <a:rPr lang="en-US" altLang="zh-CN" sz="2000" dirty="0">
                <a:solidFill>
                  <a:srgbClr val="0000FF"/>
                </a:solidFill>
                <a:latin typeface="仿宋" panose="02010609060101010101" pitchFamily="49" charset="-122"/>
                <a:ea typeface="仿宋" panose="02010609060101010101" pitchFamily="49" charset="-122"/>
                <a:cs typeface="仿宋" panose="02010609060101010101" pitchFamily="49" charset="-122"/>
              </a:rPr>
              <a:t>At</a:t>
            </a:r>
            <a:r>
              <a:rPr lang="zh-CN" altLang="en-US" sz="2000" dirty="0">
                <a:solidFill>
                  <a:srgbClr val="0000FF"/>
                </a:solidFill>
                <a:latin typeface="仿宋" panose="02010609060101010101" pitchFamily="49" charset="-122"/>
                <a:ea typeface="仿宋" panose="02010609060101010101" pitchFamily="49" charset="-122"/>
                <a:cs typeface="仿宋" panose="02010609060101010101" pitchFamily="49" charset="-122"/>
              </a:rPr>
              <a:t>：表示某一事件发生的时间。</a:t>
            </a:r>
            <a:endParaRPr lang="zh-CN" altLang="en-US" sz="2000" dirty="0">
              <a:solidFill>
                <a:srgbClr val="0000FF"/>
              </a:solidFill>
              <a:latin typeface="仿宋" panose="02010609060101010101" pitchFamily="49" charset="-122"/>
              <a:ea typeface="仿宋" panose="02010609060101010101" pitchFamily="49" charset="-122"/>
              <a:cs typeface="仿宋" panose="02010609060101010101" pitchFamily="49" charset="-122"/>
            </a:endParaRPr>
          </a:p>
          <a:p>
            <a:pPr lvl="1" eaLnBrk="1" hangingPunct="1">
              <a:lnSpc>
                <a:spcPct val="90000"/>
              </a:lnSpc>
            </a:pPr>
            <a:endParaRPr lang="zh-CN" altLang="en-US" sz="2000" dirty="0">
              <a:latin typeface="仿宋" panose="02010609060101010101" pitchFamily="49" charset="-122"/>
              <a:ea typeface="仿宋" panose="02010609060101010101" pitchFamily="49" charset="-122"/>
              <a:cs typeface="仿宋" panose="02010609060101010101" pitchFamily="49" charset="-122"/>
            </a:endParaRPr>
          </a:p>
          <a:p>
            <a:pPr eaLnBrk="1" hangingPunct="1">
              <a:lnSpc>
                <a:spcPct val="90000"/>
              </a:lnSpc>
            </a:pPr>
            <a:r>
              <a:rPr lang="zh-CN" altLang="en-US" sz="2400" dirty="0">
                <a:latin typeface="仿宋" panose="02010609060101010101" pitchFamily="49" charset="-122"/>
                <a:ea typeface="仿宋" panose="02010609060101010101" pitchFamily="49" charset="-122"/>
                <a:cs typeface="仿宋" panose="02010609060101010101" pitchFamily="49" charset="-122"/>
              </a:rPr>
              <a:t>例如：</a:t>
            </a:r>
            <a:endParaRPr lang="zh-CN" altLang="en-US" sz="2400" dirty="0">
              <a:latin typeface="仿宋" panose="02010609060101010101" pitchFamily="49" charset="-122"/>
              <a:ea typeface="仿宋" panose="02010609060101010101" pitchFamily="49" charset="-122"/>
              <a:cs typeface="仿宋" panose="02010609060101010101" pitchFamily="49" charset="-122"/>
            </a:endParaRPr>
          </a:p>
        </p:txBody>
      </p:sp>
      <p:pic>
        <p:nvPicPr>
          <p:cNvPr id="2" name="图片 1"/>
          <p:cNvPicPr>
            <a:picLocks noChangeAspect="1"/>
          </p:cNvPicPr>
          <p:nvPr/>
        </p:nvPicPr>
        <p:blipFill>
          <a:blip r:embed="rId1"/>
          <a:stretch>
            <a:fillRect/>
          </a:stretch>
        </p:blipFill>
        <p:spPr>
          <a:xfrm>
            <a:off x="852805" y="4417695"/>
            <a:ext cx="7209790" cy="767715"/>
          </a:xfrm>
          <a:prstGeom prst="rect">
            <a:avLst/>
          </a:prstGeom>
        </p:spPr>
      </p:pic>
    </p:spTree>
  </p:cSld>
  <p:clrMapOvr>
    <a:masterClrMapping/>
  </p:clrMapOvr>
  <p:transition spd="slow"/>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p:nvPr>
        </p:nvSpPr>
        <p:spPr/>
        <p:txBody>
          <a:bodyPr vert="horz" wrap="square" lIns="91440" tIns="45720" rIns="91440" bIns="45720" anchor="b" anchorCtr="0"/>
          <a:lstStyle/>
          <a:p>
            <a:pPr algn="l" eaLnBrk="1" hangingPunct="1"/>
            <a:r>
              <a:rPr lang="en-US" altLang="zh-CN" sz="2800" b="1" dirty="0">
                <a:solidFill>
                  <a:schemeClr val="tx1"/>
                </a:solidFill>
                <a:latin typeface="黑体" panose="02010609060101010101" pitchFamily="2" charset="-122"/>
                <a:ea typeface="黑体" panose="02010609060101010101" pitchFamily="2" charset="-122"/>
                <a:cs typeface="黑体" panose="02010609060101010101" pitchFamily="2" charset="-122"/>
              </a:rPr>
              <a:t>5.</a:t>
            </a:r>
            <a:r>
              <a:rPr lang="zh-CN" altLang="en-US" sz="2800" b="1" dirty="0">
                <a:solidFill>
                  <a:schemeClr val="tx1"/>
                </a:solidFill>
                <a:latin typeface="黑体" panose="02010609060101010101" pitchFamily="2" charset="-122"/>
                <a:ea typeface="黑体" panose="02010609060101010101" pitchFamily="2" charset="-122"/>
                <a:cs typeface="黑体" panose="02010609060101010101" pitchFamily="2" charset="-122"/>
              </a:rPr>
              <a:t>位置关系</a:t>
            </a:r>
            <a:endParaRPr lang="zh-CN" altLang="en-US" sz="2800" b="1" dirty="0">
              <a:solidFill>
                <a:schemeClr val="tx1"/>
              </a:solidFill>
              <a:latin typeface="黑体" panose="02010609060101010101" pitchFamily="2" charset="-122"/>
              <a:ea typeface="黑体" panose="02010609060101010101" pitchFamily="2" charset="-122"/>
              <a:cs typeface="黑体" panose="02010609060101010101" pitchFamily="2" charset="-122"/>
            </a:endParaRPr>
          </a:p>
        </p:txBody>
      </p:sp>
      <p:sp>
        <p:nvSpPr>
          <p:cNvPr id="19459" name="Rectangle 3"/>
          <p:cNvSpPr>
            <a:spLocks noGrp="1"/>
          </p:cNvSpPr>
          <p:nvPr>
            <p:ph idx="1"/>
          </p:nvPr>
        </p:nvSpPr>
        <p:spPr/>
        <p:txBody>
          <a:bodyPr vert="horz" wrap="square" lIns="91440" tIns="45720" rIns="91440" bIns="45720" anchor="t" anchorCtr="0"/>
          <a:lstStyle/>
          <a:p>
            <a:pPr eaLnBrk="1" hangingPunct="1"/>
            <a:r>
              <a:rPr lang="zh-CN" altLang="en-US" sz="2400" dirty="0">
                <a:solidFill>
                  <a:schemeClr val="tx1"/>
                </a:solidFill>
                <a:latin typeface="仿宋" panose="02010609060101010101" pitchFamily="49" charset="-122"/>
                <a:ea typeface="仿宋" panose="02010609060101010101" pitchFamily="49" charset="-122"/>
                <a:cs typeface="仿宋" panose="02010609060101010101" pitchFamily="49" charset="-122"/>
              </a:rPr>
              <a:t>位置关系是指不同事物在位置方面的关系。</a:t>
            </a:r>
            <a:endParaRPr lang="zh-CN" altLang="en-US" sz="2400" dirty="0">
              <a:solidFill>
                <a:schemeClr val="tx1"/>
              </a:solidFill>
              <a:latin typeface="仿宋" panose="02010609060101010101" pitchFamily="49" charset="-122"/>
              <a:ea typeface="仿宋" panose="02010609060101010101" pitchFamily="49" charset="-122"/>
              <a:cs typeface="仿宋" panose="02010609060101010101" pitchFamily="49" charset="-122"/>
            </a:endParaRPr>
          </a:p>
          <a:p>
            <a:pPr eaLnBrk="1" hangingPunct="1"/>
            <a:r>
              <a:rPr lang="zh-CN" altLang="en-US" sz="2400" dirty="0">
                <a:solidFill>
                  <a:schemeClr val="tx1"/>
                </a:solidFill>
                <a:latin typeface="仿宋" panose="02010609060101010101" pitchFamily="49" charset="-122"/>
                <a:ea typeface="仿宋" panose="02010609060101010101" pitchFamily="49" charset="-122"/>
                <a:cs typeface="仿宋" panose="02010609060101010101" pitchFamily="49" charset="-122"/>
              </a:rPr>
              <a:t>常用的位置关系</a:t>
            </a:r>
            <a:r>
              <a:rPr lang="zh-CN" altLang="en-US" sz="2400" dirty="0">
                <a:latin typeface="仿宋" panose="02010609060101010101" pitchFamily="49" charset="-122"/>
                <a:ea typeface="仿宋" panose="02010609060101010101" pitchFamily="49" charset="-122"/>
                <a:cs typeface="仿宋" panose="02010609060101010101" pitchFamily="49" charset="-122"/>
              </a:rPr>
              <a:t>：</a:t>
            </a:r>
            <a:endParaRPr lang="zh-CN" altLang="en-US" sz="2400" dirty="0">
              <a:latin typeface="仿宋" panose="02010609060101010101" pitchFamily="49" charset="-122"/>
              <a:ea typeface="仿宋" panose="02010609060101010101" pitchFamily="49" charset="-122"/>
              <a:cs typeface="仿宋" panose="02010609060101010101" pitchFamily="49" charset="-122"/>
            </a:endParaRPr>
          </a:p>
          <a:p>
            <a:pPr lvl="1" eaLnBrk="1" hangingPunct="1"/>
            <a:r>
              <a:rPr lang="en-US" altLang="zh-CN" sz="2000" b="0" dirty="0">
                <a:solidFill>
                  <a:srgbClr val="0000FF"/>
                </a:solidFill>
                <a:latin typeface="仿宋" panose="02010609060101010101" pitchFamily="49" charset="-122"/>
                <a:ea typeface="仿宋" panose="02010609060101010101" pitchFamily="49" charset="-122"/>
                <a:cs typeface="仿宋" panose="02010609060101010101" pitchFamily="49" charset="-122"/>
              </a:rPr>
              <a:t>Located-on</a:t>
            </a:r>
            <a:r>
              <a:rPr lang="en-US" altLang="zh-CN" sz="2000" dirty="0">
                <a:latin typeface="仿宋" panose="02010609060101010101" pitchFamily="49" charset="-122"/>
                <a:ea typeface="仿宋" panose="02010609060101010101" pitchFamily="49" charset="-122"/>
                <a:cs typeface="仿宋" panose="02010609060101010101" pitchFamily="49" charset="-122"/>
              </a:rPr>
              <a:t>:</a:t>
            </a:r>
            <a:r>
              <a:rPr lang="zh-CN" altLang="en-US" sz="2000" dirty="0">
                <a:solidFill>
                  <a:schemeClr val="tx1"/>
                </a:solidFill>
                <a:latin typeface="仿宋" panose="02010609060101010101" pitchFamily="49" charset="-122"/>
                <a:ea typeface="仿宋" panose="02010609060101010101" pitchFamily="49" charset="-122"/>
                <a:cs typeface="仿宋" panose="02010609060101010101" pitchFamily="49" charset="-122"/>
              </a:rPr>
              <a:t>一物在另一物之上。</a:t>
            </a:r>
            <a:endParaRPr lang="zh-CN" altLang="en-US" sz="2000" dirty="0">
              <a:latin typeface="仿宋" panose="02010609060101010101" pitchFamily="49" charset="-122"/>
              <a:ea typeface="仿宋" panose="02010609060101010101" pitchFamily="49" charset="-122"/>
              <a:cs typeface="仿宋" panose="02010609060101010101" pitchFamily="49" charset="-122"/>
            </a:endParaRPr>
          </a:p>
          <a:p>
            <a:pPr lvl="1" eaLnBrk="1" hangingPunct="1"/>
            <a:r>
              <a:rPr lang="en-US" altLang="zh-CN" sz="2000" b="0" dirty="0">
                <a:solidFill>
                  <a:srgbClr val="0000FF"/>
                </a:solidFill>
                <a:latin typeface="仿宋" panose="02010609060101010101" pitchFamily="49" charset="-122"/>
                <a:ea typeface="仿宋" panose="02010609060101010101" pitchFamily="49" charset="-122"/>
                <a:cs typeface="仿宋" panose="02010609060101010101" pitchFamily="49" charset="-122"/>
              </a:rPr>
              <a:t>Located-at</a:t>
            </a:r>
            <a:r>
              <a:rPr lang="en-US" altLang="zh-CN" sz="2000" dirty="0">
                <a:latin typeface="仿宋" panose="02010609060101010101" pitchFamily="49" charset="-122"/>
                <a:ea typeface="仿宋" panose="02010609060101010101" pitchFamily="49" charset="-122"/>
                <a:cs typeface="仿宋" panose="02010609060101010101" pitchFamily="49" charset="-122"/>
              </a:rPr>
              <a:t>:</a:t>
            </a:r>
            <a:r>
              <a:rPr lang="zh-CN" altLang="en-US" sz="2000" dirty="0">
                <a:solidFill>
                  <a:schemeClr val="tx1"/>
                </a:solidFill>
                <a:latin typeface="仿宋" panose="02010609060101010101" pitchFamily="49" charset="-122"/>
                <a:ea typeface="仿宋" panose="02010609060101010101" pitchFamily="49" charset="-122"/>
                <a:cs typeface="仿宋" panose="02010609060101010101" pitchFamily="49" charset="-122"/>
              </a:rPr>
              <a:t>一物在何位置。</a:t>
            </a:r>
            <a:endParaRPr lang="zh-CN" altLang="en-US" sz="2000" dirty="0">
              <a:latin typeface="仿宋" panose="02010609060101010101" pitchFamily="49" charset="-122"/>
              <a:ea typeface="仿宋" panose="02010609060101010101" pitchFamily="49" charset="-122"/>
              <a:cs typeface="仿宋" panose="02010609060101010101" pitchFamily="49" charset="-122"/>
            </a:endParaRPr>
          </a:p>
          <a:p>
            <a:pPr lvl="1" eaLnBrk="1" hangingPunct="1"/>
            <a:r>
              <a:rPr lang="en-US" altLang="zh-CN" sz="2000" b="0" dirty="0">
                <a:solidFill>
                  <a:srgbClr val="0000FF"/>
                </a:solidFill>
                <a:latin typeface="仿宋" panose="02010609060101010101" pitchFamily="49" charset="-122"/>
                <a:ea typeface="仿宋" panose="02010609060101010101" pitchFamily="49" charset="-122"/>
                <a:cs typeface="仿宋" panose="02010609060101010101" pitchFamily="49" charset="-122"/>
              </a:rPr>
              <a:t>Located-under</a:t>
            </a:r>
            <a:r>
              <a:rPr lang="en-US" altLang="zh-CN" sz="2000" dirty="0">
                <a:latin typeface="仿宋" panose="02010609060101010101" pitchFamily="49" charset="-122"/>
                <a:ea typeface="仿宋" panose="02010609060101010101" pitchFamily="49" charset="-122"/>
                <a:cs typeface="仿宋" panose="02010609060101010101" pitchFamily="49" charset="-122"/>
              </a:rPr>
              <a:t>: </a:t>
            </a:r>
            <a:r>
              <a:rPr lang="zh-CN" altLang="en-US" sz="2000" dirty="0">
                <a:solidFill>
                  <a:schemeClr val="tx1"/>
                </a:solidFill>
                <a:latin typeface="仿宋" panose="02010609060101010101" pitchFamily="49" charset="-122"/>
                <a:ea typeface="仿宋" panose="02010609060101010101" pitchFamily="49" charset="-122"/>
                <a:cs typeface="仿宋" panose="02010609060101010101" pitchFamily="49" charset="-122"/>
              </a:rPr>
              <a:t>一物在另一物之下。</a:t>
            </a:r>
            <a:endParaRPr lang="zh-CN" altLang="en-US" sz="2000" dirty="0">
              <a:latin typeface="仿宋" panose="02010609060101010101" pitchFamily="49" charset="-122"/>
              <a:ea typeface="仿宋" panose="02010609060101010101" pitchFamily="49" charset="-122"/>
              <a:cs typeface="仿宋" panose="02010609060101010101" pitchFamily="49" charset="-122"/>
            </a:endParaRPr>
          </a:p>
          <a:p>
            <a:pPr lvl="1" eaLnBrk="1" hangingPunct="1"/>
            <a:r>
              <a:rPr lang="en-US" altLang="zh-CN" sz="2000" b="0" dirty="0">
                <a:solidFill>
                  <a:srgbClr val="0000FF"/>
                </a:solidFill>
                <a:latin typeface="仿宋" panose="02010609060101010101" pitchFamily="49" charset="-122"/>
                <a:ea typeface="仿宋" panose="02010609060101010101" pitchFamily="49" charset="-122"/>
                <a:cs typeface="仿宋" panose="02010609060101010101" pitchFamily="49" charset="-122"/>
              </a:rPr>
              <a:t>Located-inside</a:t>
            </a:r>
            <a:r>
              <a:rPr lang="en-US" altLang="zh-CN" sz="2000" dirty="0">
                <a:latin typeface="仿宋" panose="02010609060101010101" pitchFamily="49" charset="-122"/>
                <a:ea typeface="仿宋" panose="02010609060101010101" pitchFamily="49" charset="-122"/>
                <a:cs typeface="仿宋" panose="02010609060101010101" pitchFamily="49" charset="-122"/>
              </a:rPr>
              <a:t>: </a:t>
            </a:r>
            <a:r>
              <a:rPr lang="zh-CN" altLang="en-US" sz="2000" dirty="0">
                <a:solidFill>
                  <a:schemeClr val="tx1"/>
                </a:solidFill>
                <a:latin typeface="仿宋" panose="02010609060101010101" pitchFamily="49" charset="-122"/>
                <a:ea typeface="仿宋" panose="02010609060101010101" pitchFamily="49" charset="-122"/>
                <a:cs typeface="仿宋" panose="02010609060101010101" pitchFamily="49" charset="-122"/>
              </a:rPr>
              <a:t>一物在另一物之中。</a:t>
            </a:r>
            <a:endParaRPr lang="zh-CN" altLang="en-US" sz="2000" dirty="0">
              <a:solidFill>
                <a:schemeClr val="tx1"/>
              </a:solidFill>
              <a:latin typeface="仿宋" panose="02010609060101010101" pitchFamily="49" charset="-122"/>
              <a:ea typeface="仿宋" panose="02010609060101010101" pitchFamily="49" charset="-122"/>
              <a:cs typeface="仿宋" panose="02010609060101010101" pitchFamily="49" charset="-122"/>
            </a:endParaRPr>
          </a:p>
          <a:p>
            <a:pPr lvl="1" eaLnBrk="1" hangingPunct="1"/>
            <a:r>
              <a:rPr lang="en-US" altLang="zh-CN" sz="2000" b="0" dirty="0">
                <a:solidFill>
                  <a:srgbClr val="0000FF"/>
                </a:solidFill>
                <a:latin typeface="仿宋" panose="02010609060101010101" pitchFamily="49" charset="-122"/>
                <a:ea typeface="仿宋" panose="02010609060101010101" pitchFamily="49" charset="-122"/>
                <a:cs typeface="仿宋" panose="02010609060101010101" pitchFamily="49" charset="-122"/>
              </a:rPr>
              <a:t>Located-outside</a:t>
            </a:r>
            <a:r>
              <a:rPr lang="en-US" altLang="zh-CN" sz="2000" dirty="0">
                <a:latin typeface="仿宋" panose="02010609060101010101" pitchFamily="49" charset="-122"/>
                <a:ea typeface="仿宋" panose="02010609060101010101" pitchFamily="49" charset="-122"/>
                <a:cs typeface="仿宋" panose="02010609060101010101" pitchFamily="49" charset="-122"/>
              </a:rPr>
              <a:t>: </a:t>
            </a:r>
            <a:r>
              <a:rPr lang="zh-CN" altLang="en-US" sz="2000" dirty="0">
                <a:solidFill>
                  <a:schemeClr val="tx1"/>
                </a:solidFill>
                <a:latin typeface="仿宋" panose="02010609060101010101" pitchFamily="49" charset="-122"/>
                <a:ea typeface="仿宋" panose="02010609060101010101" pitchFamily="49" charset="-122"/>
                <a:cs typeface="仿宋" panose="02010609060101010101" pitchFamily="49" charset="-122"/>
              </a:rPr>
              <a:t>一物在另一物之外。</a:t>
            </a:r>
            <a:endParaRPr lang="zh-CN" altLang="en-US" sz="2000" dirty="0">
              <a:solidFill>
                <a:schemeClr val="tx1"/>
              </a:solidFill>
              <a:latin typeface="仿宋" panose="02010609060101010101" pitchFamily="49" charset="-122"/>
              <a:ea typeface="仿宋" panose="02010609060101010101" pitchFamily="49" charset="-122"/>
              <a:cs typeface="仿宋" panose="02010609060101010101" pitchFamily="49" charset="-122"/>
            </a:endParaRPr>
          </a:p>
        </p:txBody>
      </p:sp>
      <p:sp>
        <p:nvSpPr>
          <p:cNvPr id="2" name="矩形 1"/>
          <p:cNvSpPr/>
          <p:nvPr/>
        </p:nvSpPr>
        <p:spPr>
          <a:xfrm>
            <a:off x="1432560" y="4821555"/>
            <a:ext cx="1165225" cy="59944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rPr>
              <a:t>河南大学</a:t>
            </a:r>
            <a:endParaRPr lang="zh-CN" altLang="en-US">
              <a:solidFill>
                <a:schemeClr val="tx1"/>
              </a:solidFill>
            </a:endParaRPr>
          </a:p>
        </p:txBody>
      </p:sp>
      <p:cxnSp>
        <p:nvCxnSpPr>
          <p:cNvPr id="3" name="直接箭头连接符 2"/>
          <p:cNvCxnSpPr>
            <a:stCxn id="2" idx="3"/>
            <a:endCxn id="4" idx="1"/>
          </p:cNvCxnSpPr>
          <p:nvPr/>
        </p:nvCxnSpPr>
        <p:spPr>
          <a:xfrm>
            <a:off x="2597785" y="5121275"/>
            <a:ext cx="1731010" cy="1651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4" name="矩形 3"/>
          <p:cNvSpPr/>
          <p:nvPr/>
        </p:nvSpPr>
        <p:spPr>
          <a:xfrm>
            <a:off x="4328795" y="4821555"/>
            <a:ext cx="1021080" cy="63246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rPr>
              <a:t>开封</a:t>
            </a:r>
            <a:endParaRPr lang="zh-CN" altLang="en-US">
              <a:solidFill>
                <a:schemeClr val="tx1"/>
              </a:solidFill>
            </a:endParaRPr>
          </a:p>
        </p:txBody>
      </p:sp>
      <p:sp>
        <p:nvSpPr>
          <p:cNvPr id="5" name="矩形 4"/>
          <p:cNvSpPr/>
          <p:nvPr/>
        </p:nvSpPr>
        <p:spPr>
          <a:xfrm>
            <a:off x="2719705" y="4788535"/>
            <a:ext cx="1419860" cy="25527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solidFill>
                  <a:schemeClr val="tx1"/>
                </a:solidFill>
                <a:latin typeface="宋体" panose="02010600030101010101" pitchFamily="2" charset="-122"/>
                <a:sym typeface="+mn-ea"/>
              </a:rPr>
              <a:t>Located-at</a:t>
            </a:r>
            <a:endParaRPr lang="en-US" altLang="zh-CN" dirty="0">
              <a:solidFill>
                <a:schemeClr val="tx1"/>
              </a:solidFill>
              <a:latin typeface="宋体" panose="02010600030101010101" pitchFamily="2" charset="-122"/>
              <a:sym typeface="+mn-ea"/>
            </a:endParaRPr>
          </a:p>
        </p:txBody>
      </p:sp>
    </p:spTree>
  </p:cSld>
  <p:clrMapOvr>
    <a:masterClrMapping/>
  </p:clrMapOvr>
  <p:transition spd="slow"/>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p:nvPr>
        </p:nvSpPr>
        <p:spPr/>
        <p:txBody>
          <a:bodyPr vert="horz" wrap="square" lIns="91440" tIns="45720" rIns="91440" bIns="45720" anchor="b" anchorCtr="0"/>
          <a:lstStyle/>
          <a:p>
            <a:pPr algn="l" eaLnBrk="1" hangingPunct="1"/>
            <a:r>
              <a:rPr lang="en-US" altLang="zh-CN" sz="2800" b="1" dirty="0">
                <a:solidFill>
                  <a:schemeClr val="tx1"/>
                </a:solidFill>
                <a:latin typeface="黑体" panose="02010609060101010101" pitchFamily="2" charset="-122"/>
                <a:ea typeface="黑体" panose="02010609060101010101" pitchFamily="2" charset="-122"/>
                <a:cs typeface="黑体" panose="02010609060101010101" pitchFamily="2" charset="-122"/>
              </a:rPr>
              <a:t>6.</a:t>
            </a:r>
            <a:r>
              <a:rPr lang="zh-CN" altLang="en-US" sz="2800" b="1" dirty="0">
                <a:solidFill>
                  <a:schemeClr val="tx1"/>
                </a:solidFill>
                <a:latin typeface="黑体" panose="02010609060101010101" pitchFamily="2" charset="-122"/>
                <a:ea typeface="黑体" panose="02010609060101010101" pitchFamily="2" charset="-122"/>
                <a:cs typeface="黑体" panose="02010609060101010101" pitchFamily="2" charset="-122"/>
              </a:rPr>
              <a:t>相近关系</a:t>
            </a:r>
            <a:endParaRPr lang="zh-CN" altLang="en-US" sz="2800" b="1" dirty="0">
              <a:solidFill>
                <a:schemeClr val="tx1"/>
              </a:solidFill>
              <a:latin typeface="黑体" panose="02010609060101010101" pitchFamily="2" charset="-122"/>
              <a:ea typeface="黑体" panose="02010609060101010101" pitchFamily="2" charset="-122"/>
              <a:cs typeface="黑体" panose="02010609060101010101" pitchFamily="2" charset="-122"/>
            </a:endParaRPr>
          </a:p>
        </p:txBody>
      </p:sp>
      <p:sp>
        <p:nvSpPr>
          <p:cNvPr id="20483" name="Rectangle 3"/>
          <p:cNvSpPr>
            <a:spLocks noGrp="1"/>
          </p:cNvSpPr>
          <p:nvPr>
            <p:ph idx="1"/>
          </p:nvPr>
        </p:nvSpPr>
        <p:spPr>
          <a:xfrm>
            <a:off x="463868" y="1556703"/>
            <a:ext cx="8208962" cy="4897437"/>
          </a:xfrm>
        </p:spPr>
        <p:txBody>
          <a:bodyPr vert="horz" wrap="square" lIns="91440" tIns="45720" rIns="91440" bIns="45720" anchor="t" anchorCtr="0"/>
          <a:lstStyle/>
          <a:p>
            <a:pPr eaLnBrk="1" hangingPunct="1"/>
            <a:r>
              <a:rPr lang="zh-CN" altLang="en-US" sz="2400" dirty="0">
                <a:latin typeface="仿宋" panose="02010609060101010101" pitchFamily="49" charset="-122"/>
                <a:ea typeface="仿宋" panose="02010609060101010101" pitchFamily="49" charset="-122"/>
                <a:cs typeface="仿宋" panose="02010609060101010101" pitchFamily="49" charset="-122"/>
              </a:rPr>
              <a:t>相近关系是指不同事物在形状、内容等方面相似和接近。</a:t>
            </a:r>
            <a:endParaRPr lang="zh-CN" altLang="en-US" sz="2400" dirty="0">
              <a:latin typeface="仿宋" panose="02010609060101010101" pitchFamily="49" charset="-122"/>
              <a:ea typeface="仿宋" panose="02010609060101010101" pitchFamily="49" charset="-122"/>
              <a:cs typeface="仿宋" panose="02010609060101010101" pitchFamily="49" charset="-122"/>
            </a:endParaRPr>
          </a:p>
          <a:p>
            <a:pPr eaLnBrk="1" hangingPunct="1"/>
            <a:r>
              <a:rPr lang="zh-CN" altLang="en-US" sz="2400" dirty="0">
                <a:latin typeface="仿宋" panose="02010609060101010101" pitchFamily="49" charset="-122"/>
                <a:ea typeface="仿宋" panose="02010609060101010101" pitchFamily="49" charset="-122"/>
                <a:cs typeface="仿宋" panose="02010609060101010101" pitchFamily="49" charset="-122"/>
              </a:rPr>
              <a:t>常用的相近关系：</a:t>
            </a:r>
            <a:endParaRPr lang="zh-CN" altLang="en-US" sz="2400" dirty="0">
              <a:latin typeface="仿宋" panose="02010609060101010101" pitchFamily="49" charset="-122"/>
              <a:ea typeface="仿宋" panose="02010609060101010101" pitchFamily="49" charset="-122"/>
              <a:cs typeface="仿宋" panose="02010609060101010101" pitchFamily="49" charset="-122"/>
            </a:endParaRPr>
          </a:p>
          <a:p>
            <a:pPr lvl="1" eaLnBrk="1" hangingPunct="1"/>
            <a:r>
              <a:rPr lang="en-US" altLang="zh-CN" sz="2000" b="0" dirty="0">
                <a:solidFill>
                  <a:srgbClr val="0000FF"/>
                </a:solidFill>
                <a:latin typeface="仿宋" panose="02010609060101010101" pitchFamily="49" charset="-122"/>
                <a:ea typeface="仿宋" panose="02010609060101010101" pitchFamily="49" charset="-122"/>
                <a:cs typeface="仿宋" panose="02010609060101010101" pitchFamily="49" charset="-122"/>
              </a:rPr>
              <a:t>Similar-to</a:t>
            </a:r>
            <a:r>
              <a:rPr lang="en-US" altLang="zh-CN" sz="2000" dirty="0">
                <a:latin typeface="仿宋" panose="02010609060101010101" pitchFamily="49" charset="-122"/>
                <a:ea typeface="仿宋" panose="02010609060101010101" pitchFamily="49" charset="-122"/>
                <a:cs typeface="仿宋" panose="02010609060101010101" pitchFamily="49" charset="-122"/>
              </a:rPr>
              <a:t>:</a:t>
            </a:r>
            <a:r>
              <a:rPr lang="zh-CN" altLang="en-US" sz="2000" b="1" dirty="0">
                <a:solidFill>
                  <a:schemeClr val="tx1"/>
                </a:solidFill>
                <a:latin typeface="仿宋" panose="02010609060101010101" pitchFamily="49" charset="-122"/>
                <a:ea typeface="仿宋" panose="02010609060101010101" pitchFamily="49" charset="-122"/>
                <a:cs typeface="仿宋" panose="02010609060101010101" pitchFamily="49" charset="-122"/>
              </a:rPr>
              <a:t>表示一个事物和另一个事物相似。</a:t>
            </a:r>
            <a:endParaRPr lang="zh-CN" altLang="en-US" sz="2000" dirty="0">
              <a:solidFill>
                <a:schemeClr val="tx1"/>
              </a:solidFill>
              <a:latin typeface="仿宋" panose="02010609060101010101" pitchFamily="49" charset="-122"/>
              <a:ea typeface="仿宋" panose="02010609060101010101" pitchFamily="49" charset="-122"/>
              <a:cs typeface="仿宋" panose="02010609060101010101" pitchFamily="49" charset="-122"/>
            </a:endParaRPr>
          </a:p>
          <a:p>
            <a:pPr lvl="1" eaLnBrk="1" hangingPunct="1"/>
            <a:r>
              <a:rPr lang="en-US" altLang="zh-CN" sz="2000" b="0" dirty="0">
                <a:solidFill>
                  <a:srgbClr val="0000FF"/>
                </a:solidFill>
                <a:latin typeface="仿宋" panose="02010609060101010101" pitchFamily="49" charset="-122"/>
                <a:ea typeface="仿宋" panose="02010609060101010101" pitchFamily="49" charset="-122"/>
                <a:cs typeface="仿宋" panose="02010609060101010101" pitchFamily="49" charset="-122"/>
              </a:rPr>
              <a:t>Near-to</a:t>
            </a:r>
            <a:r>
              <a:rPr lang="en-US" altLang="zh-CN" sz="2000" dirty="0">
                <a:latin typeface="仿宋" panose="02010609060101010101" pitchFamily="49" charset="-122"/>
                <a:ea typeface="仿宋" panose="02010609060101010101" pitchFamily="49" charset="-122"/>
                <a:cs typeface="仿宋" panose="02010609060101010101" pitchFamily="49" charset="-122"/>
              </a:rPr>
              <a:t>:</a:t>
            </a:r>
            <a:r>
              <a:rPr lang="zh-CN" altLang="en-US" sz="2000" b="1" dirty="0">
                <a:solidFill>
                  <a:schemeClr val="tx1"/>
                </a:solidFill>
                <a:latin typeface="仿宋" panose="02010609060101010101" pitchFamily="49" charset="-122"/>
                <a:ea typeface="仿宋" panose="02010609060101010101" pitchFamily="49" charset="-122"/>
                <a:cs typeface="仿宋" panose="02010609060101010101" pitchFamily="49" charset="-122"/>
              </a:rPr>
              <a:t>表示一个事物和另一个事物接近。</a:t>
            </a:r>
            <a:endParaRPr lang="zh-CN" altLang="en-US" sz="2000" b="1" dirty="0">
              <a:solidFill>
                <a:schemeClr val="tx1"/>
              </a:solidFill>
              <a:latin typeface="仿宋" panose="02010609060101010101" pitchFamily="49" charset="-122"/>
              <a:ea typeface="仿宋" panose="02010609060101010101" pitchFamily="49" charset="-122"/>
              <a:cs typeface="仿宋" panose="02010609060101010101" pitchFamily="49" charset="-122"/>
            </a:endParaRPr>
          </a:p>
        </p:txBody>
      </p:sp>
      <p:pic>
        <p:nvPicPr>
          <p:cNvPr id="2" name="图片 1"/>
          <p:cNvPicPr>
            <a:picLocks noChangeAspect="1"/>
          </p:cNvPicPr>
          <p:nvPr/>
        </p:nvPicPr>
        <p:blipFill>
          <a:blip r:embed="rId1"/>
          <a:stretch>
            <a:fillRect/>
          </a:stretch>
        </p:blipFill>
        <p:spPr>
          <a:xfrm>
            <a:off x="2187575" y="3931920"/>
            <a:ext cx="4279900" cy="886460"/>
          </a:xfrm>
          <a:prstGeom prst="rect">
            <a:avLst/>
          </a:prstGeom>
        </p:spPr>
      </p:pic>
      <p:sp>
        <p:nvSpPr>
          <p:cNvPr id="3" name="文本框 2"/>
          <p:cNvSpPr txBox="1"/>
          <p:nvPr/>
        </p:nvSpPr>
        <p:spPr>
          <a:xfrm>
            <a:off x="915670" y="3232150"/>
            <a:ext cx="5364480" cy="368300"/>
          </a:xfrm>
          <a:prstGeom prst="rect">
            <a:avLst/>
          </a:prstGeom>
          <a:noFill/>
        </p:spPr>
        <p:txBody>
          <a:bodyPr wrap="none" rtlCol="0">
            <a:spAutoFit/>
          </a:bodyPr>
          <a:lstStyle/>
          <a:p>
            <a:r>
              <a:rPr lang="zh-CN" altLang="en-US"/>
              <a:t>例如：</a:t>
            </a:r>
            <a:r>
              <a:rPr lang="en-US" altLang="zh-CN"/>
              <a:t>“</a:t>
            </a:r>
            <a:r>
              <a:rPr lang="zh-CN" altLang="en-US"/>
              <a:t>狗长得像狼</a:t>
            </a:r>
            <a:r>
              <a:rPr lang="en-US" altLang="zh-CN"/>
              <a:t>”</a:t>
            </a:r>
            <a:r>
              <a:rPr lang="zh-CN" altLang="en-US"/>
              <a:t>，对应的语义网络如下图所示。</a:t>
            </a:r>
            <a:endParaRPr lang="zh-CN" altLang="en-US"/>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8193"/>
          <p:cNvSpPr>
            <a:spLocks noGrp="1"/>
          </p:cNvSpPr>
          <p:nvPr>
            <p:ph type="title"/>
          </p:nvPr>
        </p:nvSpPr>
        <p:spPr/>
        <p:txBody>
          <a:bodyPr anchor="ctr"/>
          <a:lstStyle/>
          <a:p>
            <a:r>
              <a:rPr lang="en-US" altLang="zh-CN" dirty="0" smtClean="0">
                <a:solidFill>
                  <a:schemeClr val="bg1"/>
                </a:solidFill>
                <a:latin typeface="Times New Roman" panose="02020603050405020304" pitchFamily="18" charset="0"/>
                <a:sym typeface="+mn-ea"/>
              </a:rPr>
              <a:t>2.1.1  </a:t>
            </a:r>
            <a:r>
              <a:rPr lang="zh-CN" altLang="en-US" b="1" smtClean="0">
                <a:solidFill>
                  <a:schemeClr val="bg1"/>
                </a:solidFill>
                <a:latin typeface="Times New Roman" panose="02020603050405020304" pitchFamily="18" charset="0"/>
                <a:sym typeface="+mn-ea"/>
              </a:rPr>
              <a:t>知识与知识表示的概念</a:t>
            </a:r>
            <a:endParaRPr lang="zh-CN" altLang="en-US" b="1" smtClean="0">
              <a:solidFill>
                <a:schemeClr val="bg1"/>
              </a:solidFill>
              <a:latin typeface="Times New Roman" panose="02020603050405020304" pitchFamily="18" charset="0"/>
              <a:sym typeface="+mn-ea"/>
            </a:endParaRPr>
          </a:p>
        </p:txBody>
      </p:sp>
      <p:sp>
        <p:nvSpPr>
          <p:cNvPr id="2" name="灯片编号占位符 1"/>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8195" name="文本占位符 8194"/>
          <p:cNvSpPr>
            <a:spLocks noGrp="1"/>
          </p:cNvSpPr>
          <p:nvPr>
            <p:ph sz="quarter" idx="1"/>
          </p:nvPr>
        </p:nvSpPr>
        <p:spPr>
          <a:noFill/>
          <a:ln>
            <a:noFill/>
          </a:ln>
        </p:spPr>
        <p:txBody>
          <a:bodyPr>
            <a:normAutofit lnSpcReduction="10000"/>
          </a:bodyPr>
          <a:lstStyle/>
          <a:p>
            <a:pPr algn="just">
              <a:lnSpc>
                <a:spcPct val="150000"/>
              </a:lnSpc>
              <a:buNone/>
            </a:pPr>
            <a:r>
              <a:rPr lang="en-US" altLang="zh-CN" sz="2400" dirty="0">
                <a:latin typeface="仿宋" panose="02010609060101010101" pitchFamily="49" charset="-122"/>
                <a:ea typeface="仿宋" panose="02010609060101010101" pitchFamily="49" charset="-122"/>
              </a:rPr>
              <a:t>▶ </a:t>
            </a:r>
            <a:r>
              <a:rPr lang="zh-CN" altLang="en-US" sz="2400" dirty="0">
                <a:latin typeface="仿宋" panose="02010609060101010101" pitchFamily="49" charset="-122"/>
                <a:ea typeface="仿宋" panose="02010609060101010101" pitchFamily="49" charset="-122"/>
              </a:rPr>
              <a:t>按知识的作用及表示划分：</a:t>
            </a:r>
            <a:endParaRPr lang="zh-CN" altLang="en-US" sz="2400" dirty="0">
              <a:latin typeface="仿宋" panose="02010609060101010101" pitchFamily="49" charset="-122"/>
              <a:ea typeface="仿宋" panose="02010609060101010101" pitchFamily="49" charset="-122"/>
            </a:endParaRPr>
          </a:p>
          <a:p>
            <a:pPr algn="just">
              <a:lnSpc>
                <a:spcPct val="150000"/>
              </a:lnSpc>
              <a:buNone/>
            </a:pPr>
            <a:r>
              <a:rPr lang="zh-CN" altLang="en-US" sz="2000" dirty="0">
                <a:latin typeface="仿宋" panose="02010609060101010101" pitchFamily="49" charset="-122"/>
                <a:ea typeface="仿宋" panose="02010609060101010101" pitchFamily="49" charset="-122"/>
              </a:rPr>
              <a:t>（</a:t>
            </a:r>
            <a:r>
              <a:rPr lang="en-US" altLang="zh-CN" sz="2000" dirty="0">
                <a:latin typeface="仿宋" panose="02010609060101010101" pitchFamily="49" charset="-122"/>
                <a:ea typeface="仿宋" panose="02010609060101010101" pitchFamily="49" charset="-122"/>
              </a:rPr>
              <a:t>1</a:t>
            </a:r>
            <a:r>
              <a:rPr lang="zh-CN" altLang="en-US" sz="2000" dirty="0">
                <a:latin typeface="仿宋" panose="02010609060101010101" pitchFamily="49" charset="-122"/>
                <a:ea typeface="仿宋" panose="02010609060101010101" pitchFamily="49" charset="-122"/>
              </a:rPr>
              <a:t>）事实性知识：用于描述领域内的有关概念、事实、事物的属性及状态；</a:t>
            </a:r>
            <a:endParaRPr lang="zh-CN" altLang="en-US" sz="2000" dirty="0">
              <a:latin typeface="仿宋" panose="02010609060101010101" pitchFamily="49" charset="-122"/>
              <a:ea typeface="仿宋" panose="02010609060101010101" pitchFamily="49" charset="-122"/>
            </a:endParaRPr>
          </a:p>
          <a:p>
            <a:pPr algn="just">
              <a:lnSpc>
                <a:spcPct val="150000"/>
              </a:lnSpc>
              <a:buNone/>
            </a:pPr>
            <a:r>
              <a:rPr lang="zh-CN" altLang="en-US" sz="2000" dirty="0">
                <a:latin typeface="仿宋" panose="02010609060101010101" pitchFamily="49" charset="-122"/>
                <a:ea typeface="仿宋" panose="02010609060101010101" pitchFamily="49" charset="-122"/>
              </a:rPr>
              <a:t>    </a:t>
            </a:r>
            <a:r>
              <a:rPr lang="zh-CN" altLang="en-US" sz="2000" dirty="0">
                <a:solidFill>
                  <a:srgbClr val="0000FF"/>
                </a:solidFill>
                <a:latin typeface="仿宋" panose="02010609060101010101" pitchFamily="49" charset="-122"/>
                <a:ea typeface="仿宋" panose="02010609060101010101" pitchFamily="49" charset="-122"/>
              </a:rPr>
              <a:t>如：太阳从东方升起</a:t>
            </a:r>
            <a:endParaRPr lang="zh-CN" altLang="en-US" sz="2000" dirty="0">
              <a:solidFill>
                <a:srgbClr val="0000FF"/>
              </a:solidFill>
              <a:latin typeface="仿宋" panose="02010609060101010101" pitchFamily="49" charset="-122"/>
              <a:ea typeface="仿宋" panose="02010609060101010101" pitchFamily="49" charset="-122"/>
            </a:endParaRPr>
          </a:p>
          <a:p>
            <a:pPr algn="just">
              <a:lnSpc>
                <a:spcPct val="150000"/>
              </a:lnSpc>
              <a:buNone/>
            </a:pPr>
            <a:r>
              <a:rPr lang="zh-CN" altLang="en-US" sz="2000" dirty="0">
                <a:latin typeface="仿宋" panose="02010609060101010101" pitchFamily="49" charset="-122"/>
                <a:ea typeface="仿宋" panose="02010609060101010101" pitchFamily="49" charset="-122"/>
              </a:rPr>
              <a:t>（</a:t>
            </a:r>
            <a:r>
              <a:rPr lang="en-US" altLang="zh-CN" sz="2000" dirty="0">
                <a:latin typeface="仿宋" panose="02010609060101010101" pitchFamily="49" charset="-122"/>
                <a:ea typeface="仿宋" panose="02010609060101010101" pitchFamily="49" charset="-122"/>
              </a:rPr>
              <a:t>2</a:t>
            </a:r>
            <a:r>
              <a:rPr lang="zh-CN" altLang="en-US" sz="2000" dirty="0">
                <a:latin typeface="仿宋" panose="02010609060101010101" pitchFamily="49" charset="-122"/>
                <a:ea typeface="仿宋" panose="02010609060101010101" pitchFamily="49" charset="-122"/>
              </a:rPr>
              <a:t>）过程性知识：与领域相关的、用于指出如何处理与问题相关的信息以及求得问题的解；</a:t>
            </a:r>
            <a:endParaRPr lang="zh-CN" altLang="en-US" sz="2000" dirty="0">
              <a:latin typeface="仿宋" panose="02010609060101010101" pitchFamily="49" charset="-122"/>
              <a:ea typeface="仿宋" panose="02010609060101010101" pitchFamily="49" charset="-122"/>
            </a:endParaRPr>
          </a:p>
          <a:p>
            <a:pPr algn="just">
              <a:lnSpc>
                <a:spcPct val="150000"/>
              </a:lnSpc>
              <a:buNone/>
            </a:pPr>
            <a:r>
              <a:rPr lang="zh-CN" altLang="en-US" sz="2000" dirty="0">
                <a:latin typeface="仿宋" panose="02010609060101010101" pitchFamily="49" charset="-122"/>
                <a:ea typeface="仿宋" panose="02010609060101010101" pitchFamily="49" charset="-122"/>
              </a:rPr>
              <a:t>    </a:t>
            </a:r>
            <a:r>
              <a:rPr lang="zh-CN" altLang="en-US" sz="2000" dirty="0">
                <a:solidFill>
                  <a:srgbClr val="0000FF"/>
                </a:solidFill>
                <a:latin typeface="仿宋" panose="02010609060101010101" pitchFamily="49" charset="-122"/>
                <a:ea typeface="仿宋" panose="02010609060101010101" pitchFamily="49" charset="-122"/>
              </a:rPr>
              <a:t>如：如果信道畅通，请发绿色信号</a:t>
            </a:r>
            <a:endParaRPr lang="zh-CN" altLang="en-US" sz="2000" dirty="0">
              <a:solidFill>
                <a:srgbClr val="0000FF"/>
              </a:solidFill>
              <a:latin typeface="仿宋" panose="02010609060101010101" pitchFamily="49" charset="-122"/>
              <a:ea typeface="仿宋" panose="02010609060101010101" pitchFamily="49" charset="-122"/>
            </a:endParaRPr>
          </a:p>
          <a:p>
            <a:pPr algn="just">
              <a:lnSpc>
                <a:spcPct val="150000"/>
              </a:lnSpc>
              <a:buNone/>
            </a:pPr>
            <a:r>
              <a:rPr lang="zh-CN" altLang="en-US" sz="2000" dirty="0">
                <a:latin typeface="仿宋" panose="02010609060101010101" pitchFamily="49" charset="-122"/>
                <a:ea typeface="仿宋" panose="02010609060101010101" pitchFamily="49" charset="-122"/>
              </a:rPr>
              <a:t>（</a:t>
            </a:r>
            <a:r>
              <a:rPr lang="en-US" altLang="zh-CN" sz="2000" dirty="0">
                <a:latin typeface="仿宋" panose="02010609060101010101" pitchFamily="49" charset="-122"/>
                <a:ea typeface="仿宋" panose="02010609060101010101" pitchFamily="49" charset="-122"/>
              </a:rPr>
              <a:t>3</a:t>
            </a:r>
            <a:r>
              <a:rPr lang="zh-CN" altLang="en-US" sz="2000" dirty="0">
                <a:latin typeface="仿宋" panose="02010609060101010101" pitchFamily="49" charset="-122"/>
                <a:ea typeface="仿宋" panose="02010609060101010101" pitchFamily="49" charset="-122"/>
              </a:rPr>
              <a:t>）控制性知识：又称为深层知识及</a:t>
            </a:r>
            <a:r>
              <a:rPr lang="zh-CN" altLang="en-US" sz="2000" dirty="0">
                <a:solidFill>
                  <a:srgbClr val="FF3300"/>
                </a:solidFill>
                <a:latin typeface="仿宋" panose="02010609060101010101" pitchFamily="49" charset="-122"/>
                <a:ea typeface="仿宋" panose="02010609060101010101" pitchFamily="49" charset="-122"/>
              </a:rPr>
              <a:t>元知识</a:t>
            </a:r>
            <a:r>
              <a:rPr lang="zh-CN" altLang="en-US" sz="2000" dirty="0">
                <a:latin typeface="仿宋" panose="02010609060101010101" pitchFamily="49" charset="-122"/>
                <a:ea typeface="仿宋" panose="02010609060101010101" pitchFamily="49" charset="-122"/>
              </a:rPr>
              <a:t>，是关于如何运用已有的知识进行问题求解的知识，也称为关于知识的知识。</a:t>
            </a:r>
            <a:endParaRPr lang="zh-CN" altLang="en-US" sz="2000" dirty="0">
              <a:latin typeface="仿宋" panose="02010609060101010101" pitchFamily="49" charset="-122"/>
              <a:ea typeface="仿宋" panose="02010609060101010101" pitchFamily="49" charset="-122"/>
            </a:endParaRPr>
          </a:p>
          <a:p>
            <a:pPr algn="just">
              <a:lnSpc>
                <a:spcPct val="150000"/>
              </a:lnSpc>
              <a:buNone/>
            </a:pPr>
            <a:r>
              <a:rPr lang="zh-CN" altLang="en-US" sz="2000" dirty="0">
                <a:latin typeface="仿宋" panose="02010609060101010101" pitchFamily="49" charset="-122"/>
                <a:ea typeface="仿宋" panose="02010609060101010101" pitchFamily="49" charset="-122"/>
              </a:rPr>
              <a:t>    </a:t>
            </a:r>
            <a:r>
              <a:rPr lang="zh-CN" altLang="en-US" sz="2000" dirty="0">
                <a:solidFill>
                  <a:srgbClr val="0000FF"/>
                </a:solidFill>
                <a:latin typeface="仿宋" panose="02010609060101010101" pitchFamily="49" charset="-122"/>
                <a:ea typeface="仿宋" panose="02010609060101010101" pitchFamily="49" charset="-122"/>
              </a:rPr>
              <a:t>如： 问题求解过程中的处理方法、搜索策略、控制结构</a:t>
            </a:r>
            <a:endParaRPr lang="zh-CN" altLang="en-US" sz="2000" dirty="0">
              <a:solidFill>
                <a:srgbClr val="0000FF"/>
              </a:solidFill>
              <a:latin typeface="仿宋" panose="02010609060101010101" pitchFamily="49" charset="-122"/>
              <a:ea typeface="仿宋" panose="02010609060101010101" pitchFamily="49" charset="-122"/>
            </a:endParaRPr>
          </a:p>
          <a:p>
            <a:pPr>
              <a:lnSpc>
                <a:spcPct val="150000"/>
              </a:lnSpc>
              <a:buNone/>
            </a:pPr>
            <a:endParaRPr lang="zh-CN" altLang="en-US" sz="2000" dirty="0">
              <a:solidFill>
                <a:srgbClr val="0000FF"/>
              </a:solidFill>
              <a:latin typeface="仿宋" panose="02010609060101010101" pitchFamily="49" charset="-122"/>
              <a:ea typeface="仿宋" panose="02010609060101010101" pitchFamily="49" charset="-122"/>
            </a:endParaRPr>
          </a:p>
        </p:txBody>
      </p:sp>
      <p:sp>
        <p:nvSpPr>
          <p:cNvPr id="6" name="标题 7169"/>
          <p:cNvSpPr txBox="1"/>
          <p:nvPr/>
        </p:nvSpPr>
        <p:spPr>
          <a:xfrm>
            <a:off x="454152" y="381000"/>
            <a:ext cx="8534400" cy="758952"/>
          </a:xfrm>
          <a:prstGeom prst="rect">
            <a:avLst/>
          </a:prstGeom>
        </p:spPr>
        <p:txBody>
          <a:bodyPr vert="horz" anchor="ctr">
            <a:normAutofit/>
          </a:bodyPr>
          <a:lstStyle>
            <a:lvl1pPr algn="ctr" rtl="0" eaLnBrk="1" latinLnBrk="0" hangingPunct="1">
              <a:spcBef>
                <a:spcPct val="0"/>
              </a:spcBef>
              <a:buNone/>
              <a:defRPr kumimoji="0" sz="3300" kern="1200">
                <a:solidFill>
                  <a:schemeClr val="accent3">
                    <a:shade val="75000"/>
                  </a:schemeClr>
                </a:solidFill>
                <a:latin typeface="+mj-lt"/>
                <a:ea typeface="+mj-ea"/>
                <a:cs typeface="+mj-cs"/>
              </a:defRPr>
            </a:lvl1pPr>
          </a:lstStyle>
          <a:p>
            <a:r>
              <a:rPr lang="en-US" altLang="zh-CN" b="1" smtClean="0">
                <a:solidFill>
                  <a:schemeClr val="tx1"/>
                </a:solidFill>
                <a:latin typeface="仿宋" panose="02010609060101010101" pitchFamily="49" charset="-122"/>
                <a:ea typeface="仿宋" panose="02010609060101010101" pitchFamily="49" charset="-122"/>
                <a:sym typeface="+mn-ea"/>
              </a:rPr>
              <a:t>2.1.4  </a:t>
            </a:r>
            <a:r>
              <a:rPr lang="zh-CN" altLang="en-US" b="1" smtClean="0">
                <a:solidFill>
                  <a:schemeClr val="tx1"/>
                </a:solidFill>
                <a:latin typeface="仿宋" panose="02010609060101010101" pitchFamily="49" charset="-122"/>
                <a:ea typeface="仿宋" panose="02010609060101010101" pitchFamily="49" charset="-122"/>
                <a:sym typeface="+mn-ea"/>
              </a:rPr>
              <a:t>知识的分类</a:t>
            </a:r>
            <a:endParaRPr lang="zh-CN" altLang="en-US" b="1" dirty="0" smtClean="0">
              <a:solidFill>
                <a:schemeClr val="tx1"/>
              </a:solidFill>
              <a:latin typeface="仿宋" panose="02010609060101010101" pitchFamily="49" charset="-122"/>
              <a:ea typeface="仿宋" panose="02010609060101010101" pitchFamily="49" charset="-122"/>
              <a:sym typeface="+mn-ea"/>
            </a:endParaRPr>
          </a:p>
        </p:txBody>
      </p:sp>
    </p:spTree>
  </p:cSld>
  <p:clrMapOvr>
    <a:masterClrMapping/>
  </p:clrMapOvr>
  <p:transition>
    <p:random/>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2800" b="1">
                <a:solidFill>
                  <a:schemeClr val="tx1"/>
                </a:solidFill>
                <a:latin typeface="黑体" panose="02010609060101010101" pitchFamily="2" charset="-122"/>
                <a:ea typeface="黑体" panose="02010609060101010101" pitchFamily="2" charset="-122"/>
                <a:cs typeface="黑体" panose="02010609060101010101" pitchFamily="2" charset="-122"/>
              </a:rPr>
              <a:t>7.</a:t>
            </a:r>
            <a:r>
              <a:rPr lang="zh-CN" altLang="en-US" sz="2800" b="1">
                <a:solidFill>
                  <a:schemeClr val="tx1"/>
                </a:solidFill>
                <a:latin typeface="黑体" panose="02010609060101010101" pitchFamily="2" charset="-122"/>
                <a:ea typeface="黑体" panose="02010609060101010101" pitchFamily="2" charset="-122"/>
                <a:cs typeface="黑体" panose="02010609060101010101" pitchFamily="2" charset="-122"/>
              </a:rPr>
              <a:t>因果关系</a:t>
            </a:r>
            <a:endParaRPr lang="zh-CN" altLang="en-US" sz="2800" b="1">
              <a:solidFill>
                <a:schemeClr val="tx1"/>
              </a:solidFill>
              <a:latin typeface="黑体" panose="02010609060101010101" pitchFamily="2" charset="-122"/>
              <a:ea typeface="黑体" panose="02010609060101010101" pitchFamily="2" charset="-122"/>
              <a:cs typeface="黑体" panose="02010609060101010101" pitchFamily="2" charset="-122"/>
            </a:endParaRPr>
          </a:p>
        </p:txBody>
      </p:sp>
      <p:sp>
        <p:nvSpPr>
          <p:cNvPr id="3" name="内容占位符 2"/>
          <p:cNvSpPr>
            <a:spLocks noGrp="1"/>
          </p:cNvSpPr>
          <p:nvPr>
            <p:ph sz="quarter" idx="1"/>
          </p:nvPr>
        </p:nvSpPr>
        <p:spPr>
          <a:xfrm>
            <a:off x="301625" y="1527175"/>
            <a:ext cx="8503920" cy="2353945"/>
          </a:xfrm>
        </p:spPr>
        <p:txBody>
          <a:bodyPr/>
          <a:lstStyle/>
          <a:p>
            <a:pPr>
              <a:lnSpc>
                <a:spcPct val="150000"/>
              </a:lnSpc>
            </a:pPr>
            <a:r>
              <a:rPr lang="zh-CN" altLang="en-US" sz="2400" dirty="0">
                <a:latin typeface="仿宋" panose="02010609060101010101" pitchFamily="49" charset="-122"/>
                <a:ea typeface="仿宋" panose="02010609060101010101" pitchFamily="49" charset="-122"/>
                <a:cs typeface="仿宋" panose="02010609060101010101" pitchFamily="49" charset="-122"/>
              </a:rPr>
              <a:t>因果关系是指由于某一事件的发生而导致另一个事物的发生，适合表示规则性知识。通常用</a:t>
            </a:r>
            <a:r>
              <a:rPr lang="en-US" altLang="zh-CN" sz="2400" dirty="0">
                <a:latin typeface="仿宋" panose="02010609060101010101" pitchFamily="49" charset="-122"/>
                <a:ea typeface="仿宋" panose="02010609060101010101" pitchFamily="49" charset="-122"/>
                <a:cs typeface="仿宋" panose="02010609060101010101" pitchFamily="49" charset="-122"/>
              </a:rPr>
              <a:t>if-then</a:t>
            </a:r>
            <a:r>
              <a:rPr lang="zh-CN" altLang="en-US" sz="2400" dirty="0">
                <a:latin typeface="仿宋" panose="02010609060101010101" pitchFamily="49" charset="-122"/>
                <a:ea typeface="仿宋" panose="02010609060101010101" pitchFamily="49" charset="-122"/>
                <a:cs typeface="仿宋" panose="02010609060101010101" pitchFamily="49" charset="-122"/>
              </a:rPr>
              <a:t>表示两</a:t>
            </a:r>
            <a:r>
              <a:rPr lang="zh-CN" altLang="en-US" sz="2400" dirty="0" smtClean="0">
                <a:latin typeface="仿宋" panose="02010609060101010101" pitchFamily="49" charset="-122"/>
                <a:ea typeface="仿宋" panose="02010609060101010101" pitchFamily="49" charset="-122"/>
                <a:cs typeface="仿宋" panose="02010609060101010101" pitchFamily="49" charset="-122"/>
              </a:rPr>
              <a:t>个结点</a:t>
            </a:r>
            <a:r>
              <a:rPr lang="zh-CN" altLang="en-US" sz="2400" dirty="0">
                <a:latin typeface="仿宋" panose="02010609060101010101" pitchFamily="49" charset="-122"/>
                <a:ea typeface="仿宋" panose="02010609060101010101" pitchFamily="49" charset="-122"/>
                <a:cs typeface="仿宋" panose="02010609060101010101" pitchFamily="49" charset="-122"/>
              </a:rPr>
              <a:t>之间的因果关系，其含义是</a:t>
            </a:r>
            <a:r>
              <a:rPr lang="en-US" altLang="zh-CN" sz="2400" dirty="0">
                <a:latin typeface="仿宋" panose="02010609060101010101" pitchFamily="49" charset="-122"/>
                <a:ea typeface="仿宋" panose="02010609060101010101" pitchFamily="49" charset="-122"/>
                <a:cs typeface="仿宋" panose="02010609060101010101" pitchFamily="49" charset="-122"/>
              </a:rPr>
              <a:t>“</a:t>
            </a:r>
            <a:r>
              <a:rPr lang="zh-CN" altLang="en-US" sz="2400" dirty="0">
                <a:latin typeface="仿宋" panose="02010609060101010101" pitchFamily="49" charset="-122"/>
                <a:ea typeface="仿宋" panose="02010609060101010101" pitchFamily="49" charset="-122"/>
                <a:cs typeface="仿宋" panose="02010609060101010101" pitchFamily="49" charset="-122"/>
              </a:rPr>
              <a:t>如果</a:t>
            </a:r>
            <a:r>
              <a:rPr lang="en-US" altLang="zh-CN" sz="2400" dirty="0">
                <a:latin typeface="仿宋" panose="02010609060101010101" pitchFamily="49" charset="-122"/>
                <a:ea typeface="仿宋" panose="02010609060101010101" pitchFamily="49" charset="-122"/>
                <a:cs typeface="仿宋" panose="02010609060101010101" pitchFamily="49" charset="-122"/>
              </a:rPr>
              <a:t>...,</a:t>
            </a:r>
            <a:r>
              <a:rPr lang="zh-CN" altLang="en-US" sz="2400" dirty="0">
                <a:latin typeface="仿宋" panose="02010609060101010101" pitchFamily="49" charset="-122"/>
                <a:ea typeface="仿宋" panose="02010609060101010101" pitchFamily="49" charset="-122"/>
                <a:cs typeface="仿宋" panose="02010609060101010101" pitchFamily="49" charset="-122"/>
              </a:rPr>
              <a:t>那么</a:t>
            </a:r>
            <a:r>
              <a:rPr lang="en-US" altLang="zh-CN" sz="2400" dirty="0">
                <a:latin typeface="仿宋" panose="02010609060101010101" pitchFamily="49" charset="-122"/>
                <a:ea typeface="仿宋" panose="02010609060101010101" pitchFamily="49" charset="-122"/>
                <a:cs typeface="仿宋" panose="02010609060101010101" pitchFamily="49" charset="-122"/>
              </a:rPr>
              <a:t>...”</a:t>
            </a:r>
            <a:r>
              <a:rPr lang="zh-CN" altLang="en-US" sz="2400" dirty="0">
                <a:latin typeface="仿宋" panose="02010609060101010101" pitchFamily="49" charset="-122"/>
                <a:ea typeface="仿宋" panose="02010609060101010101" pitchFamily="49" charset="-122"/>
                <a:cs typeface="仿宋" panose="02010609060101010101" pitchFamily="49" charset="-122"/>
              </a:rPr>
              <a:t>。例如，</a:t>
            </a:r>
            <a:r>
              <a:rPr lang="en-US" altLang="zh-CN" sz="2400" dirty="0">
                <a:latin typeface="仿宋" panose="02010609060101010101" pitchFamily="49" charset="-122"/>
                <a:ea typeface="仿宋" panose="02010609060101010101" pitchFamily="49" charset="-122"/>
                <a:cs typeface="仿宋" panose="02010609060101010101" pitchFamily="49" charset="-122"/>
              </a:rPr>
              <a:t>“</a:t>
            </a:r>
            <a:r>
              <a:rPr lang="zh-CN" altLang="en-US" sz="2400" dirty="0">
                <a:latin typeface="仿宋" panose="02010609060101010101" pitchFamily="49" charset="-122"/>
                <a:ea typeface="仿宋" panose="02010609060101010101" pitchFamily="49" charset="-122"/>
                <a:cs typeface="仿宋" panose="02010609060101010101" pitchFamily="49" charset="-122"/>
              </a:rPr>
              <a:t>如果天晴，小明骑自行车上班</a:t>
            </a:r>
            <a:r>
              <a:rPr lang="en-US" altLang="zh-CN" sz="2400" dirty="0">
                <a:latin typeface="仿宋" panose="02010609060101010101" pitchFamily="49" charset="-122"/>
                <a:ea typeface="仿宋" panose="02010609060101010101" pitchFamily="49" charset="-122"/>
                <a:cs typeface="仿宋" panose="02010609060101010101" pitchFamily="49" charset="-122"/>
              </a:rPr>
              <a:t>”</a:t>
            </a:r>
            <a:r>
              <a:rPr lang="zh-CN" altLang="en-US" sz="2400" dirty="0">
                <a:latin typeface="仿宋" panose="02010609060101010101" pitchFamily="49" charset="-122"/>
                <a:ea typeface="仿宋" panose="02010609060101010101" pitchFamily="49" charset="-122"/>
                <a:cs typeface="仿宋" panose="02010609060101010101" pitchFamily="49" charset="-122"/>
              </a:rPr>
              <a:t>，其对应的语义网络如图所示。</a:t>
            </a:r>
            <a:endParaRPr lang="zh-CN" altLang="en-US" sz="2400" dirty="0">
              <a:latin typeface="仿宋" panose="02010609060101010101" pitchFamily="49" charset="-122"/>
              <a:ea typeface="仿宋" panose="02010609060101010101" pitchFamily="49" charset="-122"/>
              <a:cs typeface="仿宋" panose="02010609060101010101" pitchFamily="49" charset="-122"/>
            </a:endParaRPr>
          </a:p>
        </p:txBody>
      </p:sp>
      <p:sp>
        <p:nvSpPr>
          <p:cNvPr id="4" name="灯片编号占位符 3"/>
          <p:cNvSpPr>
            <a:spLocks noGrp="1"/>
          </p:cNvSpPr>
          <p:nvPr>
            <p:ph type="sldNum" sz="quarter" idx="12"/>
          </p:nvPr>
        </p:nvSpPr>
        <p:spPr/>
        <p:txBody>
          <a:bodyPr/>
          <a:lstStyle/>
          <a:p>
            <a:pPr>
              <a:defRPr/>
            </a:pPr>
            <a:fld id="{82227C12-0A9D-4045-8A90-DFF61BC5C20E}" type="slidenum">
              <a:rPr lang="ja-JP" altLang="en-US" smtClean="0"/>
            </a:fld>
            <a:endParaRPr lang="en-US" altLang="ja-JP"/>
          </a:p>
        </p:txBody>
      </p:sp>
      <p:pic>
        <p:nvPicPr>
          <p:cNvPr id="5" name="图片 4"/>
          <p:cNvPicPr>
            <a:picLocks noChangeAspect="1"/>
          </p:cNvPicPr>
          <p:nvPr/>
        </p:nvPicPr>
        <p:blipFill>
          <a:blip r:embed="rId1"/>
          <a:stretch>
            <a:fillRect/>
          </a:stretch>
        </p:blipFill>
        <p:spPr>
          <a:xfrm>
            <a:off x="1932940" y="4039235"/>
            <a:ext cx="5537200" cy="780415"/>
          </a:xfrm>
          <a:prstGeom prst="rect">
            <a:avLst/>
          </a:prstGeom>
        </p:spPr>
      </p:pic>
    </p:spTree>
  </p:cSld>
  <p:clrMapOvr>
    <a:masterClrMapping/>
  </p:clrMapOvr>
  <p:transition>
    <p:random/>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2800" b="1">
                <a:solidFill>
                  <a:schemeClr val="tx1"/>
                </a:solidFill>
                <a:latin typeface="黑体" panose="02010609060101010101" pitchFamily="2" charset="-122"/>
                <a:ea typeface="黑体" panose="02010609060101010101" pitchFamily="2" charset="-122"/>
                <a:cs typeface="黑体" panose="02010609060101010101" pitchFamily="2" charset="-122"/>
              </a:rPr>
              <a:t>8.</a:t>
            </a:r>
            <a:r>
              <a:rPr lang="zh-CN" altLang="en-US" sz="2800" b="1">
                <a:solidFill>
                  <a:schemeClr val="tx1"/>
                </a:solidFill>
                <a:latin typeface="黑体" panose="02010609060101010101" pitchFamily="2" charset="-122"/>
                <a:ea typeface="黑体" panose="02010609060101010101" pitchFamily="2" charset="-122"/>
                <a:cs typeface="黑体" panose="02010609060101010101" pitchFamily="2" charset="-122"/>
              </a:rPr>
              <a:t>组成关系</a:t>
            </a:r>
            <a:endParaRPr lang="zh-CN" altLang="en-US" sz="2800" b="1">
              <a:solidFill>
                <a:schemeClr val="tx1"/>
              </a:solidFill>
              <a:latin typeface="黑体" panose="02010609060101010101" pitchFamily="2" charset="-122"/>
              <a:ea typeface="黑体" panose="02010609060101010101" pitchFamily="2" charset="-122"/>
              <a:cs typeface="黑体" panose="02010609060101010101" pitchFamily="2" charset="-122"/>
            </a:endParaRPr>
          </a:p>
        </p:txBody>
      </p:sp>
      <p:sp>
        <p:nvSpPr>
          <p:cNvPr id="4" name="灯片编号占位符 3"/>
          <p:cNvSpPr>
            <a:spLocks noGrp="1"/>
          </p:cNvSpPr>
          <p:nvPr>
            <p:ph type="sldNum" sz="quarter" idx="12"/>
          </p:nvPr>
        </p:nvSpPr>
        <p:spPr/>
        <p:txBody>
          <a:bodyPr/>
          <a:lstStyle/>
          <a:p>
            <a:pPr>
              <a:defRPr/>
            </a:pPr>
            <a:fld id="{82227C12-0A9D-4045-8A90-DFF61BC5C20E}" type="slidenum">
              <a:rPr lang="ja-JP" altLang="en-US" smtClean="0"/>
            </a:fld>
            <a:endParaRPr lang="en-US" altLang="ja-JP"/>
          </a:p>
        </p:txBody>
      </p:sp>
      <p:sp>
        <p:nvSpPr>
          <p:cNvPr id="6" name="文本框 5"/>
          <p:cNvSpPr txBox="1"/>
          <p:nvPr/>
        </p:nvSpPr>
        <p:spPr>
          <a:xfrm>
            <a:off x="301625" y="1506220"/>
            <a:ext cx="8413750" cy="1568450"/>
          </a:xfrm>
          <a:prstGeom prst="rect">
            <a:avLst/>
          </a:prstGeom>
          <a:noFill/>
        </p:spPr>
        <p:txBody>
          <a:bodyPr wrap="square" rtlCol="0">
            <a:spAutoFit/>
          </a:bodyPr>
          <a:lstStyle/>
          <a:p>
            <a:r>
              <a:rPr lang="en-US" altLang="zh-CN" sz="2400" dirty="0">
                <a:latin typeface="仿宋" panose="02010609060101010101" pitchFamily="49" charset="-122"/>
                <a:ea typeface="仿宋" panose="02010609060101010101" pitchFamily="49" charset="-122"/>
                <a:cs typeface="仿宋" panose="02010609060101010101" pitchFamily="49" charset="-122"/>
              </a:rPr>
              <a:t>     </a:t>
            </a:r>
            <a:r>
              <a:rPr lang="zh-CN" altLang="en-US" sz="2400" dirty="0">
                <a:latin typeface="仿宋" panose="02010609060101010101" pitchFamily="49" charset="-122"/>
                <a:ea typeface="仿宋" panose="02010609060101010101" pitchFamily="49" charset="-122"/>
                <a:cs typeface="仿宋" panose="02010609060101010101" pitchFamily="49" charset="-122"/>
              </a:rPr>
              <a:t>组成关系是一种一对多的联系，用于表示某一事物由其它一些事物构成，通常用</a:t>
            </a:r>
            <a:r>
              <a:rPr lang="en-US" altLang="zh-CN" sz="2400" dirty="0">
                <a:latin typeface="仿宋" panose="02010609060101010101" pitchFamily="49" charset="-122"/>
                <a:ea typeface="仿宋" panose="02010609060101010101" pitchFamily="49" charset="-122"/>
                <a:cs typeface="仿宋" panose="02010609060101010101" pitchFamily="49" charset="-122"/>
              </a:rPr>
              <a:t>Composed-of</a:t>
            </a:r>
            <a:r>
              <a:rPr lang="zh-CN" altLang="en-US" sz="2400" dirty="0">
                <a:latin typeface="仿宋" panose="02010609060101010101" pitchFamily="49" charset="-122"/>
                <a:ea typeface="仿宋" panose="02010609060101010101" pitchFamily="49" charset="-122"/>
                <a:cs typeface="仿宋" panose="02010609060101010101" pitchFamily="49" charset="-122"/>
              </a:rPr>
              <a:t>联系表示。</a:t>
            </a:r>
            <a:r>
              <a:rPr lang="en-US" altLang="zh-CN" sz="2400" dirty="0">
                <a:latin typeface="仿宋" panose="02010609060101010101" pitchFamily="49" charset="-122"/>
                <a:ea typeface="仿宋" panose="02010609060101010101" pitchFamily="49" charset="-122"/>
                <a:cs typeface="仿宋" panose="02010609060101010101" pitchFamily="49" charset="-122"/>
              </a:rPr>
              <a:t>Composed-of</a:t>
            </a:r>
            <a:r>
              <a:rPr lang="zh-CN" altLang="en-US" sz="2400" dirty="0">
                <a:latin typeface="仿宋" panose="02010609060101010101" pitchFamily="49" charset="-122"/>
                <a:ea typeface="仿宋" panose="02010609060101010101" pitchFamily="49" charset="-122"/>
                <a:cs typeface="仿宋" panose="02010609060101010101" pitchFamily="49" charset="-122"/>
              </a:rPr>
              <a:t>联系所连接</a:t>
            </a:r>
            <a:r>
              <a:rPr lang="zh-CN" altLang="en-US" sz="2400" dirty="0" smtClean="0">
                <a:latin typeface="仿宋" panose="02010609060101010101" pitchFamily="49" charset="-122"/>
                <a:ea typeface="仿宋" panose="02010609060101010101" pitchFamily="49" charset="-122"/>
                <a:cs typeface="仿宋" panose="02010609060101010101" pitchFamily="49" charset="-122"/>
              </a:rPr>
              <a:t>的结点</a:t>
            </a:r>
            <a:r>
              <a:rPr lang="zh-CN" altLang="en-US" sz="2400" dirty="0">
                <a:latin typeface="仿宋" panose="02010609060101010101" pitchFamily="49" charset="-122"/>
                <a:ea typeface="仿宋" panose="02010609060101010101" pitchFamily="49" charset="-122"/>
                <a:cs typeface="仿宋" panose="02010609060101010101" pitchFamily="49" charset="-122"/>
              </a:rPr>
              <a:t>间不具备属性继承性。例如，</a:t>
            </a:r>
            <a:r>
              <a:rPr lang="en-US" altLang="zh-CN" sz="2400" dirty="0">
                <a:latin typeface="仿宋" panose="02010609060101010101" pitchFamily="49" charset="-122"/>
                <a:ea typeface="仿宋" panose="02010609060101010101" pitchFamily="49" charset="-122"/>
                <a:cs typeface="仿宋" panose="02010609060101010101" pitchFamily="49" charset="-122"/>
              </a:rPr>
              <a:t>“</a:t>
            </a:r>
            <a:r>
              <a:rPr lang="zh-CN" altLang="en-US" sz="2400" dirty="0">
                <a:latin typeface="仿宋" panose="02010609060101010101" pitchFamily="49" charset="-122"/>
                <a:ea typeface="仿宋" panose="02010609060101010101" pitchFamily="49" charset="-122"/>
                <a:cs typeface="仿宋" panose="02010609060101010101" pitchFamily="49" charset="-122"/>
              </a:rPr>
              <a:t>整数由正整数、负整数和零组成</a:t>
            </a:r>
            <a:r>
              <a:rPr lang="en-US" altLang="zh-CN" sz="2400" dirty="0">
                <a:latin typeface="仿宋" panose="02010609060101010101" pitchFamily="49" charset="-122"/>
                <a:ea typeface="仿宋" panose="02010609060101010101" pitchFamily="49" charset="-122"/>
                <a:cs typeface="仿宋" panose="02010609060101010101" pitchFamily="49" charset="-122"/>
              </a:rPr>
              <a:t>”</a:t>
            </a:r>
            <a:r>
              <a:rPr lang="zh-CN" altLang="en-US" sz="2400" dirty="0">
                <a:latin typeface="仿宋" panose="02010609060101010101" pitchFamily="49" charset="-122"/>
                <a:ea typeface="仿宋" panose="02010609060101010101" pitchFamily="49" charset="-122"/>
                <a:cs typeface="仿宋" panose="02010609060101010101" pitchFamily="49" charset="-122"/>
              </a:rPr>
              <a:t>。</a:t>
            </a:r>
            <a:endParaRPr lang="zh-CN" altLang="en-US" sz="2400" dirty="0">
              <a:latin typeface="仿宋" panose="02010609060101010101" pitchFamily="49" charset="-122"/>
              <a:ea typeface="仿宋" panose="02010609060101010101" pitchFamily="49" charset="-122"/>
              <a:cs typeface="仿宋" panose="02010609060101010101" pitchFamily="49" charset="-122"/>
            </a:endParaRPr>
          </a:p>
        </p:txBody>
      </p:sp>
      <p:pic>
        <p:nvPicPr>
          <p:cNvPr id="7" name="图片 6"/>
          <p:cNvPicPr>
            <a:picLocks noChangeAspect="1"/>
          </p:cNvPicPr>
          <p:nvPr/>
        </p:nvPicPr>
        <p:blipFill>
          <a:blip r:embed="rId1"/>
          <a:stretch>
            <a:fillRect/>
          </a:stretch>
        </p:blipFill>
        <p:spPr>
          <a:xfrm>
            <a:off x="1966595" y="3329940"/>
            <a:ext cx="5248275" cy="1352550"/>
          </a:xfrm>
          <a:prstGeom prst="rect">
            <a:avLst/>
          </a:prstGeom>
        </p:spPr>
      </p:pic>
      <p:sp>
        <p:nvSpPr>
          <p:cNvPr id="3" name="矩形 2"/>
          <p:cNvSpPr/>
          <p:nvPr/>
        </p:nvSpPr>
        <p:spPr>
          <a:xfrm>
            <a:off x="3117273" y="3477491"/>
            <a:ext cx="1244415" cy="429490"/>
          </a:xfrm>
          <a:prstGeom prst="rect">
            <a:avLst/>
          </a:prstGeom>
          <a:solidFill>
            <a:srgbClr val="FFF3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solidFill>
                  <a:schemeClr val="tx1"/>
                </a:solidFill>
                <a:latin typeface="Times New Roman" panose="02020603050405020304" pitchFamily="18" charset="0"/>
                <a:cs typeface="Times New Roman" panose="02020603050405020304" pitchFamily="18" charset="0"/>
              </a:rPr>
              <a:t>Composed-of</a:t>
            </a:r>
            <a:endParaRPr lang="zh-CN" altLang="en-US" sz="1400" b="1"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p:random/>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3512" y="1852930"/>
            <a:ext cx="8534400" cy="758952"/>
          </a:xfrm>
        </p:spPr>
        <p:txBody>
          <a:bodyPr>
            <a:normAutofit fontScale="90000"/>
          </a:bodyPr>
          <a:lstStyle/>
          <a:p>
            <a:pPr algn="l">
              <a:lnSpc>
                <a:spcPct val="150000"/>
              </a:lnSpc>
            </a:pPr>
            <a:r>
              <a:rPr lang="en-US" altLang="zh-CN" sz="2800" b="1" dirty="0">
                <a:solidFill>
                  <a:schemeClr val="tx1"/>
                </a:solidFill>
                <a:latin typeface="黑体" panose="02010609060101010101" pitchFamily="2" charset="-122"/>
                <a:ea typeface="黑体" panose="02010609060101010101" pitchFamily="2" charset="-122"/>
                <a:cs typeface="黑体" panose="02010609060101010101" pitchFamily="2" charset="-122"/>
              </a:rPr>
              <a:t>    </a:t>
            </a:r>
            <a:r>
              <a:rPr lang="zh-CN" altLang="en-US" sz="2800" b="1" dirty="0">
                <a:solidFill>
                  <a:schemeClr val="tx1"/>
                </a:solidFill>
                <a:latin typeface="黑体" panose="02010609060101010101" pitchFamily="2" charset="-122"/>
                <a:ea typeface="黑体" panose="02010609060101010101" pitchFamily="2" charset="-122"/>
                <a:cs typeface="黑体" panose="02010609060101010101" pitchFamily="2" charset="-122"/>
              </a:rPr>
              <a:t>当用多个基本语义单元把相应的语义关联在一起时，得到一个</a:t>
            </a:r>
            <a:r>
              <a:rPr lang="zh-CN" altLang="en-US" sz="2800" b="1" dirty="0" smtClean="0">
                <a:solidFill>
                  <a:schemeClr val="tx1"/>
                </a:solidFill>
                <a:latin typeface="黑体" panose="02010609060101010101" pitchFamily="2" charset="-122"/>
                <a:ea typeface="黑体" panose="02010609060101010101" pitchFamily="2" charset="-122"/>
                <a:cs typeface="黑体" panose="02010609060101010101" pitchFamily="2" charset="-122"/>
              </a:rPr>
              <a:t>语义网络</a:t>
            </a:r>
            <a:r>
              <a:rPr lang="zh-CN" altLang="en-US" sz="2800" b="1" dirty="0">
                <a:solidFill>
                  <a:schemeClr val="tx1"/>
                </a:solidFill>
                <a:latin typeface="黑体" panose="02010609060101010101" pitchFamily="2" charset="-122"/>
                <a:ea typeface="黑体" panose="02010609060101010101" pitchFamily="2" charset="-122"/>
                <a:cs typeface="黑体" panose="02010609060101010101" pitchFamily="2" charset="-122"/>
              </a:rPr>
              <a:t>。</a:t>
            </a:r>
            <a:endParaRPr lang="zh-CN" altLang="en-US" sz="2800" b="1" dirty="0">
              <a:solidFill>
                <a:schemeClr val="tx1"/>
              </a:solidFill>
              <a:latin typeface="黑体" panose="02010609060101010101" pitchFamily="2" charset="-122"/>
              <a:ea typeface="黑体" panose="02010609060101010101" pitchFamily="2" charset="-122"/>
              <a:cs typeface="黑体" panose="02010609060101010101" pitchFamily="2" charset="-122"/>
            </a:endParaRPr>
          </a:p>
        </p:txBody>
      </p:sp>
      <p:sp>
        <p:nvSpPr>
          <p:cNvPr id="4" name="灯片编号占位符 3"/>
          <p:cNvSpPr>
            <a:spLocks noGrp="1"/>
          </p:cNvSpPr>
          <p:nvPr>
            <p:ph type="sldNum" sz="quarter" idx="12"/>
          </p:nvPr>
        </p:nvSpPr>
        <p:spPr/>
        <p:txBody>
          <a:bodyPr/>
          <a:lstStyle/>
          <a:p>
            <a:pPr>
              <a:defRPr/>
            </a:pPr>
            <a:fld id="{82227C12-0A9D-4045-8A90-DFF61BC5C20E}" type="slidenum">
              <a:rPr lang="ja-JP" altLang="en-US" smtClean="0"/>
            </a:fld>
            <a:endParaRPr lang="en-US" altLang="ja-JP"/>
          </a:p>
        </p:txBody>
      </p:sp>
      <p:pic>
        <p:nvPicPr>
          <p:cNvPr id="5" name="图片 4"/>
          <p:cNvPicPr>
            <a:picLocks noChangeAspect="1"/>
          </p:cNvPicPr>
          <p:nvPr/>
        </p:nvPicPr>
        <p:blipFill>
          <a:blip r:embed="rId1"/>
          <a:stretch>
            <a:fillRect/>
          </a:stretch>
        </p:blipFill>
        <p:spPr>
          <a:xfrm>
            <a:off x="961390" y="2611755"/>
            <a:ext cx="7258050" cy="2381250"/>
          </a:xfrm>
          <a:prstGeom prst="rect">
            <a:avLst/>
          </a:prstGeom>
        </p:spPr>
      </p:pic>
    </p:spTree>
  </p:cSld>
  <p:clrMapOvr>
    <a:masterClrMapping/>
  </p:clrMapOvr>
  <p:transition>
    <p:random/>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Text Box 5"/>
          <p:cNvSpPr txBox="1"/>
          <p:nvPr/>
        </p:nvSpPr>
        <p:spPr>
          <a:xfrm>
            <a:off x="295275" y="461645"/>
            <a:ext cx="6988175" cy="521970"/>
          </a:xfrm>
          <a:prstGeom prst="rect">
            <a:avLst/>
          </a:prstGeom>
          <a:noFill/>
          <a:ln w="9525">
            <a:noFill/>
          </a:ln>
        </p:spPr>
        <p:txBody>
          <a:bodyPr>
            <a:spAutoFit/>
          </a:bodyPr>
          <a:lstStyle/>
          <a:p>
            <a:pPr>
              <a:spcBef>
                <a:spcPct val="50000"/>
              </a:spcBef>
            </a:pPr>
            <a:r>
              <a:rPr lang="en-US" altLang="zh-CN" sz="2800" b="1" dirty="0" smtClean="0">
                <a:latin typeface="Tahoma" panose="020B0604030504040204" pitchFamily="34" charset="0"/>
              </a:rPr>
              <a:t>2.5.3 </a:t>
            </a:r>
            <a:r>
              <a:rPr lang="zh-CN" altLang="en-US" sz="2800" b="1" dirty="0">
                <a:latin typeface="Tahoma" panose="020B0604030504040204" pitchFamily="34" charset="0"/>
              </a:rPr>
              <a:t>知识的语义网络的表示方法及步骤</a:t>
            </a:r>
            <a:endParaRPr lang="zh-CN" altLang="en-US" sz="2800" b="1" dirty="0">
              <a:latin typeface="Tahoma" panose="020B0604030504040204" pitchFamily="34" charset="0"/>
            </a:endParaRPr>
          </a:p>
        </p:txBody>
      </p:sp>
      <p:sp>
        <p:nvSpPr>
          <p:cNvPr id="16390" name="Rectangle 6"/>
          <p:cNvSpPr/>
          <p:nvPr/>
        </p:nvSpPr>
        <p:spPr>
          <a:xfrm>
            <a:off x="295275" y="1302385"/>
            <a:ext cx="8382000" cy="4116705"/>
          </a:xfrm>
          <a:prstGeom prst="rect">
            <a:avLst/>
          </a:prstGeom>
          <a:noFill/>
          <a:ln w="9525">
            <a:noFill/>
          </a:ln>
        </p:spPr>
        <p:txBody>
          <a:bodyPr>
            <a:spAutoFit/>
          </a:bodyPr>
          <a:lstStyle/>
          <a:p>
            <a:pPr>
              <a:spcBef>
                <a:spcPct val="50000"/>
              </a:spcBef>
            </a:pPr>
            <a:r>
              <a:rPr lang="en-US" altLang="zh-CN" sz="2400" b="1" dirty="0">
                <a:solidFill>
                  <a:srgbClr val="0066FF"/>
                </a:solidFill>
                <a:latin typeface="Tahoma" panose="020B0604030504040204" pitchFamily="34" charset="0"/>
              </a:rPr>
              <a:t>1</a:t>
            </a:r>
            <a:r>
              <a:rPr lang="zh-CN" altLang="en-US" sz="2400" b="1" dirty="0">
                <a:solidFill>
                  <a:srgbClr val="0066FF"/>
                </a:solidFill>
                <a:latin typeface="Tahoma" panose="020B0604030504040204" pitchFamily="34" charset="0"/>
              </a:rPr>
              <a:t>．事实性知识的表示</a:t>
            </a:r>
            <a:endParaRPr lang="zh-CN" altLang="en-US" sz="2400" b="1" dirty="0">
              <a:solidFill>
                <a:srgbClr val="0066FF"/>
              </a:solidFill>
              <a:latin typeface="Tahoma" panose="020B0604030504040204" pitchFamily="34" charset="0"/>
            </a:endParaRPr>
          </a:p>
          <a:p>
            <a:pPr>
              <a:spcBef>
                <a:spcPct val="20000"/>
              </a:spcBef>
            </a:pPr>
            <a:r>
              <a:rPr lang="zh-CN" altLang="en-US" sz="2400" b="1" dirty="0">
                <a:latin typeface="Tahoma" panose="020B0604030504040204" pitchFamily="34" charset="0"/>
              </a:rPr>
              <a:t>    </a:t>
            </a:r>
            <a:r>
              <a:rPr lang="en-US" altLang="zh-CN" sz="2400" b="1" dirty="0">
                <a:latin typeface="Tahoma" panose="020B0604030504040204" pitchFamily="34" charset="0"/>
              </a:rPr>
              <a:t>  </a:t>
            </a:r>
            <a:r>
              <a:rPr lang="zh-CN" altLang="en-US" sz="2400" b="1" dirty="0">
                <a:latin typeface="Tahoma" panose="020B0604030504040204" pitchFamily="34" charset="0"/>
              </a:rPr>
              <a:t>对于一些简单的事实，例如</a:t>
            </a:r>
            <a:r>
              <a:rPr lang="zh-CN" altLang="en-US" sz="2400" b="1" dirty="0">
                <a:latin typeface="Arial" panose="020B0604020202020204" pitchFamily="34" charset="0"/>
              </a:rPr>
              <a:t>“</a:t>
            </a:r>
            <a:r>
              <a:rPr lang="zh-CN" altLang="en-US" sz="2400" b="1" dirty="0">
                <a:latin typeface="Tahoma" panose="020B0604030504040204" pitchFamily="34" charset="0"/>
              </a:rPr>
              <a:t>鸟有翅膀</a:t>
            </a:r>
            <a:r>
              <a:rPr lang="zh-CN" altLang="en-US" sz="2400" b="1" dirty="0">
                <a:latin typeface="Arial" panose="020B0604020202020204" pitchFamily="34" charset="0"/>
              </a:rPr>
              <a:t>”</a:t>
            </a:r>
            <a:r>
              <a:rPr lang="zh-CN" altLang="en-US" sz="2400" b="1" dirty="0">
                <a:latin typeface="Tahoma" panose="020B0604030504040204" pitchFamily="34" charset="0"/>
              </a:rPr>
              <a:t>，</a:t>
            </a:r>
            <a:r>
              <a:rPr lang="zh-CN" altLang="en-US" sz="2400" b="1" dirty="0">
                <a:latin typeface="Arial" panose="020B0604020202020204" pitchFamily="34" charset="0"/>
              </a:rPr>
              <a:t>“</a:t>
            </a:r>
            <a:r>
              <a:rPr lang="zh-CN" altLang="en-US" sz="2400" b="1" dirty="0">
                <a:latin typeface="Tahoma" panose="020B0604030504040204" pitchFamily="34" charset="0"/>
              </a:rPr>
              <a:t>轮胎是汽车的一部分</a:t>
            </a:r>
            <a:r>
              <a:rPr lang="zh-CN" altLang="en-US" sz="2400" b="1" dirty="0">
                <a:latin typeface="Arial" panose="020B0604020202020204" pitchFamily="34" charset="0"/>
              </a:rPr>
              <a:t>”</a:t>
            </a:r>
            <a:r>
              <a:rPr lang="zh-CN" altLang="en-US" sz="2400" b="1" dirty="0">
                <a:latin typeface="Tahoma" panose="020B0604030504040204" pitchFamily="34" charset="0"/>
              </a:rPr>
              <a:t>，这里要描述这些事实需要两</a:t>
            </a:r>
            <a:r>
              <a:rPr lang="zh-CN" altLang="en-US" sz="2400" b="1" dirty="0" smtClean="0">
                <a:latin typeface="Tahoma" panose="020B0604030504040204" pitchFamily="34" charset="0"/>
              </a:rPr>
              <a:t>个结点</a:t>
            </a:r>
            <a:r>
              <a:rPr lang="zh-CN" altLang="en-US" sz="2400" b="1" dirty="0">
                <a:latin typeface="Tahoma" panose="020B0604030504040204" pitchFamily="34" charset="0"/>
              </a:rPr>
              <a:t>，用前面给出的基本语义联系或自定义的基本语义联系就可以表示了。</a:t>
            </a:r>
            <a:r>
              <a:rPr lang="en-US" altLang="zh-CN" sz="2400" b="1" dirty="0">
                <a:latin typeface="Tahoma" panose="020B0604030504040204" pitchFamily="34" charset="0"/>
              </a:rPr>
              <a:t>        </a:t>
            </a:r>
            <a:endParaRPr lang="en-US" altLang="zh-CN" sz="2400" b="1" dirty="0">
              <a:latin typeface="Tahoma" panose="020B0604030504040204" pitchFamily="34" charset="0"/>
            </a:endParaRPr>
          </a:p>
          <a:p>
            <a:pPr>
              <a:spcBef>
                <a:spcPct val="20000"/>
              </a:spcBef>
            </a:pPr>
            <a:r>
              <a:rPr lang="en-US" altLang="zh-CN" sz="2400" b="1" dirty="0">
                <a:latin typeface="Tahoma" panose="020B0604030504040204" pitchFamily="34" charset="0"/>
              </a:rPr>
              <a:t>       </a:t>
            </a:r>
            <a:r>
              <a:rPr lang="zh-CN" altLang="en-US" sz="2400" b="1" dirty="0">
                <a:latin typeface="Tahoma" panose="020B0604030504040204" pitchFamily="34" charset="0"/>
              </a:rPr>
              <a:t>对于稍微复杂一点的事实，比如在一个事实中涉及到多个事物时，如果语义网络只被用来表示一个特定的事物或概念，那么当有更多的实例时，就需要更多的语义网络，这样就使问题复杂化了。</a:t>
            </a:r>
            <a:endParaRPr lang="zh-CN" altLang="en-US" sz="2400" b="1" dirty="0">
              <a:latin typeface="Tahoma" panose="020B0604030504040204" pitchFamily="34" charset="0"/>
            </a:endParaRPr>
          </a:p>
          <a:p>
            <a:pPr>
              <a:spcBef>
                <a:spcPct val="50000"/>
              </a:spcBef>
            </a:pPr>
            <a:r>
              <a:rPr lang="zh-CN" altLang="en-US" sz="2400" b="1" dirty="0">
                <a:latin typeface="Tahoma" panose="020B0604030504040204" pitchFamily="34" charset="0"/>
              </a:rPr>
              <a:t>    通常把有关一个事物或一组相关事物的知识用一个语义网络来表示。</a:t>
            </a:r>
            <a:endParaRPr lang="zh-CN" altLang="en-US" sz="2400" b="1" dirty="0">
              <a:latin typeface="Tahoma" panose="020B0604030504040204" pitchFamily="34" charset="0"/>
            </a:endParaRPr>
          </a:p>
        </p:txBody>
      </p:sp>
    </p:spTree>
  </p:cSld>
  <p:clrMapOvr>
    <a:masterClrMapping/>
  </p:clrMapOvr>
  <p:transition>
    <p:random/>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AutoShape 21"/>
          <p:cNvSpPr>
            <a:spLocks noChangeAspect="1" noTextEdit="1"/>
          </p:cNvSpPr>
          <p:nvPr/>
        </p:nvSpPr>
        <p:spPr>
          <a:xfrm>
            <a:off x="1692275" y="4581525"/>
            <a:ext cx="6433185" cy="1938655"/>
          </a:xfrm>
          <a:prstGeom prst="rect">
            <a:avLst/>
          </a:prstGeom>
          <a:noFill/>
          <a:ln w="9525">
            <a:noFill/>
          </a:ln>
        </p:spPr>
        <p:txBody>
          <a:bodyPr/>
          <a:lstStyle/>
          <a:p>
            <a:endParaRPr lang="zh-CN" altLang="en-US"/>
          </a:p>
        </p:txBody>
      </p:sp>
      <p:sp>
        <p:nvSpPr>
          <p:cNvPr id="17414" name="Line 20"/>
          <p:cNvSpPr/>
          <p:nvPr/>
        </p:nvSpPr>
        <p:spPr>
          <a:xfrm>
            <a:off x="4106228" y="4891604"/>
            <a:ext cx="689292" cy="0"/>
          </a:xfrm>
          <a:prstGeom prst="line">
            <a:avLst/>
          </a:prstGeom>
          <a:ln w="0" cap="flat" cmpd="sng">
            <a:solidFill>
              <a:srgbClr val="000000"/>
            </a:solidFill>
            <a:prstDash val="solid"/>
            <a:headEnd type="none" w="med" len="med"/>
            <a:tailEnd type="triangle" w="med" len="med"/>
          </a:ln>
        </p:spPr>
      </p:sp>
      <p:sp>
        <p:nvSpPr>
          <p:cNvPr id="17415" name="Line 19"/>
          <p:cNvSpPr/>
          <p:nvPr/>
        </p:nvSpPr>
        <p:spPr>
          <a:xfrm>
            <a:off x="5332730" y="4868197"/>
            <a:ext cx="737870" cy="635"/>
          </a:xfrm>
          <a:prstGeom prst="line">
            <a:avLst/>
          </a:prstGeom>
          <a:ln w="0" cap="flat" cmpd="sng">
            <a:solidFill>
              <a:srgbClr val="000000"/>
            </a:solidFill>
            <a:prstDash val="solid"/>
            <a:headEnd type="none" w="med" len="med"/>
            <a:tailEnd type="triangle" w="med" len="med"/>
          </a:ln>
        </p:spPr>
      </p:sp>
      <p:sp>
        <p:nvSpPr>
          <p:cNvPr id="17417" name="Text Box 17"/>
          <p:cNvSpPr txBox="1"/>
          <p:nvPr/>
        </p:nvSpPr>
        <p:spPr>
          <a:xfrm>
            <a:off x="1854200" y="4687768"/>
            <a:ext cx="1075690" cy="407670"/>
          </a:xfrm>
          <a:prstGeom prst="rect">
            <a:avLst/>
          </a:prstGeom>
          <a:solidFill>
            <a:srgbClr val="FFFFFF"/>
          </a:solidFill>
          <a:ln w="0" cap="flat" cmpd="sng">
            <a:solidFill>
              <a:srgbClr val="000000"/>
            </a:solidFill>
            <a:prstDash val="solid"/>
            <a:miter/>
            <a:headEnd type="none" w="med" len="med"/>
            <a:tailEnd type="none" w="med" len="med"/>
          </a:ln>
        </p:spPr>
        <p:txBody>
          <a:bodyPr/>
          <a:lstStyle/>
          <a:p>
            <a:pPr algn="ctr"/>
            <a:r>
              <a:rPr lang="zh-CN" altLang="en-US" sz="1400" dirty="0">
                <a:latin typeface="Times New Roman" panose="02020603050405020304" pitchFamily="18" charset="0"/>
                <a:cs typeface="Times New Roman" panose="02020603050405020304" pitchFamily="18" charset="0"/>
              </a:rPr>
              <a:t>苹果树</a:t>
            </a:r>
            <a:endParaRPr lang="zh-CN" altLang="en-US" sz="1400" dirty="0">
              <a:latin typeface="Times New Roman" panose="02020603050405020304" pitchFamily="18" charset="0"/>
            </a:endParaRPr>
          </a:p>
        </p:txBody>
      </p:sp>
      <p:sp>
        <p:nvSpPr>
          <p:cNvPr id="17418" name="Text Box 16"/>
          <p:cNvSpPr txBox="1"/>
          <p:nvPr/>
        </p:nvSpPr>
        <p:spPr>
          <a:xfrm>
            <a:off x="3540125" y="4687768"/>
            <a:ext cx="614680" cy="407670"/>
          </a:xfrm>
          <a:prstGeom prst="rect">
            <a:avLst/>
          </a:prstGeom>
          <a:solidFill>
            <a:srgbClr val="FFFFFF"/>
          </a:solidFill>
          <a:ln w="0" cap="flat" cmpd="sng">
            <a:solidFill>
              <a:srgbClr val="000000"/>
            </a:solidFill>
            <a:prstDash val="solid"/>
            <a:miter/>
            <a:headEnd type="none" w="med" len="med"/>
            <a:tailEnd type="none" w="med" len="med"/>
          </a:ln>
        </p:spPr>
        <p:txBody>
          <a:bodyPr/>
          <a:lstStyle/>
          <a:p>
            <a:pPr algn="ctr"/>
            <a:r>
              <a:rPr lang="zh-CN" altLang="en-US" sz="1400" dirty="0">
                <a:latin typeface="Times New Roman" panose="02020603050405020304" pitchFamily="18" charset="0"/>
                <a:cs typeface="Times New Roman" panose="02020603050405020304" pitchFamily="18" charset="0"/>
              </a:rPr>
              <a:t>果树</a:t>
            </a:r>
            <a:endParaRPr lang="zh-CN" altLang="en-US" sz="1400" dirty="0">
              <a:latin typeface="Times New Roman" panose="02020603050405020304" pitchFamily="18" charset="0"/>
            </a:endParaRPr>
          </a:p>
        </p:txBody>
      </p:sp>
      <p:sp>
        <p:nvSpPr>
          <p:cNvPr id="17419" name="Text Box 15"/>
          <p:cNvSpPr txBox="1"/>
          <p:nvPr/>
        </p:nvSpPr>
        <p:spPr>
          <a:xfrm>
            <a:off x="4797425" y="4687768"/>
            <a:ext cx="616585" cy="407670"/>
          </a:xfrm>
          <a:prstGeom prst="rect">
            <a:avLst/>
          </a:prstGeom>
          <a:solidFill>
            <a:srgbClr val="FFFFFF"/>
          </a:solidFill>
          <a:ln w="0" cap="flat" cmpd="sng">
            <a:solidFill>
              <a:srgbClr val="000000"/>
            </a:solidFill>
            <a:prstDash val="solid"/>
            <a:miter/>
            <a:headEnd type="none" w="med" len="med"/>
            <a:tailEnd type="none" w="med" len="med"/>
          </a:ln>
        </p:spPr>
        <p:txBody>
          <a:bodyPr/>
          <a:lstStyle/>
          <a:p>
            <a:pPr algn="ctr"/>
            <a:r>
              <a:rPr lang="zh-CN" altLang="en-US" sz="1400" dirty="0">
                <a:latin typeface="Times New Roman" panose="02020603050405020304" pitchFamily="18" charset="0"/>
                <a:cs typeface="Times New Roman" panose="02020603050405020304" pitchFamily="18" charset="0"/>
              </a:rPr>
              <a:t>树</a:t>
            </a:r>
            <a:endParaRPr lang="zh-CN" altLang="en-US" sz="1400" dirty="0">
              <a:latin typeface="Times New Roman" panose="02020603050405020304" pitchFamily="18" charset="0"/>
            </a:endParaRPr>
          </a:p>
        </p:txBody>
      </p:sp>
      <p:sp>
        <p:nvSpPr>
          <p:cNvPr id="17420" name="Text Box 14"/>
          <p:cNvSpPr txBox="1"/>
          <p:nvPr/>
        </p:nvSpPr>
        <p:spPr>
          <a:xfrm>
            <a:off x="6054725" y="4687768"/>
            <a:ext cx="614680" cy="407670"/>
          </a:xfrm>
          <a:prstGeom prst="rect">
            <a:avLst/>
          </a:prstGeom>
          <a:solidFill>
            <a:srgbClr val="FFFFFF"/>
          </a:solidFill>
          <a:ln w="0" cap="flat" cmpd="sng">
            <a:solidFill>
              <a:srgbClr val="000000"/>
            </a:solidFill>
            <a:prstDash val="solid"/>
            <a:miter/>
            <a:headEnd type="none" w="med" len="med"/>
            <a:tailEnd type="none" w="med" len="med"/>
          </a:ln>
        </p:spPr>
        <p:txBody>
          <a:bodyPr/>
          <a:lstStyle/>
          <a:p>
            <a:pPr algn="ctr"/>
            <a:r>
              <a:rPr lang="zh-CN" altLang="en-US" sz="1400" dirty="0">
                <a:latin typeface="Times New Roman" panose="02020603050405020304" pitchFamily="18" charset="0"/>
                <a:cs typeface="Times New Roman" panose="02020603050405020304" pitchFamily="18" charset="0"/>
              </a:rPr>
              <a:t>根</a:t>
            </a:r>
            <a:endParaRPr lang="zh-CN" altLang="en-US" sz="1400" dirty="0">
              <a:latin typeface="Times New Roman" panose="02020603050405020304" pitchFamily="18" charset="0"/>
            </a:endParaRPr>
          </a:p>
        </p:txBody>
      </p:sp>
      <p:sp>
        <p:nvSpPr>
          <p:cNvPr id="17421" name="Text Box 13"/>
          <p:cNvSpPr txBox="1"/>
          <p:nvPr/>
        </p:nvSpPr>
        <p:spPr>
          <a:xfrm>
            <a:off x="4806950" y="3796863"/>
            <a:ext cx="616585" cy="382905"/>
          </a:xfrm>
          <a:prstGeom prst="rect">
            <a:avLst/>
          </a:prstGeom>
          <a:solidFill>
            <a:srgbClr val="FFFFFF"/>
          </a:solidFill>
          <a:ln w="0" cap="flat" cmpd="sng">
            <a:solidFill>
              <a:srgbClr val="000000"/>
            </a:solidFill>
            <a:prstDash val="solid"/>
            <a:miter/>
            <a:headEnd type="none" w="med" len="med"/>
            <a:tailEnd type="none" w="med" len="med"/>
          </a:ln>
        </p:spPr>
        <p:txBody>
          <a:bodyPr/>
          <a:lstStyle/>
          <a:p>
            <a:pPr algn="ctr"/>
            <a:r>
              <a:rPr lang="zh-CN" altLang="en-US" sz="1400" dirty="0">
                <a:latin typeface="Times New Roman" panose="02020603050405020304" pitchFamily="18" charset="0"/>
                <a:cs typeface="Times New Roman" panose="02020603050405020304" pitchFamily="18" charset="0"/>
              </a:rPr>
              <a:t>叶</a:t>
            </a:r>
            <a:endParaRPr lang="zh-CN" altLang="en-US" sz="1400" dirty="0">
              <a:latin typeface="Times New Roman" panose="02020603050405020304" pitchFamily="18" charset="0"/>
            </a:endParaRPr>
          </a:p>
        </p:txBody>
      </p:sp>
      <p:sp>
        <p:nvSpPr>
          <p:cNvPr id="17422" name="Line 12"/>
          <p:cNvSpPr/>
          <p:nvPr/>
        </p:nvSpPr>
        <p:spPr>
          <a:xfrm flipV="1">
            <a:off x="5087438" y="4179767"/>
            <a:ext cx="0" cy="475616"/>
          </a:xfrm>
          <a:prstGeom prst="line">
            <a:avLst/>
          </a:prstGeom>
          <a:ln w="0" cap="flat" cmpd="sng">
            <a:solidFill>
              <a:srgbClr val="000000"/>
            </a:solidFill>
            <a:prstDash val="solid"/>
            <a:headEnd type="none" w="med" len="med"/>
            <a:tailEnd type="triangle" w="med" len="med"/>
          </a:ln>
        </p:spPr>
      </p:sp>
      <p:sp>
        <p:nvSpPr>
          <p:cNvPr id="17423" name="Text Box 11"/>
          <p:cNvSpPr txBox="1"/>
          <p:nvPr/>
        </p:nvSpPr>
        <p:spPr>
          <a:xfrm>
            <a:off x="2900862" y="4635733"/>
            <a:ext cx="614680" cy="229870"/>
          </a:xfrm>
          <a:prstGeom prst="rect">
            <a:avLst/>
          </a:prstGeom>
          <a:noFill/>
          <a:ln w="0">
            <a:noFill/>
          </a:ln>
        </p:spPr>
        <p:txBody>
          <a:bodyPr/>
          <a:lstStyle/>
          <a:p>
            <a:pPr algn="ctr"/>
            <a:r>
              <a:rPr lang="en-US" altLang="zh-CN" sz="900" dirty="0">
                <a:latin typeface="Times New Roman" panose="02020603050405020304" pitchFamily="18" charset="0"/>
                <a:cs typeface="Times New Roman" panose="02020603050405020304" pitchFamily="18" charset="0"/>
              </a:rPr>
              <a:t>AKO</a:t>
            </a:r>
            <a:endParaRPr lang="en-US" altLang="zh-CN" dirty="0">
              <a:latin typeface="Times New Roman" panose="02020603050405020304" pitchFamily="18" charset="0"/>
            </a:endParaRPr>
          </a:p>
        </p:txBody>
      </p:sp>
      <p:sp>
        <p:nvSpPr>
          <p:cNvPr id="17424" name="Text Box 10"/>
          <p:cNvSpPr txBox="1"/>
          <p:nvPr/>
        </p:nvSpPr>
        <p:spPr>
          <a:xfrm>
            <a:off x="4140835" y="4655383"/>
            <a:ext cx="614680" cy="236220"/>
          </a:xfrm>
          <a:prstGeom prst="rect">
            <a:avLst/>
          </a:prstGeom>
          <a:noFill/>
          <a:ln w="0">
            <a:noFill/>
          </a:ln>
        </p:spPr>
        <p:txBody>
          <a:bodyPr/>
          <a:lstStyle/>
          <a:p>
            <a:pPr algn="ctr"/>
            <a:r>
              <a:rPr lang="en-US" altLang="zh-CN" sz="900" dirty="0">
                <a:latin typeface="Times New Roman" panose="02020603050405020304" pitchFamily="18" charset="0"/>
                <a:cs typeface="Times New Roman" panose="02020603050405020304" pitchFamily="18" charset="0"/>
              </a:rPr>
              <a:t>AKO</a:t>
            </a:r>
            <a:endParaRPr lang="en-US" altLang="zh-CN" dirty="0">
              <a:latin typeface="Times New Roman" panose="02020603050405020304" pitchFamily="18" charset="0"/>
            </a:endParaRPr>
          </a:p>
        </p:txBody>
      </p:sp>
      <p:sp>
        <p:nvSpPr>
          <p:cNvPr id="17425" name="Text Box 9"/>
          <p:cNvSpPr txBox="1"/>
          <p:nvPr/>
        </p:nvSpPr>
        <p:spPr>
          <a:xfrm>
            <a:off x="5427617" y="4630345"/>
            <a:ext cx="614680" cy="226695"/>
          </a:xfrm>
          <a:prstGeom prst="rect">
            <a:avLst/>
          </a:prstGeom>
          <a:noFill/>
          <a:ln w="0">
            <a:noFill/>
          </a:ln>
        </p:spPr>
        <p:txBody>
          <a:bodyPr/>
          <a:lstStyle/>
          <a:p>
            <a:pPr algn="ctr"/>
            <a:r>
              <a:rPr lang="en-US" altLang="zh-CN" sz="1000" dirty="0">
                <a:latin typeface="Times New Roman" panose="02020603050405020304" pitchFamily="18" charset="0"/>
                <a:cs typeface="Times New Roman" panose="02020603050405020304" pitchFamily="18" charset="0"/>
              </a:rPr>
              <a:t>Have</a:t>
            </a:r>
            <a:endParaRPr lang="en-US" altLang="zh-CN" sz="1000" dirty="0">
              <a:latin typeface="Times New Roman" panose="02020603050405020304" pitchFamily="18" charset="0"/>
            </a:endParaRPr>
          </a:p>
        </p:txBody>
      </p:sp>
      <p:sp>
        <p:nvSpPr>
          <p:cNvPr id="17426" name="Text Box 8"/>
          <p:cNvSpPr txBox="1"/>
          <p:nvPr/>
        </p:nvSpPr>
        <p:spPr>
          <a:xfrm>
            <a:off x="4986858" y="4297154"/>
            <a:ext cx="780732" cy="299085"/>
          </a:xfrm>
          <a:prstGeom prst="rect">
            <a:avLst/>
          </a:prstGeom>
          <a:noFill/>
          <a:ln w="0">
            <a:noFill/>
          </a:ln>
        </p:spPr>
        <p:txBody>
          <a:bodyPr/>
          <a:lstStyle/>
          <a:p>
            <a:pPr algn="ctr"/>
            <a:r>
              <a:rPr lang="en-US" altLang="zh-CN" sz="1000" dirty="0">
                <a:latin typeface="Times New Roman" panose="02020603050405020304" pitchFamily="18" charset="0"/>
                <a:cs typeface="Times New Roman" panose="02020603050405020304" pitchFamily="18" charset="0"/>
              </a:rPr>
              <a:t>Have</a:t>
            </a:r>
            <a:endParaRPr lang="en-US" altLang="zh-CN" sz="1000" dirty="0">
              <a:latin typeface="Times New Roman" panose="02020603050405020304" pitchFamily="18" charset="0"/>
            </a:endParaRPr>
          </a:p>
        </p:txBody>
      </p:sp>
      <p:sp>
        <p:nvSpPr>
          <p:cNvPr id="17428" name="Text Box 33"/>
          <p:cNvSpPr txBox="1"/>
          <p:nvPr/>
        </p:nvSpPr>
        <p:spPr>
          <a:xfrm>
            <a:off x="388620" y="593090"/>
            <a:ext cx="8447088" cy="3139321"/>
          </a:xfrm>
          <a:prstGeom prst="rect">
            <a:avLst/>
          </a:prstGeom>
          <a:noFill/>
          <a:ln w="9525">
            <a:noFill/>
          </a:ln>
        </p:spPr>
        <p:txBody>
          <a:bodyPr>
            <a:spAutoFit/>
          </a:bodyPr>
          <a:lstStyle/>
          <a:p>
            <a:pPr>
              <a:spcBef>
                <a:spcPct val="50000"/>
              </a:spcBef>
            </a:pPr>
            <a:r>
              <a:rPr lang="en-US" altLang="zh-CN" sz="2400" b="1" dirty="0">
                <a:solidFill>
                  <a:srgbClr val="0066FF"/>
                </a:solidFill>
                <a:latin typeface="Tahoma" panose="020B0604030504040204" pitchFamily="34" charset="0"/>
              </a:rPr>
              <a:t>    </a:t>
            </a:r>
            <a:r>
              <a:rPr lang="zh-CN" altLang="en-US" sz="2400" b="1" dirty="0">
                <a:solidFill>
                  <a:srgbClr val="0066FF"/>
                </a:solidFill>
                <a:latin typeface="Tahoma" panose="020B0604030504040204" pitchFamily="34" charset="0"/>
              </a:rPr>
              <a:t>例如，用一个语义网络来表示事实</a:t>
            </a:r>
            <a:r>
              <a:rPr lang="zh-CN" altLang="en-US" sz="2400" b="1" dirty="0">
                <a:solidFill>
                  <a:srgbClr val="0066FF"/>
                </a:solidFill>
                <a:latin typeface="Arial" panose="020B0604020202020204" pitchFamily="34" charset="0"/>
              </a:rPr>
              <a:t>“</a:t>
            </a:r>
            <a:r>
              <a:rPr lang="zh-CN" altLang="en-US" sz="2400" b="1" dirty="0">
                <a:solidFill>
                  <a:srgbClr val="0066FF"/>
                </a:solidFill>
                <a:latin typeface="Tahoma" panose="020B0604030504040204" pitchFamily="34" charset="0"/>
              </a:rPr>
              <a:t>苹果树是一种果树，果树又是树的一种，树有根、有叶而且树是一种植物</a:t>
            </a:r>
            <a:r>
              <a:rPr lang="zh-CN" altLang="en-US" sz="2400" b="1" dirty="0">
                <a:solidFill>
                  <a:srgbClr val="0066FF"/>
                </a:solidFill>
                <a:latin typeface="Arial" panose="020B0604020202020204" pitchFamily="34" charset="0"/>
              </a:rPr>
              <a:t>”</a:t>
            </a:r>
            <a:r>
              <a:rPr lang="zh-CN" altLang="en-US" sz="2400" b="1" dirty="0">
                <a:solidFill>
                  <a:srgbClr val="0066FF"/>
                </a:solidFill>
                <a:latin typeface="Tahoma" panose="020B0604030504040204" pitchFamily="34" charset="0"/>
              </a:rPr>
              <a:t>。</a:t>
            </a:r>
            <a:endParaRPr lang="zh-CN" altLang="en-US" sz="2400" b="1" dirty="0">
              <a:solidFill>
                <a:srgbClr val="0066FF"/>
              </a:solidFill>
              <a:latin typeface="Tahoma" panose="020B0604030504040204" pitchFamily="34" charset="0"/>
            </a:endParaRPr>
          </a:p>
          <a:p>
            <a:pPr>
              <a:spcBef>
                <a:spcPct val="50000"/>
              </a:spcBef>
            </a:pPr>
            <a:r>
              <a:rPr lang="zh-CN" altLang="en-US" sz="2000" b="1" dirty="0">
                <a:solidFill>
                  <a:srgbClr val="0066FF"/>
                </a:solidFill>
                <a:latin typeface="Tahoma" panose="020B0604030504040204" pitchFamily="34" charset="0"/>
              </a:rPr>
              <a:t> </a:t>
            </a:r>
            <a:r>
              <a:rPr lang="en-US" altLang="zh-CN" sz="2000" b="1" dirty="0">
                <a:solidFill>
                  <a:srgbClr val="0066FF"/>
                </a:solidFill>
                <a:latin typeface="Tahoma" panose="020B0604030504040204" pitchFamily="34" charset="0"/>
              </a:rPr>
              <a:t>    </a:t>
            </a:r>
            <a:r>
              <a:rPr lang="zh-CN" altLang="en-US" sz="2000" b="1" dirty="0">
                <a:latin typeface="仿宋_GB2312" pitchFamily="49" charset="-122"/>
                <a:ea typeface="仿宋_GB2312" pitchFamily="49" charset="-122"/>
              </a:rPr>
              <a:t>这一事实涉及</a:t>
            </a:r>
            <a:r>
              <a:rPr lang="zh-CN" altLang="en-US" sz="2000" b="1" dirty="0">
                <a:ea typeface="仿宋_GB2312" pitchFamily="49" charset="-122"/>
              </a:rPr>
              <a:t>“</a:t>
            </a:r>
            <a:r>
              <a:rPr lang="zh-CN" altLang="en-US" sz="2000" b="1" dirty="0">
                <a:latin typeface="仿宋_GB2312" pitchFamily="49" charset="-122"/>
                <a:ea typeface="仿宋_GB2312" pitchFamily="49" charset="-122"/>
              </a:rPr>
              <a:t>苹果树</a:t>
            </a:r>
            <a:r>
              <a:rPr lang="zh-CN" altLang="en-US" sz="2000" b="1" dirty="0">
                <a:ea typeface="仿宋_GB2312" pitchFamily="49" charset="-122"/>
              </a:rPr>
              <a:t>”</a:t>
            </a:r>
            <a:r>
              <a:rPr lang="zh-CN" altLang="en-US" sz="2000" b="1" dirty="0">
                <a:latin typeface="仿宋_GB2312" pitchFamily="49" charset="-122"/>
                <a:ea typeface="仿宋_GB2312" pitchFamily="49" charset="-122"/>
              </a:rPr>
              <a:t>、</a:t>
            </a:r>
            <a:r>
              <a:rPr lang="zh-CN" altLang="en-US" sz="2000" b="1" dirty="0">
                <a:ea typeface="仿宋_GB2312" pitchFamily="49" charset="-122"/>
              </a:rPr>
              <a:t>“</a:t>
            </a:r>
            <a:r>
              <a:rPr lang="zh-CN" altLang="en-US" sz="2000" b="1" dirty="0">
                <a:latin typeface="仿宋_GB2312" pitchFamily="49" charset="-122"/>
                <a:ea typeface="仿宋_GB2312" pitchFamily="49" charset="-122"/>
              </a:rPr>
              <a:t>果树</a:t>
            </a:r>
            <a:r>
              <a:rPr lang="zh-CN" altLang="en-US" sz="2000" b="1" dirty="0">
                <a:ea typeface="仿宋_GB2312" pitchFamily="49" charset="-122"/>
              </a:rPr>
              <a:t>”</a:t>
            </a:r>
            <a:r>
              <a:rPr lang="zh-CN" altLang="en-US" sz="2000" b="1" dirty="0">
                <a:latin typeface="仿宋_GB2312" pitchFamily="49" charset="-122"/>
                <a:ea typeface="仿宋_GB2312" pitchFamily="49" charset="-122"/>
              </a:rPr>
              <a:t>和</a:t>
            </a:r>
            <a:r>
              <a:rPr lang="zh-CN" altLang="en-US" sz="2000" b="1" dirty="0">
                <a:ea typeface="仿宋_GB2312" pitchFamily="49" charset="-122"/>
              </a:rPr>
              <a:t>“</a:t>
            </a:r>
            <a:r>
              <a:rPr lang="zh-CN" altLang="en-US" sz="2000" b="1" dirty="0">
                <a:latin typeface="仿宋_GB2312" pitchFamily="49" charset="-122"/>
                <a:ea typeface="仿宋_GB2312" pitchFamily="49" charset="-122"/>
              </a:rPr>
              <a:t>树</a:t>
            </a:r>
            <a:r>
              <a:rPr lang="zh-CN" altLang="en-US" sz="2000" b="1" dirty="0">
                <a:ea typeface="仿宋_GB2312" pitchFamily="49" charset="-122"/>
              </a:rPr>
              <a:t>”</a:t>
            </a:r>
            <a:r>
              <a:rPr lang="zh-CN" altLang="en-US" sz="2000" b="1" dirty="0">
                <a:latin typeface="仿宋_GB2312" pitchFamily="49" charset="-122"/>
                <a:ea typeface="仿宋_GB2312" pitchFamily="49" charset="-122"/>
              </a:rPr>
              <a:t>这</a:t>
            </a:r>
            <a:r>
              <a:rPr lang="en-US" altLang="zh-CN" sz="2000" b="1" dirty="0">
                <a:latin typeface="仿宋_GB2312" pitchFamily="49" charset="-122"/>
                <a:ea typeface="仿宋_GB2312" pitchFamily="49" charset="-122"/>
              </a:rPr>
              <a:t>3</a:t>
            </a:r>
            <a:r>
              <a:rPr lang="zh-CN" altLang="en-US" sz="2000" b="1" dirty="0">
                <a:latin typeface="仿宋_GB2312" pitchFamily="49" charset="-122"/>
                <a:ea typeface="仿宋_GB2312" pitchFamily="49" charset="-122"/>
              </a:rPr>
              <a:t>个对象，树两个属性</a:t>
            </a:r>
            <a:r>
              <a:rPr lang="zh-CN" altLang="en-US" sz="2000" b="1" dirty="0">
                <a:ea typeface="仿宋_GB2312" pitchFamily="49" charset="-122"/>
              </a:rPr>
              <a:t>“</a:t>
            </a:r>
            <a:r>
              <a:rPr lang="zh-CN" altLang="en-US" sz="2000" b="1" dirty="0">
                <a:latin typeface="仿宋_GB2312" pitchFamily="49" charset="-122"/>
                <a:ea typeface="仿宋_GB2312" pitchFamily="49" charset="-122"/>
              </a:rPr>
              <a:t>有根</a:t>
            </a:r>
            <a:r>
              <a:rPr lang="zh-CN" altLang="en-US" sz="2000" b="1" dirty="0">
                <a:ea typeface="仿宋_GB2312" pitchFamily="49" charset="-122"/>
              </a:rPr>
              <a:t>”</a:t>
            </a:r>
            <a:r>
              <a:rPr lang="zh-CN" altLang="en-US" sz="2000" b="1" dirty="0">
                <a:latin typeface="仿宋_GB2312" pitchFamily="49" charset="-122"/>
                <a:ea typeface="仿宋_GB2312" pitchFamily="49" charset="-122"/>
              </a:rPr>
              <a:t>、</a:t>
            </a:r>
            <a:r>
              <a:rPr lang="zh-CN" altLang="en-US" sz="2000" b="1" dirty="0">
                <a:ea typeface="仿宋_GB2312" pitchFamily="49" charset="-122"/>
              </a:rPr>
              <a:t>“</a:t>
            </a:r>
            <a:r>
              <a:rPr lang="zh-CN" altLang="en-US" sz="2000" b="1" dirty="0">
                <a:latin typeface="仿宋_GB2312" pitchFamily="49" charset="-122"/>
                <a:ea typeface="仿宋_GB2312" pitchFamily="49" charset="-122"/>
              </a:rPr>
              <a:t>有叶</a:t>
            </a:r>
            <a:r>
              <a:rPr lang="zh-CN" altLang="en-US" sz="2000" b="1" dirty="0">
                <a:ea typeface="仿宋_GB2312" pitchFamily="49" charset="-122"/>
              </a:rPr>
              <a:t>”</a:t>
            </a:r>
            <a:r>
              <a:rPr lang="zh-CN" altLang="en-US" sz="2000" b="1" dirty="0">
                <a:latin typeface="仿宋_GB2312" pitchFamily="49" charset="-122"/>
                <a:ea typeface="仿宋_GB2312" pitchFamily="49" charset="-122"/>
              </a:rPr>
              <a:t>。首先建立</a:t>
            </a:r>
            <a:r>
              <a:rPr lang="zh-CN" altLang="en-US" sz="2000" b="1" dirty="0" smtClean="0">
                <a:ea typeface="仿宋_GB2312" pitchFamily="49" charset="-122"/>
              </a:rPr>
              <a:t>“</a:t>
            </a:r>
            <a:r>
              <a:rPr lang="zh-CN" altLang="en-US" sz="2000" b="1" dirty="0" smtClean="0">
                <a:latin typeface="仿宋_GB2312" pitchFamily="49" charset="-122"/>
                <a:ea typeface="仿宋_GB2312" pitchFamily="49" charset="-122"/>
              </a:rPr>
              <a:t>苹果树</a:t>
            </a:r>
            <a:r>
              <a:rPr lang="zh-CN" altLang="en-US" sz="2000" b="1" dirty="0" smtClean="0">
                <a:ea typeface="仿宋_GB2312" pitchFamily="49" charset="-122"/>
              </a:rPr>
              <a:t>”</a:t>
            </a:r>
            <a:r>
              <a:rPr lang="zh-CN" altLang="en-US" sz="2000" b="1" dirty="0">
                <a:ea typeface="仿宋_GB2312" pitchFamily="49" charset="-122"/>
              </a:rPr>
              <a:t>结</a:t>
            </a:r>
            <a:r>
              <a:rPr lang="zh-CN" altLang="en-US" sz="2000" b="1" dirty="0" smtClean="0">
                <a:latin typeface="仿宋_GB2312" pitchFamily="49" charset="-122"/>
                <a:ea typeface="仿宋_GB2312" pitchFamily="49" charset="-122"/>
              </a:rPr>
              <a:t>点</a:t>
            </a:r>
            <a:r>
              <a:rPr lang="zh-CN" altLang="en-US" sz="2000" b="1" dirty="0">
                <a:latin typeface="仿宋_GB2312" pitchFamily="49" charset="-122"/>
                <a:ea typeface="仿宋_GB2312" pitchFamily="49" charset="-122"/>
              </a:rPr>
              <a:t>，为了进一步说明苹果树是一种果树，增加一个</a:t>
            </a:r>
            <a:r>
              <a:rPr lang="zh-CN" altLang="en-US" sz="2000" b="1" dirty="0" smtClean="0">
                <a:ea typeface="仿宋_GB2312" pitchFamily="49" charset="-122"/>
              </a:rPr>
              <a:t>“</a:t>
            </a:r>
            <a:r>
              <a:rPr lang="zh-CN" altLang="en-US" sz="2000" b="1" dirty="0" smtClean="0">
                <a:latin typeface="仿宋_GB2312" pitchFamily="49" charset="-122"/>
                <a:ea typeface="仿宋_GB2312" pitchFamily="49" charset="-122"/>
              </a:rPr>
              <a:t>果树</a:t>
            </a:r>
            <a:r>
              <a:rPr lang="zh-CN" altLang="en-US" sz="2000" b="1" dirty="0" smtClean="0">
                <a:ea typeface="仿宋_GB2312" pitchFamily="49" charset="-122"/>
              </a:rPr>
              <a:t>”</a:t>
            </a:r>
            <a:r>
              <a:rPr lang="zh-CN" altLang="en-US" sz="2000" b="1" dirty="0">
                <a:ea typeface="仿宋_GB2312" pitchFamily="49" charset="-122"/>
              </a:rPr>
              <a:t>结</a:t>
            </a:r>
            <a:r>
              <a:rPr lang="zh-CN" altLang="en-US" sz="2000" b="1" dirty="0" smtClean="0">
                <a:latin typeface="仿宋_GB2312" pitchFamily="49" charset="-122"/>
                <a:ea typeface="仿宋_GB2312" pitchFamily="49" charset="-122"/>
              </a:rPr>
              <a:t>点</a:t>
            </a:r>
            <a:r>
              <a:rPr lang="zh-CN" altLang="en-US" sz="2000" b="1" dirty="0">
                <a:latin typeface="仿宋_GB2312" pitchFamily="49" charset="-122"/>
                <a:ea typeface="仿宋_GB2312" pitchFamily="49" charset="-122"/>
              </a:rPr>
              <a:t>，并用</a:t>
            </a:r>
            <a:r>
              <a:rPr lang="en-US" altLang="zh-CN" sz="2000" b="1" dirty="0">
                <a:latin typeface="仿宋_GB2312" pitchFamily="49" charset="-122"/>
                <a:ea typeface="仿宋_GB2312" pitchFamily="49" charset="-122"/>
              </a:rPr>
              <a:t>AKO</a:t>
            </a:r>
            <a:r>
              <a:rPr lang="zh-CN" altLang="en-US" sz="2000" b="1" dirty="0">
                <a:latin typeface="仿宋_GB2312" pitchFamily="49" charset="-122"/>
                <a:ea typeface="仿宋_GB2312" pitchFamily="49" charset="-122"/>
              </a:rPr>
              <a:t>联系连接着两</a:t>
            </a:r>
            <a:r>
              <a:rPr lang="zh-CN" altLang="en-US" sz="2000" b="1" dirty="0" smtClean="0">
                <a:latin typeface="仿宋_GB2312" pitchFamily="49" charset="-122"/>
                <a:ea typeface="仿宋_GB2312" pitchFamily="49" charset="-122"/>
              </a:rPr>
              <a:t>个结点</a:t>
            </a:r>
            <a:r>
              <a:rPr lang="zh-CN" altLang="en-US" sz="2000" b="1" dirty="0">
                <a:latin typeface="仿宋_GB2312" pitchFamily="49" charset="-122"/>
                <a:ea typeface="仿宋_GB2312" pitchFamily="49" charset="-122"/>
              </a:rPr>
              <a:t>。为了说明果树是树的一种，增加一个</a:t>
            </a:r>
            <a:r>
              <a:rPr lang="zh-CN" altLang="en-US" sz="2000" b="1" dirty="0" smtClean="0">
                <a:ea typeface="仿宋_GB2312" pitchFamily="49" charset="-122"/>
              </a:rPr>
              <a:t>“</a:t>
            </a:r>
            <a:r>
              <a:rPr lang="zh-CN" altLang="en-US" sz="2000" b="1" dirty="0" smtClean="0">
                <a:latin typeface="仿宋_GB2312" pitchFamily="49" charset="-122"/>
                <a:ea typeface="仿宋_GB2312" pitchFamily="49" charset="-122"/>
              </a:rPr>
              <a:t>树</a:t>
            </a:r>
            <a:r>
              <a:rPr lang="zh-CN" altLang="en-US" sz="2000" b="1" dirty="0" smtClean="0">
                <a:ea typeface="仿宋_GB2312" pitchFamily="49" charset="-122"/>
              </a:rPr>
              <a:t>”</a:t>
            </a:r>
            <a:r>
              <a:rPr lang="zh-CN" altLang="en-US" sz="2000" b="1" dirty="0">
                <a:latin typeface="仿宋_GB2312" pitchFamily="49" charset="-122"/>
                <a:ea typeface="仿宋_GB2312" pitchFamily="49" charset="-122"/>
              </a:rPr>
              <a:t>结点</a:t>
            </a:r>
            <a:r>
              <a:rPr lang="zh-CN" altLang="en-US" sz="2000" b="1" dirty="0">
                <a:latin typeface="仿宋_GB2312" pitchFamily="49" charset="-122"/>
                <a:ea typeface="仿宋_GB2312" pitchFamily="49" charset="-122"/>
              </a:rPr>
              <a:t>，并用</a:t>
            </a:r>
            <a:r>
              <a:rPr lang="en-US" altLang="zh-CN" sz="2000" b="1" dirty="0">
                <a:latin typeface="仿宋_GB2312" pitchFamily="49" charset="-122"/>
                <a:ea typeface="仿宋_GB2312" pitchFamily="49" charset="-122"/>
              </a:rPr>
              <a:t>AKO</a:t>
            </a:r>
            <a:r>
              <a:rPr lang="zh-CN" altLang="en-US" sz="2000" b="1" dirty="0">
                <a:latin typeface="仿宋_GB2312" pitchFamily="49" charset="-122"/>
                <a:ea typeface="仿宋_GB2312" pitchFamily="49" charset="-122"/>
              </a:rPr>
              <a:t>联系连接着两</a:t>
            </a:r>
            <a:r>
              <a:rPr lang="zh-CN" altLang="en-US" sz="2000" b="1" dirty="0">
                <a:latin typeface="仿宋_GB2312" pitchFamily="49" charset="-122"/>
                <a:ea typeface="仿宋_GB2312" pitchFamily="49" charset="-122"/>
              </a:rPr>
              <a:t>个结点</a:t>
            </a:r>
            <a:r>
              <a:rPr lang="zh-CN" altLang="en-US" sz="2000" b="1" dirty="0">
                <a:latin typeface="仿宋_GB2312" pitchFamily="49" charset="-122"/>
                <a:ea typeface="仿宋_GB2312" pitchFamily="49" charset="-122"/>
              </a:rPr>
              <a:t>。为了进一步描述树 </a:t>
            </a:r>
            <a:r>
              <a:rPr lang="zh-CN" altLang="en-US" sz="2000" b="1" dirty="0">
                <a:ea typeface="仿宋_GB2312" pitchFamily="49" charset="-122"/>
              </a:rPr>
              <a:t>“</a:t>
            </a:r>
            <a:r>
              <a:rPr lang="zh-CN" altLang="en-US" sz="2000" b="1" dirty="0">
                <a:latin typeface="仿宋_GB2312" pitchFamily="49" charset="-122"/>
                <a:ea typeface="仿宋_GB2312" pitchFamily="49" charset="-122"/>
              </a:rPr>
              <a:t>有根</a:t>
            </a:r>
            <a:r>
              <a:rPr lang="zh-CN" altLang="en-US" sz="2000" b="1" dirty="0">
                <a:ea typeface="仿宋_GB2312" pitchFamily="49" charset="-122"/>
              </a:rPr>
              <a:t>”</a:t>
            </a:r>
            <a:r>
              <a:rPr lang="zh-CN" altLang="en-US" sz="2000" b="1" dirty="0">
                <a:latin typeface="仿宋_GB2312" pitchFamily="49" charset="-122"/>
                <a:ea typeface="仿宋_GB2312" pitchFamily="49" charset="-122"/>
              </a:rPr>
              <a:t>、</a:t>
            </a:r>
            <a:r>
              <a:rPr lang="zh-CN" altLang="en-US" sz="2000" b="1" dirty="0">
                <a:ea typeface="仿宋_GB2312" pitchFamily="49" charset="-122"/>
              </a:rPr>
              <a:t>“</a:t>
            </a:r>
            <a:r>
              <a:rPr lang="zh-CN" altLang="en-US" sz="2000" b="1" dirty="0">
                <a:latin typeface="仿宋_GB2312" pitchFamily="49" charset="-122"/>
                <a:ea typeface="仿宋_GB2312" pitchFamily="49" charset="-122"/>
              </a:rPr>
              <a:t>有叶</a:t>
            </a:r>
            <a:r>
              <a:rPr lang="zh-CN" altLang="en-US" sz="2000" b="1" dirty="0">
                <a:ea typeface="仿宋_GB2312" pitchFamily="49" charset="-122"/>
              </a:rPr>
              <a:t>”</a:t>
            </a:r>
            <a:r>
              <a:rPr lang="zh-CN" altLang="en-US" sz="2000" b="1" dirty="0">
                <a:latin typeface="仿宋_GB2312" pitchFamily="49" charset="-122"/>
                <a:ea typeface="仿宋_GB2312" pitchFamily="49" charset="-122"/>
              </a:rPr>
              <a:t>的属性，引入两个 </a:t>
            </a:r>
            <a:r>
              <a:rPr lang="zh-CN" altLang="en-US" sz="2000" b="1" dirty="0" smtClean="0">
                <a:ea typeface="仿宋_GB2312" pitchFamily="49" charset="-122"/>
              </a:rPr>
              <a:t>“</a:t>
            </a:r>
            <a:r>
              <a:rPr lang="zh-CN" altLang="en-US" sz="2000" b="1" dirty="0" smtClean="0">
                <a:latin typeface="仿宋_GB2312" pitchFamily="49" charset="-122"/>
                <a:ea typeface="仿宋_GB2312" pitchFamily="49" charset="-122"/>
              </a:rPr>
              <a:t>根</a:t>
            </a:r>
            <a:r>
              <a:rPr lang="zh-CN" altLang="en-US" sz="2000" b="1" dirty="0" smtClean="0">
                <a:ea typeface="仿宋_GB2312" pitchFamily="49" charset="-122"/>
              </a:rPr>
              <a:t>”</a:t>
            </a:r>
            <a:r>
              <a:rPr lang="zh-CN" altLang="en-US" sz="2000" b="1" dirty="0">
                <a:latin typeface="仿宋_GB2312" pitchFamily="49" charset="-122"/>
                <a:ea typeface="仿宋_GB2312" pitchFamily="49" charset="-122"/>
              </a:rPr>
              <a:t>结点</a:t>
            </a:r>
            <a:r>
              <a:rPr lang="zh-CN" altLang="en-US" sz="2000" b="1" dirty="0">
                <a:latin typeface="仿宋_GB2312" pitchFamily="49" charset="-122"/>
                <a:ea typeface="仿宋_GB2312" pitchFamily="49" charset="-122"/>
              </a:rPr>
              <a:t>和</a:t>
            </a:r>
            <a:r>
              <a:rPr lang="zh-CN" altLang="en-US" sz="2000" b="1" dirty="0" smtClean="0">
                <a:ea typeface="仿宋_GB2312" pitchFamily="49" charset="-122"/>
              </a:rPr>
              <a:t>“</a:t>
            </a:r>
            <a:r>
              <a:rPr lang="zh-CN" altLang="en-US" sz="2000" b="1" dirty="0" smtClean="0">
                <a:latin typeface="仿宋_GB2312" pitchFamily="49" charset="-122"/>
                <a:ea typeface="仿宋_GB2312" pitchFamily="49" charset="-122"/>
              </a:rPr>
              <a:t>叶</a:t>
            </a:r>
            <a:r>
              <a:rPr lang="zh-CN" altLang="en-US" sz="2000" b="1" dirty="0" smtClean="0">
                <a:ea typeface="仿宋_GB2312" pitchFamily="49" charset="-122"/>
              </a:rPr>
              <a:t>”</a:t>
            </a:r>
            <a:r>
              <a:rPr lang="zh-CN" altLang="en-US" sz="2000" b="1" dirty="0">
                <a:latin typeface="仿宋_GB2312" pitchFamily="49" charset="-122"/>
                <a:ea typeface="仿宋_GB2312" pitchFamily="49" charset="-122"/>
              </a:rPr>
              <a:t>结点</a:t>
            </a:r>
            <a:r>
              <a:rPr lang="zh-CN" altLang="en-US" sz="2000" b="1" dirty="0">
                <a:latin typeface="仿宋_GB2312" pitchFamily="49" charset="-122"/>
                <a:ea typeface="仿宋_GB2312" pitchFamily="49" charset="-122"/>
              </a:rPr>
              <a:t>，并分别用</a:t>
            </a:r>
            <a:r>
              <a:rPr lang="en-US" altLang="zh-CN" sz="2000" b="1" dirty="0">
                <a:latin typeface="仿宋_GB2312" pitchFamily="49" charset="-122"/>
                <a:ea typeface="仿宋_GB2312" pitchFamily="49" charset="-122"/>
              </a:rPr>
              <a:t>HAVE</a:t>
            </a:r>
            <a:r>
              <a:rPr lang="zh-CN" altLang="en-US" sz="2000" b="1" dirty="0">
                <a:latin typeface="仿宋_GB2312" pitchFamily="49" charset="-122"/>
                <a:ea typeface="仿宋_GB2312" pitchFamily="49" charset="-122"/>
              </a:rPr>
              <a:t>联系与</a:t>
            </a:r>
            <a:r>
              <a:rPr lang="zh-CN" altLang="en-US" sz="2000" b="1" dirty="0" smtClean="0">
                <a:ea typeface="仿宋_GB2312" pitchFamily="49" charset="-122"/>
              </a:rPr>
              <a:t>“</a:t>
            </a:r>
            <a:r>
              <a:rPr lang="zh-CN" altLang="en-US" sz="2000" b="1" dirty="0" smtClean="0">
                <a:latin typeface="仿宋_GB2312" pitchFamily="49" charset="-122"/>
                <a:ea typeface="仿宋_GB2312" pitchFamily="49" charset="-122"/>
              </a:rPr>
              <a:t>树</a:t>
            </a:r>
            <a:r>
              <a:rPr lang="zh-CN" altLang="en-US" sz="2000" b="1" dirty="0" smtClean="0">
                <a:ea typeface="仿宋_GB2312" pitchFamily="49" charset="-122"/>
              </a:rPr>
              <a:t>”</a:t>
            </a:r>
            <a:r>
              <a:rPr lang="zh-CN" altLang="en-US" sz="2000" b="1" dirty="0">
                <a:latin typeface="仿宋_GB2312" pitchFamily="49" charset="-122"/>
                <a:ea typeface="仿宋_GB2312" pitchFamily="49" charset="-122"/>
              </a:rPr>
              <a:t>结点</a:t>
            </a:r>
            <a:r>
              <a:rPr lang="zh-CN" altLang="en-US" sz="2000" b="1" dirty="0">
                <a:latin typeface="仿宋_GB2312" pitchFamily="49" charset="-122"/>
                <a:ea typeface="仿宋_GB2312" pitchFamily="49" charset="-122"/>
              </a:rPr>
              <a:t>连接。这个事实可用如图所示的语义网络表示。 </a:t>
            </a:r>
            <a:endParaRPr lang="zh-CN" altLang="en-US" sz="2000" b="1" dirty="0">
              <a:latin typeface="仿宋_GB2312" pitchFamily="49" charset="-122"/>
              <a:ea typeface="仿宋_GB2312" pitchFamily="49" charset="-122"/>
            </a:endParaRPr>
          </a:p>
        </p:txBody>
      </p:sp>
      <p:sp>
        <p:nvSpPr>
          <p:cNvPr id="18" name="Line 20"/>
          <p:cNvSpPr/>
          <p:nvPr/>
        </p:nvSpPr>
        <p:spPr>
          <a:xfrm flipV="1">
            <a:off x="2929890" y="4909383"/>
            <a:ext cx="610235" cy="2632"/>
          </a:xfrm>
          <a:prstGeom prst="line">
            <a:avLst/>
          </a:prstGeom>
          <a:ln w="0" cap="flat" cmpd="sng">
            <a:solidFill>
              <a:srgbClr val="000000"/>
            </a:solidFill>
            <a:prstDash val="solid"/>
            <a:headEnd type="none" w="med" len="med"/>
            <a:tailEnd type="triangle" w="med" len="med"/>
          </a:ln>
        </p:spPr>
      </p:sp>
      <p:sp>
        <p:nvSpPr>
          <p:cNvPr id="19" name="Line 19"/>
          <p:cNvSpPr/>
          <p:nvPr/>
        </p:nvSpPr>
        <p:spPr>
          <a:xfrm flipH="1">
            <a:off x="5087437" y="5114488"/>
            <a:ext cx="0" cy="431800"/>
          </a:xfrm>
          <a:prstGeom prst="line">
            <a:avLst/>
          </a:prstGeom>
          <a:ln w="0" cap="flat" cmpd="sng">
            <a:solidFill>
              <a:srgbClr val="000000"/>
            </a:solidFill>
            <a:prstDash val="solid"/>
            <a:headEnd type="none" w="med" len="med"/>
            <a:tailEnd type="triangle" w="med" len="med"/>
          </a:ln>
        </p:spPr>
      </p:sp>
      <p:sp>
        <p:nvSpPr>
          <p:cNvPr id="20" name="Text Box 15"/>
          <p:cNvSpPr txBox="1"/>
          <p:nvPr/>
        </p:nvSpPr>
        <p:spPr>
          <a:xfrm>
            <a:off x="4795520" y="5555178"/>
            <a:ext cx="616585" cy="407670"/>
          </a:xfrm>
          <a:prstGeom prst="rect">
            <a:avLst/>
          </a:prstGeom>
          <a:solidFill>
            <a:srgbClr val="FFFFFF"/>
          </a:solidFill>
          <a:ln w="0" cap="flat" cmpd="sng">
            <a:solidFill>
              <a:srgbClr val="000000"/>
            </a:solidFill>
            <a:prstDash val="solid"/>
            <a:miter/>
            <a:headEnd type="none" w="med" len="med"/>
            <a:tailEnd type="none" w="med" len="med"/>
          </a:ln>
        </p:spPr>
        <p:txBody>
          <a:bodyPr/>
          <a:lstStyle/>
          <a:p>
            <a:pPr algn="ctr"/>
            <a:r>
              <a:rPr lang="zh-CN" altLang="en-US" sz="1400" dirty="0" smtClean="0">
                <a:latin typeface="Times New Roman" panose="02020603050405020304" pitchFamily="18" charset="0"/>
              </a:rPr>
              <a:t>植物</a:t>
            </a:r>
            <a:endParaRPr lang="zh-CN" altLang="en-US" sz="1400" dirty="0">
              <a:latin typeface="Times New Roman" panose="02020603050405020304" pitchFamily="18" charset="0"/>
            </a:endParaRPr>
          </a:p>
        </p:txBody>
      </p:sp>
      <p:sp>
        <p:nvSpPr>
          <p:cNvPr id="21" name="Text Box 10"/>
          <p:cNvSpPr txBox="1"/>
          <p:nvPr/>
        </p:nvSpPr>
        <p:spPr>
          <a:xfrm rot="5400000">
            <a:off x="4951774" y="5206771"/>
            <a:ext cx="614680" cy="236220"/>
          </a:xfrm>
          <a:prstGeom prst="rect">
            <a:avLst/>
          </a:prstGeom>
          <a:noFill/>
          <a:ln w="0">
            <a:noFill/>
          </a:ln>
        </p:spPr>
        <p:txBody>
          <a:bodyPr/>
          <a:lstStyle/>
          <a:p>
            <a:pPr algn="ctr"/>
            <a:r>
              <a:rPr lang="en-US" altLang="zh-CN" sz="900" dirty="0">
                <a:latin typeface="Times New Roman" panose="02020603050405020304" pitchFamily="18" charset="0"/>
                <a:cs typeface="Times New Roman" panose="02020603050405020304" pitchFamily="18" charset="0"/>
              </a:rPr>
              <a:t>AKO</a:t>
            </a:r>
            <a:endParaRPr lang="en-US" altLang="zh-CN" dirty="0">
              <a:latin typeface="Times New Roman" panose="02020603050405020304" pitchFamily="18" charset="0"/>
            </a:endParaRPr>
          </a:p>
        </p:txBody>
      </p:sp>
    </p:spTree>
  </p:cSld>
  <p:clrMapOvr>
    <a:masterClrMapping/>
  </p:clrMapOvr>
  <p:transition>
    <p:random/>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Text Box 5"/>
          <p:cNvSpPr txBox="1"/>
          <p:nvPr/>
        </p:nvSpPr>
        <p:spPr>
          <a:xfrm>
            <a:off x="304800" y="554355"/>
            <a:ext cx="8560435" cy="4521835"/>
          </a:xfrm>
          <a:prstGeom prst="rect">
            <a:avLst/>
          </a:prstGeom>
          <a:noFill/>
          <a:ln w="9525">
            <a:noFill/>
          </a:ln>
        </p:spPr>
        <p:txBody>
          <a:bodyPr wrap="square">
            <a:spAutoFit/>
          </a:bodyPr>
          <a:lstStyle/>
          <a:p>
            <a:pPr>
              <a:lnSpc>
                <a:spcPct val="120000"/>
              </a:lnSpc>
            </a:pPr>
            <a:r>
              <a:rPr lang="en-US" altLang="zh-CN" sz="2400" b="1" dirty="0">
                <a:solidFill>
                  <a:srgbClr val="0066FF"/>
                </a:solidFill>
                <a:latin typeface="仿宋_GB2312" pitchFamily="49" charset="-122"/>
                <a:ea typeface="仿宋_GB2312" pitchFamily="49" charset="-122"/>
              </a:rPr>
              <a:t>2.</a:t>
            </a:r>
            <a:r>
              <a:rPr lang="zh-CN" altLang="en-US" sz="2400" b="1" dirty="0">
                <a:solidFill>
                  <a:srgbClr val="0066FF"/>
                </a:solidFill>
                <a:latin typeface="仿宋_GB2312" pitchFamily="49" charset="-122"/>
                <a:ea typeface="仿宋_GB2312" pitchFamily="49" charset="-122"/>
              </a:rPr>
              <a:t>情况、动作和事件的表示</a:t>
            </a:r>
            <a:endParaRPr lang="zh-CN" altLang="en-US" sz="2400" b="1" dirty="0">
              <a:solidFill>
                <a:srgbClr val="0066FF"/>
              </a:solidFill>
              <a:latin typeface="仿宋_GB2312" pitchFamily="49" charset="-122"/>
              <a:ea typeface="仿宋_GB2312" pitchFamily="49" charset="-122"/>
            </a:endParaRPr>
          </a:p>
          <a:p>
            <a:pPr>
              <a:lnSpc>
                <a:spcPct val="120000"/>
              </a:lnSpc>
            </a:pPr>
            <a:r>
              <a:rPr lang="zh-CN" altLang="en-US" sz="2400" b="1" dirty="0">
                <a:latin typeface="仿宋_GB2312" pitchFamily="49" charset="-122"/>
                <a:ea typeface="仿宋_GB2312" pitchFamily="49" charset="-122"/>
              </a:rPr>
              <a:t>    为了描述那些复杂的知识，在语义网络的知识表示法中，通常采用引进</a:t>
            </a:r>
            <a:r>
              <a:rPr lang="zh-CN" altLang="en-US" sz="2400" b="1" dirty="0" smtClean="0">
                <a:latin typeface="仿宋_GB2312" pitchFamily="49" charset="-122"/>
                <a:ea typeface="仿宋_GB2312" pitchFamily="49" charset="-122"/>
              </a:rPr>
              <a:t>附加结点</a:t>
            </a:r>
            <a:r>
              <a:rPr lang="zh-CN" altLang="en-US" sz="2400" b="1" dirty="0">
                <a:latin typeface="仿宋_GB2312" pitchFamily="49" charset="-122"/>
                <a:ea typeface="仿宋_GB2312" pitchFamily="49" charset="-122"/>
              </a:rPr>
              <a:t>的方法来解决。西蒙（</a:t>
            </a:r>
            <a:r>
              <a:rPr lang="en-US" altLang="zh-CN" sz="2400" b="1" dirty="0">
                <a:latin typeface="仿宋_GB2312" pitchFamily="49" charset="-122"/>
                <a:ea typeface="仿宋_GB2312" pitchFamily="49" charset="-122"/>
              </a:rPr>
              <a:t>Simon</a:t>
            </a:r>
            <a:r>
              <a:rPr lang="zh-CN" altLang="en-US" sz="2400" b="1" dirty="0">
                <a:latin typeface="仿宋_GB2312" pitchFamily="49" charset="-122"/>
                <a:ea typeface="仿宋_GB2312" pitchFamily="49" charset="-122"/>
              </a:rPr>
              <a:t>）在提出的表示方法中增加了</a:t>
            </a:r>
            <a:r>
              <a:rPr lang="zh-CN" altLang="en-US" sz="2400" b="1" dirty="0" smtClean="0">
                <a:solidFill>
                  <a:srgbClr val="C00000"/>
                </a:solidFill>
                <a:latin typeface="仿宋_GB2312" pitchFamily="49" charset="-122"/>
                <a:ea typeface="仿宋_GB2312" pitchFamily="49" charset="-122"/>
              </a:rPr>
              <a:t>情况</a:t>
            </a:r>
            <a:r>
              <a:rPr lang="zh-CN" altLang="en-US" sz="2400" b="1" dirty="0" smtClean="0">
                <a:latin typeface="仿宋_GB2312" pitchFamily="49" charset="-122"/>
                <a:ea typeface="仿宋_GB2312" pitchFamily="49" charset="-122"/>
              </a:rPr>
              <a:t>结点</a:t>
            </a:r>
            <a:r>
              <a:rPr lang="zh-CN" altLang="en-US" sz="2400" b="1" dirty="0">
                <a:latin typeface="仿宋_GB2312" pitchFamily="49" charset="-122"/>
                <a:ea typeface="仿宋_GB2312" pitchFamily="49" charset="-122"/>
              </a:rPr>
              <a:t>、</a:t>
            </a:r>
            <a:r>
              <a:rPr lang="zh-CN" altLang="en-US" sz="2400" b="1" dirty="0" smtClean="0">
                <a:solidFill>
                  <a:srgbClr val="C00000"/>
                </a:solidFill>
                <a:latin typeface="仿宋_GB2312" pitchFamily="49" charset="-122"/>
                <a:ea typeface="仿宋_GB2312" pitchFamily="49" charset="-122"/>
              </a:rPr>
              <a:t>动作</a:t>
            </a:r>
            <a:r>
              <a:rPr lang="zh-CN" altLang="en-US" sz="2400" b="1" dirty="0">
                <a:latin typeface="仿宋_GB2312" pitchFamily="49" charset="-122"/>
                <a:ea typeface="仿宋_GB2312" pitchFamily="49" charset="-122"/>
              </a:rPr>
              <a:t>结点</a:t>
            </a:r>
            <a:r>
              <a:rPr lang="zh-CN" altLang="en-US" sz="2400" b="1" dirty="0">
                <a:latin typeface="仿宋_GB2312" pitchFamily="49" charset="-122"/>
                <a:ea typeface="仿宋_GB2312" pitchFamily="49" charset="-122"/>
              </a:rPr>
              <a:t>和</a:t>
            </a:r>
            <a:r>
              <a:rPr lang="zh-CN" altLang="en-US" sz="2400" b="1" dirty="0" smtClean="0">
                <a:solidFill>
                  <a:srgbClr val="C00000"/>
                </a:solidFill>
                <a:latin typeface="仿宋_GB2312" pitchFamily="49" charset="-122"/>
                <a:ea typeface="仿宋_GB2312" pitchFamily="49" charset="-122"/>
              </a:rPr>
              <a:t>事件</a:t>
            </a:r>
            <a:r>
              <a:rPr lang="zh-CN" altLang="en-US" sz="2400" b="1" dirty="0">
                <a:latin typeface="仿宋_GB2312" pitchFamily="49" charset="-122"/>
                <a:ea typeface="仿宋_GB2312" pitchFamily="49" charset="-122"/>
              </a:rPr>
              <a:t>结点</a:t>
            </a:r>
            <a:r>
              <a:rPr lang="zh-CN" altLang="en-US" sz="2400" b="1" dirty="0">
                <a:latin typeface="仿宋_GB2312" pitchFamily="49" charset="-122"/>
                <a:ea typeface="仿宋_GB2312" pitchFamily="49" charset="-122"/>
              </a:rPr>
              <a:t>，允许用一</a:t>
            </a:r>
            <a:r>
              <a:rPr lang="zh-CN" altLang="en-US" sz="2400" b="1" dirty="0">
                <a:latin typeface="仿宋_GB2312" pitchFamily="49" charset="-122"/>
                <a:ea typeface="仿宋_GB2312" pitchFamily="49" charset="-122"/>
              </a:rPr>
              <a:t>个结点</a:t>
            </a:r>
            <a:r>
              <a:rPr lang="zh-CN" altLang="en-US" sz="2400" b="1" dirty="0">
                <a:latin typeface="仿宋_GB2312" pitchFamily="49" charset="-122"/>
                <a:ea typeface="仿宋_GB2312" pitchFamily="49" charset="-122"/>
              </a:rPr>
              <a:t>来表示情况、动作和事件。</a:t>
            </a:r>
            <a:endParaRPr lang="zh-CN" altLang="en-US" sz="2400" b="1" dirty="0">
              <a:latin typeface="仿宋_GB2312" pitchFamily="49" charset="-122"/>
              <a:ea typeface="仿宋_GB2312" pitchFamily="49" charset="-122"/>
            </a:endParaRPr>
          </a:p>
          <a:p>
            <a:pPr>
              <a:lnSpc>
                <a:spcPct val="120000"/>
              </a:lnSpc>
            </a:pPr>
            <a:r>
              <a:rPr lang="zh-CN" altLang="en-US" sz="2400" b="1" dirty="0">
                <a:latin typeface="仿宋_GB2312" pitchFamily="49" charset="-122"/>
                <a:ea typeface="仿宋_GB2312" pitchFamily="49" charset="-122"/>
              </a:rPr>
              <a:t>   </a:t>
            </a:r>
            <a:r>
              <a:rPr lang="zh-CN" altLang="en-US" sz="2400" b="1" dirty="0">
                <a:solidFill>
                  <a:srgbClr val="0066FF"/>
                </a:solidFill>
                <a:latin typeface="仿宋_GB2312" pitchFamily="49" charset="-122"/>
                <a:ea typeface="仿宋_GB2312" pitchFamily="49" charset="-122"/>
              </a:rPr>
              <a:t>（</a:t>
            </a:r>
            <a:r>
              <a:rPr lang="en-US" altLang="zh-CN" sz="2400" b="1" dirty="0">
                <a:solidFill>
                  <a:srgbClr val="0066FF"/>
                </a:solidFill>
                <a:latin typeface="仿宋_GB2312" pitchFamily="49" charset="-122"/>
                <a:ea typeface="仿宋_GB2312" pitchFamily="49" charset="-122"/>
              </a:rPr>
              <a:t>1</a:t>
            </a:r>
            <a:r>
              <a:rPr lang="zh-CN" altLang="en-US" sz="2400" b="1" dirty="0">
                <a:solidFill>
                  <a:srgbClr val="0066FF"/>
                </a:solidFill>
                <a:latin typeface="仿宋_GB2312" pitchFamily="49" charset="-122"/>
                <a:ea typeface="仿宋_GB2312" pitchFamily="49" charset="-122"/>
              </a:rPr>
              <a:t>）情况的表示</a:t>
            </a:r>
            <a:endParaRPr lang="zh-CN" altLang="en-US" sz="2400" b="1" dirty="0">
              <a:solidFill>
                <a:srgbClr val="0066FF"/>
              </a:solidFill>
              <a:latin typeface="仿宋_GB2312" pitchFamily="49" charset="-122"/>
              <a:ea typeface="仿宋_GB2312" pitchFamily="49" charset="-122"/>
            </a:endParaRPr>
          </a:p>
          <a:p>
            <a:pPr>
              <a:lnSpc>
                <a:spcPct val="120000"/>
              </a:lnSpc>
            </a:pPr>
            <a:r>
              <a:rPr lang="en-US" altLang="zh-CN" sz="2400" b="1" dirty="0">
                <a:latin typeface="仿宋_GB2312" pitchFamily="49" charset="-122"/>
                <a:ea typeface="仿宋_GB2312" pitchFamily="49" charset="-122"/>
              </a:rPr>
              <a:t>    </a:t>
            </a:r>
            <a:r>
              <a:rPr lang="zh-CN" altLang="en-US" sz="2400" b="1" dirty="0">
                <a:latin typeface="仿宋_GB2312" pitchFamily="49" charset="-122"/>
                <a:ea typeface="仿宋_GB2312" pitchFamily="49" charset="-122"/>
              </a:rPr>
              <a:t>在用语义网络表示那些不及物动词表示的语句或没有间接宾语的及物动词表示的语句时，如果该语句的动作表示了一些其它情况，如动作作用的时间等，则需要增加一个</a:t>
            </a:r>
            <a:r>
              <a:rPr lang="zh-CN" altLang="en-US" sz="2400" b="1" dirty="0">
                <a:latin typeface="仿宋_GB2312" pitchFamily="49" charset="-122"/>
                <a:ea typeface="仿宋_GB2312" pitchFamily="49" charset="-122"/>
              </a:rPr>
              <a:t>情况结点</a:t>
            </a:r>
            <a:r>
              <a:rPr lang="zh-CN" altLang="en-US" sz="2400" b="1" dirty="0">
                <a:latin typeface="仿宋_GB2312" pitchFamily="49" charset="-122"/>
                <a:ea typeface="仿宋_GB2312" pitchFamily="49" charset="-122"/>
              </a:rPr>
              <a:t>用于指出各种不同的情况。</a:t>
            </a:r>
            <a:endParaRPr lang="zh-CN" altLang="en-US" sz="2400" b="1" dirty="0">
              <a:latin typeface="仿宋_GB2312" pitchFamily="49" charset="-122"/>
              <a:ea typeface="仿宋_GB2312" pitchFamily="49" charset="-122"/>
            </a:endParaRPr>
          </a:p>
        </p:txBody>
      </p:sp>
    </p:spTree>
  </p:cSld>
  <p:clrMapOvr>
    <a:masterClrMapping/>
  </p:clrMapOvr>
  <p:transition>
    <p:random/>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Text Box 3"/>
          <p:cNvSpPr txBox="1"/>
          <p:nvPr/>
        </p:nvSpPr>
        <p:spPr>
          <a:xfrm>
            <a:off x="304800" y="453390"/>
            <a:ext cx="8640445" cy="3062605"/>
          </a:xfrm>
          <a:prstGeom prst="rect">
            <a:avLst/>
          </a:prstGeom>
          <a:noFill/>
          <a:ln w="9525">
            <a:noFill/>
          </a:ln>
        </p:spPr>
        <p:txBody>
          <a:bodyPr wrap="square">
            <a:spAutoFit/>
          </a:bodyPr>
          <a:lstStyle/>
          <a:p>
            <a:pPr>
              <a:lnSpc>
                <a:spcPct val="115000"/>
              </a:lnSpc>
            </a:pPr>
            <a:r>
              <a:rPr lang="zh-CN" altLang="en-US" sz="2400" b="1" dirty="0">
                <a:solidFill>
                  <a:schemeClr val="folHlink"/>
                </a:solidFill>
                <a:latin typeface="仿宋_GB2312" pitchFamily="49" charset="-122"/>
                <a:ea typeface="仿宋_GB2312" pitchFamily="49" charset="-122"/>
              </a:rPr>
              <a:t>例如，用语义网络表示知识</a:t>
            </a:r>
            <a:r>
              <a:rPr lang="zh-CN" altLang="en-US" sz="2400" b="1" dirty="0">
                <a:solidFill>
                  <a:schemeClr val="folHlink"/>
                </a:solidFill>
                <a:latin typeface="Arial" panose="020B0604020202020204" pitchFamily="34" charset="0"/>
                <a:ea typeface="仿宋_GB2312" pitchFamily="49" charset="-122"/>
              </a:rPr>
              <a:t>“</a:t>
            </a:r>
            <a:r>
              <a:rPr lang="zh-CN" altLang="en-US" sz="2400" b="1" dirty="0">
                <a:solidFill>
                  <a:schemeClr val="folHlink"/>
                </a:solidFill>
                <a:latin typeface="仿宋_GB2312" pitchFamily="49" charset="-122"/>
                <a:ea typeface="仿宋_GB2312" pitchFamily="49" charset="-122"/>
              </a:rPr>
              <a:t>请在</a:t>
            </a:r>
            <a:r>
              <a:rPr lang="en-US" altLang="zh-CN" sz="2400" b="1" dirty="0">
                <a:solidFill>
                  <a:schemeClr val="folHlink"/>
                </a:solidFill>
                <a:latin typeface="仿宋_GB2312" pitchFamily="49" charset="-122"/>
                <a:ea typeface="仿宋_GB2312" pitchFamily="49" charset="-122"/>
              </a:rPr>
              <a:t>2006</a:t>
            </a:r>
            <a:r>
              <a:rPr lang="zh-CN" altLang="en-US" sz="2400" b="1" dirty="0">
                <a:solidFill>
                  <a:schemeClr val="folHlink"/>
                </a:solidFill>
                <a:latin typeface="仿宋_GB2312" pitchFamily="49" charset="-122"/>
                <a:ea typeface="仿宋_GB2312" pitchFamily="49" charset="-122"/>
              </a:rPr>
              <a:t>年</a:t>
            </a:r>
            <a:r>
              <a:rPr lang="en-US" altLang="zh-CN" sz="2400" b="1" dirty="0">
                <a:solidFill>
                  <a:schemeClr val="folHlink"/>
                </a:solidFill>
                <a:latin typeface="仿宋_GB2312" pitchFamily="49" charset="-122"/>
                <a:ea typeface="仿宋_GB2312" pitchFamily="49" charset="-122"/>
              </a:rPr>
              <a:t>6</a:t>
            </a:r>
            <a:r>
              <a:rPr lang="zh-CN" altLang="en-US" sz="2400" b="1" dirty="0">
                <a:solidFill>
                  <a:schemeClr val="folHlink"/>
                </a:solidFill>
                <a:latin typeface="仿宋_GB2312" pitchFamily="49" charset="-122"/>
                <a:ea typeface="仿宋_GB2312" pitchFamily="49" charset="-122"/>
              </a:rPr>
              <a:t>月前归还图书</a:t>
            </a:r>
            <a:r>
              <a:rPr lang="zh-CN" altLang="en-US" sz="2400" b="1" dirty="0">
                <a:solidFill>
                  <a:schemeClr val="folHlink"/>
                </a:solidFill>
                <a:latin typeface="Arial" panose="020B0604020202020204" pitchFamily="34" charset="0"/>
                <a:ea typeface="仿宋_GB2312" pitchFamily="49" charset="-122"/>
              </a:rPr>
              <a:t>”</a:t>
            </a:r>
            <a:r>
              <a:rPr lang="zh-CN" altLang="en-US" sz="2400" b="1" dirty="0">
                <a:solidFill>
                  <a:schemeClr val="folHlink"/>
                </a:solidFill>
                <a:latin typeface="仿宋_GB2312" pitchFamily="49" charset="-122"/>
                <a:ea typeface="仿宋_GB2312" pitchFamily="49" charset="-122"/>
              </a:rPr>
              <a:t>。</a:t>
            </a:r>
            <a:endParaRPr lang="zh-CN" altLang="en-US" sz="2400" b="1" dirty="0">
              <a:solidFill>
                <a:schemeClr val="folHlink"/>
              </a:solidFill>
              <a:latin typeface="仿宋_GB2312" pitchFamily="49" charset="-122"/>
              <a:ea typeface="仿宋_GB2312" pitchFamily="49" charset="-122"/>
            </a:endParaRPr>
          </a:p>
          <a:p>
            <a:pPr>
              <a:lnSpc>
                <a:spcPct val="115000"/>
              </a:lnSpc>
            </a:pPr>
            <a:r>
              <a:rPr lang="zh-CN" altLang="en-US" sz="2400" b="1" dirty="0">
                <a:solidFill>
                  <a:schemeClr val="folHlink"/>
                </a:solidFill>
                <a:latin typeface="仿宋_GB2312" pitchFamily="49" charset="-122"/>
                <a:ea typeface="仿宋_GB2312" pitchFamily="49" charset="-122"/>
              </a:rPr>
              <a:t> </a:t>
            </a:r>
            <a:r>
              <a:rPr lang="en-US" altLang="zh-CN" sz="2400" b="1" dirty="0">
                <a:solidFill>
                  <a:schemeClr val="folHlink"/>
                </a:solidFill>
                <a:latin typeface="仿宋_GB2312" pitchFamily="49" charset="-122"/>
                <a:ea typeface="仿宋_GB2312" pitchFamily="49" charset="-122"/>
              </a:rPr>
              <a:t>  </a:t>
            </a:r>
            <a:r>
              <a:rPr lang="zh-CN" altLang="en-US" sz="2400" b="1" dirty="0">
                <a:latin typeface="仿宋_GB2312" pitchFamily="49" charset="-122"/>
                <a:ea typeface="仿宋_GB2312" pitchFamily="49" charset="-122"/>
              </a:rPr>
              <a:t>这条知识只涉及到一个对象就是</a:t>
            </a:r>
            <a:r>
              <a:rPr lang="zh-CN" altLang="en-US" sz="2400" b="1" dirty="0">
                <a:latin typeface="Arial" panose="020B0604020202020204" pitchFamily="34" charset="0"/>
                <a:ea typeface="仿宋_GB2312" pitchFamily="49" charset="-122"/>
              </a:rPr>
              <a:t>“</a:t>
            </a:r>
            <a:r>
              <a:rPr lang="zh-CN" altLang="en-US" sz="2400" b="1" dirty="0">
                <a:latin typeface="仿宋_GB2312" pitchFamily="49" charset="-122"/>
                <a:ea typeface="仿宋_GB2312" pitchFamily="49" charset="-122"/>
              </a:rPr>
              <a:t>图书</a:t>
            </a:r>
            <a:r>
              <a:rPr lang="zh-CN" altLang="en-US" sz="2400" b="1" dirty="0">
                <a:latin typeface="Arial" panose="020B0604020202020204" pitchFamily="34" charset="0"/>
                <a:ea typeface="仿宋_GB2312" pitchFamily="49" charset="-122"/>
              </a:rPr>
              <a:t>”</a:t>
            </a:r>
            <a:r>
              <a:rPr lang="zh-CN" altLang="en-US" sz="2400" b="1" dirty="0">
                <a:latin typeface="仿宋_GB2312" pitchFamily="49" charset="-122"/>
                <a:ea typeface="仿宋_GB2312" pitchFamily="49" charset="-122"/>
              </a:rPr>
              <a:t>，它表示了在</a:t>
            </a:r>
            <a:r>
              <a:rPr lang="en-US" altLang="zh-CN" sz="2400" b="1" dirty="0">
                <a:latin typeface="仿宋_GB2312" pitchFamily="49" charset="-122"/>
                <a:ea typeface="仿宋_GB2312" pitchFamily="49" charset="-122"/>
              </a:rPr>
              <a:t>2006</a:t>
            </a:r>
            <a:r>
              <a:rPr lang="zh-CN" altLang="en-US" sz="2400" b="1" dirty="0">
                <a:latin typeface="仿宋_GB2312" pitchFamily="49" charset="-122"/>
                <a:ea typeface="仿宋_GB2312" pitchFamily="49" charset="-122"/>
              </a:rPr>
              <a:t>年</a:t>
            </a:r>
            <a:r>
              <a:rPr lang="en-US" altLang="zh-CN" sz="2400" b="1" dirty="0">
                <a:latin typeface="仿宋_GB2312" pitchFamily="49" charset="-122"/>
                <a:ea typeface="仿宋_GB2312" pitchFamily="49" charset="-122"/>
              </a:rPr>
              <a:t>6</a:t>
            </a:r>
            <a:r>
              <a:rPr lang="zh-CN" altLang="en-US" sz="2400" b="1" dirty="0">
                <a:latin typeface="仿宋_GB2312" pitchFamily="49" charset="-122"/>
                <a:ea typeface="仿宋_GB2312" pitchFamily="49" charset="-122"/>
              </a:rPr>
              <a:t>月前</a:t>
            </a:r>
            <a:r>
              <a:rPr lang="zh-CN" altLang="en-US" sz="2400" b="1" dirty="0">
                <a:latin typeface="Arial" panose="020B0604020202020204" pitchFamily="34" charset="0"/>
                <a:ea typeface="仿宋_GB2312" pitchFamily="49" charset="-122"/>
              </a:rPr>
              <a:t>“</a:t>
            </a:r>
            <a:r>
              <a:rPr lang="zh-CN" altLang="en-US" sz="2400" b="1" dirty="0">
                <a:latin typeface="仿宋_GB2312" pitchFamily="49" charset="-122"/>
                <a:ea typeface="仿宋_GB2312" pitchFamily="49" charset="-122"/>
              </a:rPr>
              <a:t>归还</a:t>
            </a:r>
            <a:r>
              <a:rPr lang="zh-CN" altLang="en-US" sz="2400" b="1" dirty="0">
                <a:latin typeface="Arial" panose="020B0604020202020204" pitchFamily="34" charset="0"/>
                <a:ea typeface="仿宋_GB2312" pitchFamily="49" charset="-122"/>
              </a:rPr>
              <a:t>”</a:t>
            </a:r>
            <a:r>
              <a:rPr lang="zh-CN" altLang="en-US" sz="2400" b="1" dirty="0">
                <a:latin typeface="仿宋_GB2312" pitchFamily="49" charset="-122"/>
                <a:ea typeface="仿宋_GB2312" pitchFamily="49" charset="-122"/>
              </a:rPr>
              <a:t>图书这一种情况。为了表示归还的时间，可以增加一个</a:t>
            </a:r>
            <a:r>
              <a:rPr lang="zh-CN" altLang="en-US" sz="2400" b="1" dirty="0" smtClean="0">
                <a:latin typeface="Arial" panose="020B0604020202020204" pitchFamily="34" charset="0"/>
                <a:ea typeface="仿宋_GB2312" pitchFamily="49" charset="-122"/>
              </a:rPr>
              <a:t>“</a:t>
            </a:r>
            <a:r>
              <a:rPr lang="zh-CN" altLang="en-US" sz="2400" b="1" dirty="0" smtClean="0">
                <a:latin typeface="仿宋_GB2312" pitchFamily="49" charset="-122"/>
                <a:ea typeface="仿宋_GB2312" pitchFamily="49" charset="-122"/>
              </a:rPr>
              <a:t>归还</a:t>
            </a:r>
            <a:r>
              <a:rPr lang="zh-CN" altLang="en-US" sz="2400" b="1" dirty="0" smtClean="0">
                <a:latin typeface="Arial" panose="020B0604020202020204" pitchFamily="34" charset="0"/>
                <a:ea typeface="仿宋_GB2312" pitchFamily="49" charset="-122"/>
              </a:rPr>
              <a:t>”</a:t>
            </a:r>
            <a:r>
              <a:rPr lang="zh-CN" altLang="en-US" sz="2400" b="1" dirty="0">
                <a:latin typeface="仿宋_GB2312" pitchFamily="49" charset="-122"/>
                <a:ea typeface="仿宋_GB2312" pitchFamily="49" charset="-122"/>
              </a:rPr>
              <a:t>结点</a:t>
            </a:r>
            <a:r>
              <a:rPr lang="zh-CN" altLang="en-US" sz="2400" b="1" dirty="0">
                <a:latin typeface="仿宋_GB2312" pitchFamily="49" charset="-122"/>
                <a:ea typeface="仿宋_GB2312" pitchFamily="49" charset="-122"/>
              </a:rPr>
              <a:t>和一个</a:t>
            </a:r>
            <a:r>
              <a:rPr lang="zh-CN" altLang="en-US" sz="2400" b="1" dirty="0">
                <a:latin typeface="仿宋_GB2312" pitchFamily="49" charset="-122"/>
                <a:ea typeface="仿宋_GB2312" pitchFamily="49" charset="-122"/>
              </a:rPr>
              <a:t>情况结点</a:t>
            </a:r>
            <a:r>
              <a:rPr lang="zh-CN" altLang="en-US" sz="2400" b="1" dirty="0">
                <a:latin typeface="仿宋_GB2312" pitchFamily="49" charset="-122"/>
                <a:ea typeface="仿宋_GB2312" pitchFamily="49" charset="-122"/>
              </a:rPr>
              <a:t>，这样不仅说明了归还的对象是图书，而且很好地表示了归还图书的时间。其语义网络表示如图所示。归还图书情况</a:t>
            </a:r>
            <a:r>
              <a:rPr lang="en-US" altLang="zh-CN" sz="2400" b="1" dirty="0">
                <a:latin typeface="仿宋_GB2312" pitchFamily="49" charset="-122"/>
                <a:ea typeface="仿宋_GB2312" pitchFamily="49" charset="-122"/>
              </a:rPr>
              <a:t>2006</a:t>
            </a:r>
            <a:r>
              <a:rPr lang="zh-CN" altLang="en-US" sz="2400" b="1" dirty="0">
                <a:latin typeface="仿宋_GB2312" pitchFamily="49" charset="-122"/>
                <a:ea typeface="仿宋_GB2312" pitchFamily="49" charset="-122"/>
              </a:rPr>
              <a:t>年</a:t>
            </a:r>
            <a:r>
              <a:rPr lang="en-US" altLang="zh-CN" sz="2400" b="1" dirty="0">
                <a:latin typeface="仿宋_GB2312" pitchFamily="49" charset="-122"/>
                <a:ea typeface="仿宋_GB2312" pitchFamily="49" charset="-122"/>
              </a:rPr>
              <a:t>6</a:t>
            </a:r>
            <a:r>
              <a:rPr lang="zh-CN" altLang="en-US" sz="2400" b="1" dirty="0">
                <a:latin typeface="仿宋_GB2312" pitchFamily="49" charset="-122"/>
                <a:ea typeface="仿宋_GB2312" pitchFamily="49" charset="-122"/>
              </a:rPr>
              <a:t>月</a:t>
            </a:r>
            <a:r>
              <a:rPr lang="en-US" altLang="zh-CN" sz="2400" b="1" dirty="0">
                <a:latin typeface="仿宋_GB2312" pitchFamily="49" charset="-122"/>
                <a:ea typeface="仿宋_GB2312" pitchFamily="49" charset="-122"/>
              </a:rPr>
              <a:t>AKO,Object,Before, </a:t>
            </a:r>
            <a:r>
              <a:rPr lang="zh-CN" altLang="en-US" sz="2400" b="1" dirty="0">
                <a:latin typeface="仿宋_GB2312" pitchFamily="49" charset="-122"/>
                <a:ea typeface="仿宋_GB2312" pitchFamily="49" charset="-122"/>
              </a:rPr>
              <a:t>下图为带有</a:t>
            </a:r>
            <a:r>
              <a:rPr lang="zh-CN" altLang="en-US" sz="2400" b="1" dirty="0">
                <a:latin typeface="仿宋_GB2312" pitchFamily="49" charset="-122"/>
                <a:ea typeface="仿宋_GB2312" pitchFamily="49" charset="-122"/>
              </a:rPr>
              <a:t>情况结点</a:t>
            </a:r>
            <a:r>
              <a:rPr lang="zh-CN" altLang="en-US" sz="2400" b="1" dirty="0">
                <a:latin typeface="仿宋_GB2312" pitchFamily="49" charset="-122"/>
                <a:ea typeface="仿宋_GB2312" pitchFamily="49" charset="-122"/>
              </a:rPr>
              <a:t>的语义网络</a:t>
            </a:r>
            <a:r>
              <a:rPr lang="en-US" altLang="zh-CN" sz="2400" b="1" dirty="0">
                <a:latin typeface="仿宋_GB2312" pitchFamily="49" charset="-122"/>
                <a:ea typeface="仿宋_GB2312" pitchFamily="49" charset="-122"/>
              </a:rPr>
              <a:t>:</a:t>
            </a:r>
            <a:endParaRPr lang="en-US" altLang="zh-CN" sz="2400" b="1" dirty="0">
              <a:latin typeface="仿宋_GB2312" pitchFamily="49" charset="-122"/>
              <a:ea typeface="仿宋_GB2312" pitchFamily="49" charset="-122"/>
            </a:endParaRPr>
          </a:p>
        </p:txBody>
      </p:sp>
      <p:sp>
        <p:nvSpPr>
          <p:cNvPr id="19462" name="Text Box 4"/>
          <p:cNvSpPr txBox="1"/>
          <p:nvPr/>
        </p:nvSpPr>
        <p:spPr>
          <a:xfrm>
            <a:off x="2809875" y="4329113"/>
            <a:ext cx="571500" cy="325437"/>
          </a:xfrm>
          <a:prstGeom prst="rect">
            <a:avLst/>
          </a:prstGeom>
          <a:solidFill>
            <a:srgbClr val="FFFFFF"/>
          </a:solidFill>
          <a:ln w="0" cap="flat" cmpd="sng">
            <a:solidFill>
              <a:srgbClr val="000000"/>
            </a:solidFill>
            <a:prstDash val="solid"/>
            <a:miter/>
            <a:headEnd type="none" w="med" len="med"/>
            <a:tailEnd type="none" w="med" len="med"/>
          </a:ln>
        </p:spPr>
        <p:txBody>
          <a:bodyPr/>
          <a:lstStyle/>
          <a:p>
            <a:pPr algn="ctr"/>
            <a:r>
              <a:rPr lang="zh-CN" altLang="en-US" sz="1400" dirty="0">
                <a:latin typeface="Times New Roman" panose="02020603050405020304" pitchFamily="18" charset="0"/>
              </a:rPr>
              <a:t>归还</a:t>
            </a:r>
            <a:endParaRPr lang="zh-CN" altLang="en-US" sz="1400" dirty="0">
              <a:latin typeface="Tahoma" panose="020B0604030504040204" pitchFamily="34" charset="0"/>
            </a:endParaRPr>
          </a:p>
        </p:txBody>
      </p:sp>
      <p:sp>
        <p:nvSpPr>
          <p:cNvPr id="19463" name="Text Box 5"/>
          <p:cNvSpPr txBox="1"/>
          <p:nvPr/>
        </p:nvSpPr>
        <p:spPr>
          <a:xfrm>
            <a:off x="2809875" y="3635375"/>
            <a:ext cx="571500" cy="300038"/>
          </a:xfrm>
          <a:prstGeom prst="rect">
            <a:avLst/>
          </a:prstGeom>
          <a:solidFill>
            <a:srgbClr val="FFFFFF"/>
          </a:solidFill>
          <a:ln w="0" cap="flat" cmpd="sng">
            <a:solidFill>
              <a:srgbClr val="000000"/>
            </a:solidFill>
            <a:prstDash val="solid"/>
            <a:miter/>
            <a:headEnd type="none" w="med" len="med"/>
            <a:tailEnd type="none" w="med" len="med"/>
          </a:ln>
        </p:spPr>
        <p:txBody>
          <a:bodyPr/>
          <a:lstStyle/>
          <a:p>
            <a:pPr algn="ctr"/>
            <a:r>
              <a:rPr lang="zh-CN" altLang="en-US" sz="1400" dirty="0">
                <a:latin typeface="Times New Roman" panose="02020603050405020304" pitchFamily="18" charset="0"/>
              </a:rPr>
              <a:t>图书</a:t>
            </a:r>
            <a:endParaRPr lang="zh-CN" altLang="en-US" sz="1400" dirty="0">
              <a:latin typeface="Tahoma" panose="020B0604030504040204" pitchFamily="34" charset="0"/>
            </a:endParaRPr>
          </a:p>
        </p:txBody>
      </p:sp>
      <p:sp>
        <p:nvSpPr>
          <p:cNvPr id="19464" name="Text Box 6"/>
          <p:cNvSpPr txBox="1"/>
          <p:nvPr/>
        </p:nvSpPr>
        <p:spPr>
          <a:xfrm>
            <a:off x="1666875" y="4329113"/>
            <a:ext cx="571500" cy="325437"/>
          </a:xfrm>
          <a:prstGeom prst="rect">
            <a:avLst/>
          </a:prstGeom>
          <a:solidFill>
            <a:srgbClr val="FFFFFF"/>
          </a:solidFill>
          <a:ln w="0" cap="flat" cmpd="sng">
            <a:solidFill>
              <a:srgbClr val="000000"/>
            </a:solidFill>
            <a:prstDash val="solid"/>
            <a:miter/>
            <a:headEnd type="none" w="med" len="med"/>
            <a:tailEnd type="none" w="med" len="med"/>
          </a:ln>
        </p:spPr>
        <p:txBody>
          <a:bodyPr/>
          <a:lstStyle/>
          <a:p>
            <a:pPr algn="ctr"/>
            <a:r>
              <a:rPr lang="zh-CN" altLang="en-US" sz="1400" dirty="0">
                <a:latin typeface="Times New Roman" panose="02020603050405020304" pitchFamily="18" charset="0"/>
              </a:rPr>
              <a:t>情况</a:t>
            </a:r>
            <a:endParaRPr lang="zh-CN" altLang="en-US" sz="1400" dirty="0">
              <a:latin typeface="Tahoma" panose="020B0604030504040204" pitchFamily="34" charset="0"/>
            </a:endParaRPr>
          </a:p>
        </p:txBody>
      </p:sp>
      <p:sp>
        <p:nvSpPr>
          <p:cNvPr id="19465" name="Text Box 7"/>
          <p:cNvSpPr txBox="1"/>
          <p:nvPr/>
        </p:nvSpPr>
        <p:spPr>
          <a:xfrm>
            <a:off x="4187825" y="4295775"/>
            <a:ext cx="1157288" cy="368300"/>
          </a:xfrm>
          <a:prstGeom prst="rect">
            <a:avLst/>
          </a:prstGeom>
          <a:solidFill>
            <a:srgbClr val="FFFFFF"/>
          </a:solidFill>
          <a:ln w="0" cap="flat" cmpd="sng">
            <a:solidFill>
              <a:srgbClr val="000000"/>
            </a:solidFill>
            <a:prstDash val="solid"/>
            <a:miter/>
            <a:headEnd type="none" w="med" len="med"/>
            <a:tailEnd type="none" w="med" len="med"/>
          </a:ln>
        </p:spPr>
        <p:txBody>
          <a:bodyPr/>
          <a:lstStyle/>
          <a:p>
            <a:pPr algn="ctr"/>
            <a:r>
              <a:rPr lang="en-US" altLang="zh-CN" sz="1400" dirty="0">
                <a:latin typeface="宋体" panose="02010600030101010101" pitchFamily="2" charset="-122"/>
              </a:rPr>
              <a:t>2006</a:t>
            </a:r>
            <a:r>
              <a:rPr lang="zh-CN" altLang="en-US" sz="1400" dirty="0">
                <a:latin typeface="宋体" panose="02010600030101010101" pitchFamily="2" charset="-122"/>
              </a:rPr>
              <a:t>年</a:t>
            </a:r>
            <a:r>
              <a:rPr lang="en-US" altLang="zh-CN" sz="1400" dirty="0">
                <a:latin typeface="宋体" panose="02010600030101010101" pitchFamily="2" charset="-122"/>
              </a:rPr>
              <a:t>6</a:t>
            </a:r>
            <a:r>
              <a:rPr lang="zh-CN" altLang="en-US" sz="1400" dirty="0">
                <a:latin typeface="宋体" panose="02010600030101010101" pitchFamily="2" charset="-122"/>
              </a:rPr>
              <a:t>月</a:t>
            </a:r>
            <a:endParaRPr lang="zh-CN" altLang="en-US" sz="1400" dirty="0">
              <a:latin typeface="Tahoma" panose="020B0604030504040204" pitchFamily="34" charset="0"/>
            </a:endParaRPr>
          </a:p>
        </p:txBody>
      </p:sp>
      <p:sp>
        <p:nvSpPr>
          <p:cNvPr id="19466" name="Line 8"/>
          <p:cNvSpPr/>
          <p:nvPr/>
        </p:nvSpPr>
        <p:spPr>
          <a:xfrm>
            <a:off x="3381375" y="4476750"/>
            <a:ext cx="800100" cy="0"/>
          </a:xfrm>
          <a:prstGeom prst="line">
            <a:avLst/>
          </a:prstGeom>
          <a:ln w="0" cap="flat" cmpd="sng">
            <a:solidFill>
              <a:srgbClr val="000000"/>
            </a:solidFill>
            <a:prstDash val="solid"/>
            <a:headEnd type="none" w="med" len="med"/>
            <a:tailEnd type="triangle" w="med" len="med"/>
          </a:ln>
        </p:spPr>
      </p:sp>
      <p:sp>
        <p:nvSpPr>
          <p:cNvPr id="19467" name="Line 9"/>
          <p:cNvSpPr/>
          <p:nvPr/>
        </p:nvSpPr>
        <p:spPr>
          <a:xfrm flipH="1">
            <a:off x="2238375" y="4465638"/>
            <a:ext cx="571500" cy="0"/>
          </a:xfrm>
          <a:prstGeom prst="line">
            <a:avLst/>
          </a:prstGeom>
          <a:ln w="0" cap="flat" cmpd="sng">
            <a:solidFill>
              <a:srgbClr val="000000"/>
            </a:solidFill>
            <a:prstDash val="solid"/>
            <a:headEnd type="none" w="med" len="med"/>
            <a:tailEnd type="triangle" w="med" len="med"/>
          </a:ln>
        </p:spPr>
      </p:sp>
      <p:sp>
        <p:nvSpPr>
          <p:cNvPr id="19468" name="Line 10"/>
          <p:cNvSpPr/>
          <p:nvPr/>
        </p:nvSpPr>
        <p:spPr>
          <a:xfrm flipV="1">
            <a:off x="3076575" y="3890963"/>
            <a:ext cx="0" cy="439737"/>
          </a:xfrm>
          <a:prstGeom prst="line">
            <a:avLst/>
          </a:prstGeom>
          <a:ln w="0" cap="flat" cmpd="sng">
            <a:solidFill>
              <a:srgbClr val="000000"/>
            </a:solidFill>
            <a:prstDash val="solid"/>
            <a:headEnd type="none" w="med" len="med"/>
            <a:tailEnd type="triangle" w="med" len="med"/>
          </a:ln>
        </p:spPr>
      </p:sp>
      <p:sp>
        <p:nvSpPr>
          <p:cNvPr id="19469" name="Text Box 11"/>
          <p:cNvSpPr txBox="1"/>
          <p:nvPr/>
        </p:nvSpPr>
        <p:spPr>
          <a:xfrm>
            <a:off x="2314575" y="4151313"/>
            <a:ext cx="647700" cy="341312"/>
          </a:xfrm>
          <a:prstGeom prst="rect">
            <a:avLst/>
          </a:prstGeom>
          <a:noFill/>
          <a:ln w="0">
            <a:noFill/>
          </a:ln>
        </p:spPr>
        <p:txBody>
          <a:bodyPr/>
          <a:lstStyle/>
          <a:p>
            <a:pPr algn="just"/>
            <a:r>
              <a:rPr lang="en-US" altLang="zh-CN" sz="1200" dirty="0">
                <a:latin typeface="Times New Roman" panose="02020603050405020304" pitchFamily="18" charset="0"/>
              </a:rPr>
              <a:t>AKO</a:t>
            </a:r>
            <a:endParaRPr lang="en-US" altLang="zh-CN" sz="1200" dirty="0">
              <a:latin typeface="Tahoma" panose="020B0604030504040204" pitchFamily="34" charset="0"/>
            </a:endParaRPr>
          </a:p>
        </p:txBody>
      </p:sp>
      <p:sp>
        <p:nvSpPr>
          <p:cNvPr id="19470" name="Text Box 12"/>
          <p:cNvSpPr txBox="1"/>
          <p:nvPr/>
        </p:nvSpPr>
        <p:spPr>
          <a:xfrm>
            <a:off x="3038475" y="4016375"/>
            <a:ext cx="762000" cy="258763"/>
          </a:xfrm>
          <a:prstGeom prst="rect">
            <a:avLst/>
          </a:prstGeom>
          <a:noFill/>
          <a:ln w="0">
            <a:noFill/>
          </a:ln>
        </p:spPr>
        <p:txBody>
          <a:bodyPr/>
          <a:lstStyle/>
          <a:p>
            <a:pPr algn="just"/>
            <a:r>
              <a:rPr lang="en-US" altLang="zh-CN" sz="1200" dirty="0">
                <a:latin typeface="Times New Roman" panose="02020603050405020304" pitchFamily="18" charset="0"/>
              </a:rPr>
              <a:t>Object</a:t>
            </a:r>
            <a:endParaRPr lang="en-US" altLang="zh-CN" sz="1200" dirty="0">
              <a:latin typeface="Tahoma" panose="020B0604030504040204" pitchFamily="34" charset="0"/>
            </a:endParaRPr>
          </a:p>
        </p:txBody>
      </p:sp>
      <p:sp>
        <p:nvSpPr>
          <p:cNvPr id="19471" name="Text Box 13"/>
          <p:cNvSpPr txBox="1"/>
          <p:nvPr/>
        </p:nvSpPr>
        <p:spPr>
          <a:xfrm>
            <a:off x="3533775" y="4151313"/>
            <a:ext cx="654050" cy="341312"/>
          </a:xfrm>
          <a:prstGeom prst="rect">
            <a:avLst/>
          </a:prstGeom>
          <a:noFill/>
          <a:ln w="0">
            <a:noFill/>
          </a:ln>
        </p:spPr>
        <p:txBody>
          <a:bodyPr/>
          <a:lstStyle/>
          <a:p>
            <a:pPr algn="just"/>
            <a:r>
              <a:rPr lang="en-US" altLang="zh-CN" sz="1200" dirty="0">
                <a:latin typeface="Times New Roman" panose="02020603050405020304" pitchFamily="18" charset="0"/>
              </a:rPr>
              <a:t>Before</a:t>
            </a:r>
            <a:endParaRPr lang="en-US" altLang="zh-CN" sz="1200" dirty="0">
              <a:latin typeface="Tahoma" panose="020B0604030504040204" pitchFamily="34" charset="0"/>
            </a:endParaRPr>
          </a:p>
        </p:txBody>
      </p:sp>
      <p:sp>
        <p:nvSpPr>
          <p:cNvPr id="19472" name="Text Box 14"/>
          <p:cNvSpPr txBox="1"/>
          <p:nvPr/>
        </p:nvSpPr>
        <p:spPr>
          <a:xfrm>
            <a:off x="1743075" y="4930775"/>
            <a:ext cx="2895600" cy="304800"/>
          </a:xfrm>
          <a:prstGeom prst="rect">
            <a:avLst/>
          </a:prstGeom>
          <a:noFill/>
          <a:ln w="0">
            <a:noFill/>
          </a:ln>
        </p:spPr>
        <p:txBody>
          <a:bodyPr/>
          <a:lstStyle/>
          <a:p>
            <a:pPr algn="just"/>
            <a:r>
              <a:rPr lang="zh-CN" altLang="en-US" sz="1400" b="1" dirty="0">
                <a:latin typeface="宋体" panose="02010600030101010101" pitchFamily="2" charset="-122"/>
              </a:rPr>
              <a:t>图</a:t>
            </a:r>
            <a:r>
              <a:rPr lang="en-US" altLang="zh-CN" sz="1400" b="1" dirty="0">
                <a:latin typeface="宋体" panose="02010600030101010101" pitchFamily="2" charset="-122"/>
              </a:rPr>
              <a:t> </a:t>
            </a:r>
            <a:r>
              <a:rPr lang="zh-CN" altLang="en-US" sz="1400" b="1" dirty="0">
                <a:latin typeface="宋体" panose="02010600030101010101" pitchFamily="2" charset="-122"/>
              </a:rPr>
              <a:t>带有</a:t>
            </a:r>
            <a:r>
              <a:rPr lang="zh-CN" altLang="en-US" sz="1400" b="1" dirty="0" smtClean="0">
                <a:latin typeface="宋体" panose="02010600030101010101" pitchFamily="2" charset="-122"/>
              </a:rPr>
              <a:t>情况结点</a:t>
            </a:r>
            <a:r>
              <a:rPr lang="zh-CN" altLang="en-US" sz="1400" b="1" dirty="0">
                <a:latin typeface="宋体" panose="02010600030101010101" pitchFamily="2" charset="-122"/>
              </a:rPr>
              <a:t>的语义网络</a:t>
            </a:r>
            <a:endParaRPr lang="zh-CN" altLang="en-US" sz="1400" b="1" dirty="0">
              <a:latin typeface="Tahoma" panose="020B0604030504040204" pitchFamily="34" charset="0"/>
            </a:endParaRPr>
          </a:p>
        </p:txBody>
      </p:sp>
    </p:spTree>
  </p:cSld>
  <p:clrMapOvr>
    <a:masterClrMapping/>
  </p:clrMapOvr>
  <p:transition>
    <p:random/>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53CDB85D-A04B-4ED3-BC2D-5D638262BED1}" type="slidenum">
              <a:rPr lang="ja-JP" altLang="en-US" smtClean="0"/>
            </a:fld>
            <a:endParaRPr lang="en-US" altLang="ja-JP"/>
          </a:p>
        </p:txBody>
      </p:sp>
      <p:pic>
        <p:nvPicPr>
          <p:cNvPr id="3" name="图片 2"/>
          <p:cNvPicPr>
            <a:picLocks noChangeAspect="1"/>
          </p:cNvPicPr>
          <p:nvPr/>
        </p:nvPicPr>
        <p:blipFill>
          <a:blip r:embed="rId1"/>
          <a:stretch>
            <a:fillRect/>
          </a:stretch>
        </p:blipFill>
        <p:spPr>
          <a:xfrm>
            <a:off x="425450" y="1104900"/>
            <a:ext cx="8293100" cy="3519805"/>
          </a:xfrm>
          <a:prstGeom prst="rect">
            <a:avLst/>
          </a:prstGeom>
        </p:spPr>
      </p:pic>
      <p:pic>
        <p:nvPicPr>
          <p:cNvPr id="4" name="图片 3"/>
          <p:cNvPicPr>
            <a:picLocks noChangeAspect="1"/>
          </p:cNvPicPr>
          <p:nvPr/>
        </p:nvPicPr>
        <p:blipFill>
          <a:blip r:embed="rId2"/>
          <a:stretch>
            <a:fillRect/>
          </a:stretch>
        </p:blipFill>
        <p:spPr>
          <a:xfrm>
            <a:off x="833755" y="435610"/>
            <a:ext cx="5876925" cy="485775"/>
          </a:xfrm>
          <a:prstGeom prst="rect">
            <a:avLst/>
          </a:prstGeom>
        </p:spPr>
      </p:pic>
      <p:sp>
        <p:nvSpPr>
          <p:cNvPr id="5" name="矩形 4"/>
          <p:cNvSpPr/>
          <p:nvPr/>
        </p:nvSpPr>
        <p:spPr>
          <a:xfrm>
            <a:off x="1355090" y="2862580"/>
            <a:ext cx="1409065" cy="523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仿宋" panose="02010609060101010101" pitchFamily="49" charset="-122"/>
                <a:ea typeface="仿宋" panose="02010609060101010101" pitchFamily="49" charset="-122"/>
              </a:rPr>
              <a:t>情况结点</a:t>
            </a:r>
            <a:endParaRPr lang="zh-CN" altLang="en-US" dirty="0">
              <a:latin typeface="仿宋" panose="02010609060101010101" pitchFamily="49" charset="-122"/>
              <a:ea typeface="仿宋" panose="02010609060101010101"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5" grpId="1" animBg="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17"/>
          <p:cNvSpPr/>
          <p:nvPr/>
        </p:nvSpPr>
        <p:spPr>
          <a:xfrm>
            <a:off x="197485" y="176848"/>
            <a:ext cx="8748713" cy="3254375"/>
          </a:xfrm>
          <a:prstGeom prst="rect">
            <a:avLst/>
          </a:prstGeom>
          <a:noFill/>
          <a:ln w="9525">
            <a:noFill/>
          </a:ln>
        </p:spPr>
        <p:txBody>
          <a:bodyPr anchor="ctr" anchorCtr="0">
            <a:spAutoFit/>
          </a:bodyPr>
          <a:lstStyle/>
          <a:p>
            <a:pPr indent="266700">
              <a:buNone/>
            </a:pPr>
            <a:r>
              <a:rPr lang="zh-CN" altLang="en-US" sz="2800" b="1" dirty="0">
                <a:solidFill>
                  <a:srgbClr val="0066FF"/>
                </a:solidFill>
                <a:latin typeface="仿宋_GB2312" pitchFamily="49" charset="-122"/>
                <a:ea typeface="仿宋_GB2312" pitchFamily="49" charset="-122"/>
              </a:rPr>
              <a:t>（</a:t>
            </a:r>
            <a:r>
              <a:rPr lang="en-US" altLang="zh-CN" sz="2800" b="1" dirty="0">
                <a:solidFill>
                  <a:srgbClr val="0066FF"/>
                </a:solidFill>
                <a:latin typeface="仿宋_GB2312" pitchFamily="49" charset="-122"/>
                <a:ea typeface="仿宋_GB2312" pitchFamily="49" charset="-122"/>
              </a:rPr>
              <a:t>2</a:t>
            </a:r>
            <a:r>
              <a:rPr lang="zh-CN" altLang="en-US" sz="2800" b="1" dirty="0">
                <a:solidFill>
                  <a:srgbClr val="0066FF"/>
                </a:solidFill>
                <a:latin typeface="仿宋_GB2312" pitchFamily="49" charset="-122"/>
                <a:ea typeface="仿宋_GB2312" pitchFamily="49" charset="-122"/>
              </a:rPr>
              <a:t>）动作的表示</a:t>
            </a:r>
            <a:endParaRPr lang="zh-CN" altLang="en-US" sz="2800" b="1" dirty="0">
              <a:solidFill>
                <a:srgbClr val="0066FF"/>
              </a:solidFill>
              <a:latin typeface="仿宋_GB2312" pitchFamily="49" charset="-122"/>
              <a:ea typeface="仿宋_GB2312" pitchFamily="49" charset="-122"/>
            </a:endParaRPr>
          </a:p>
          <a:p>
            <a:pPr indent="266700" eaLnBrk="0" hangingPunct="0">
              <a:lnSpc>
                <a:spcPct val="120000"/>
              </a:lnSpc>
              <a:spcBef>
                <a:spcPts val="0"/>
              </a:spcBef>
              <a:spcAft>
                <a:spcPts val="0"/>
              </a:spcAft>
              <a:buNone/>
            </a:pPr>
            <a:r>
              <a:rPr lang="zh-CN" altLang="en-US" sz="2800" b="1" dirty="0">
                <a:latin typeface="仿宋_GB2312" pitchFamily="49" charset="-122"/>
                <a:ea typeface="仿宋_GB2312" pitchFamily="49" charset="-122"/>
              </a:rPr>
              <a:t>  </a:t>
            </a:r>
            <a:r>
              <a:rPr lang="zh-CN" altLang="en-US" sz="2400" b="1" dirty="0">
                <a:latin typeface="仿宋_GB2312" pitchFamily="49" charset="-122"/>
                <a:ea typeface="仿宋_GB2312" pitchFamily="49" charset="-122"/>
              </a:rPr>
              <a:t>有些表示知识的语句既有发出动作的主体，又有接受动作的客体。在用语义网络表示这样的知识时，可以增加一个</a:t>
            </a:r>
            <a:r>
              <a:rPr lang="zh-CN" altLang="en-US" sz="2400" b="1" dirty="0">
                <a:latin typeface="仿宋_GB2312" pitchFamily="49" charset="-122"/>
                <a:ea typeface="仿宋_GB2312" pitchFamily="49" charset="-122"/>
              </a:rPr>
              <a:t>动作结点</a:t>
            </a:r>
            <a:r>
              <a:rPr lang="zh-CN" altLang="en-US" sz="2400" b="1" dirty="0">
                <a:latin typeface="仿宋_GB2312" pitchFamily="49" charset="-122"/>
                <a:ea typeface="仿宋_GB2312" pitchFamily="49" charset="-122"/>
              </a:rPr>
              <a:t>用于指出动作的主体和客体。例如，用语义网络表示知识</a:t>
            </a:r>
            <a:r>
              <a:rPr lang="zh-CN" altLang="en-US" sz="2400" b="1" dirty="0">
                <a:latin typeface="Times New Roman" panose="02020603050405020304" pitchFamily="18" charset="0"/>
                <a:ea typeface="仿宋_GB2312" pitchFamily="49" charset="-122"/>
              </a:rPr>
              <a:t>“</a:t>
            </a:r>
            <a:r>
              <a:rPr lang="zh-CN" altLang="en-US" sz="2400" b="1" dirty="0">
                <a:latin typeface="仿宋_GB2312" pitchFamily="49" charset="-122"/>
                <a:ea typeface="仿宋_GB2312" pitchFamily="49" charset="-122"/>
              </a:rPr>
              <a:t>校长送给李老师一本书</a:t>
            </a:r>
            <a:r>
              <a:rPr lang="zh-CN" altLang="en-US" sz="2400" b="1" dirty="0">
                <a:latin typeface="Times New Roman" panose="02020603050405020304" pitchFamily="18" charset="0"/>
                <a:ea typeface="仿宋_GB2312" pitchFamily="49" charset="-122"/>
              </a:rPr>
              <a:t>”</a:t>
            </a:r>
            <a:r>
              <a:rPr lang="zh-CN" altLang="en-US" sz="2400" b="1" dirty="0">
                <a:latin typeface="仿宋_GB2312" pitchFamily="49" charset="-122"/>
                <a:ea typeface="仿宋_GB2312" pitchFamily="49" charset="-122"/>
              </a:rPr>
              <a:t>。这条知识只涉及到两个对象就是</a:t>
            </a:r>
            <a:r>
              <a:rPr lang="zh-CN" altLang="en-US" sz="2400" b="1" dirty="0">
                <a:latin typeface="Times New Roman" panose="02020603050405020304" pitchFamily="18" charset="0"/>
                <a:ea typeface="仿宋_GB2312" pitchFamily="49" charset="-122"/>
              </a:rPr>
              <a:t>“</a:t>
            </a:r>
            <a:r>
              <a:rPr lang="zh-CN" altLang="en-US" sz="2400" b="1" dirty="0">
                <a:latin typeface="仿宋_GB2312" pitchFamily="49" charset="-122"/>
                <a:ea typeface="仿宋_GB2312" pitchFamily="49" charset="-122"/>
              </a:rPr>
              <a:t>书</a:t>
            </a:r>
            <a:r>
              <a:rPr lang="zh-CN" altLang="en-US" sz="2400" b="1" dirty="0">
                <a:latin typeface="Times New Roman" panose="02020603050405020304" pitchFamily="18" charset="0"/>
                <a:ea typeface="仿宋_GB2312" pitchFamily="49" charset="-122"/>
              </a:rPr>
              <a:t>”</a:t>
            </a:r>
            <a:r>
              <a:rPr lang="zh-CN" altLang="en-US" sz="2400" b="1" dirty="0">
                <a:latin typeface="仿宋_GB2312" pitchFamily="49" charset="-122"/>
                <a:ea typeface="仿宋_GB2312" pitchFamily="49" charset="-122"/>
              </a:rPr>
              <a:t>和</a:t>
            </a:r>
            <a:r>
              <a:rPr lang="zh-CN" altLang="en-US" sz="2400" b="1" dirty="0">
                <a:latin typeface="Times New Roman" panose="02020603050405020304" pitchFamily="18" charset="0"/>
                <a:ea typeface="仿宋_GB2312" pitchFamily="49" charset="-122"/>
              </a:rPr>
              <a:t>“</a:t>
            </a:r>
            <a:r>
              <a:rPr lang="zh-CN" altLang="en-US" sz="2400" b="1" dirty="0">
                <a:latin typeface="仿宋_GB2312" pitchFamily="49" charset="-122"/>
                <a:ea typeface="仿宋_GB2312" pitchFamily="49" charset="-122"/>
              </a:rPr>
              <a:t>校长</a:t>
            </a:r>
            <a:r>
              <a:rPr lang="zh-CN" altLang="en-US" sz="2400" b="1" dirty="0">
                <a:latin typeface="Times New Roman" panose="02020603050405020304" pitchFamily="18" charset="0"/>
                <a:ea typeface="仿宋_GB2312" pitchFamily="49" charset="-122"/>
              </a:rPr>
              <a:t>”</a:t>
            </a:r>
            <a:r>
              <a:rPr lang="zh-CN" altLang="en-US" sz="2400" b="1" dirty="0">
                <a:latin typeface="仿宋_GB2312" pitchFamily="49" charset="-122"/>
                <a:ea typeface="仿宋_GB2312" pitchFamily="49" charset="-122"/>
              </a:rPr>
              <a:t>，为了表示这个事实，增加一个</a:t>
            </a:r>
            <a:r>
              <a:rPr lang="zh-CN" altLang="en-US" sz="2400" b="1" dirty="0" smtClean="0">
                <a:latin typeface="Times New Roman" panose="02020603050405020304" pitchFamily="18" charset="0"/>
                <a:ea typeface="仿宋_GB2312" pitchFamily="49" charset="-122"/>
              </a:rPr>
              <a:t>“</a:t>
            </a:r>
            <a:r>
              <a:rPr lang="zh-CN" altLang="en-US" sz="2400" b="1" dirty="0" smtClean="0">
                <a:latin typeface="仿宋_GB2312" pitchFamily="49" charset="-122"/>
                <a:ea typeface="仿宋_GB2312" pitchFamily="49" charset="-122"/>
              </a:rPr>
              <a:t>送给</a:t>
            </a:r>
            <a:r>
              <a:rPr lang="zh-CN" altLang="en-US" sz="2400" b="1" dirty="0" smtClean="0">
                <a:latin typeface="Times New Roman" panose="02020603050405020304" pitchFamily="18" charset="0"/>
                <a:ea typeface="仿宋_GB2312" pitchFamily="49" charset="-122"/>
              </a:rPr>
              <a:t>”</a:t>
            </a:r>
            <a:r>
              <a:rPr lang="zh-CN" altLang="en-US" sz="2400" b="1" dirty="0">
                <a:latin typeface="仿宋_GB2312" pitchFamily="49" charset="-122"/>
                <a:ea typeface="仿宋_GB2312" pitchFamily="49" charset="-122"/>
              </a:rPr>
              <a:t>结点</a:t>
            </a:r>
            <a:r>
              <a:rPr lang="zh-CN" altLang="en-US" sz="2400" b="1" dirty="0">
                <a:latin typeface="仿宋_GB2312" pitchFamily="49" charset="-122"/>
                <a:ea typeface="仿宋_GB2312" pitchFamily="49" charset="-122"/>
              </a:rPr>
              <a:t>。其语义网络表示如图所示。</a:t>
            </a:r>
            <a:endParaRPr lang="zh-CN" altLang="en-US" sz="2400" b="1" dirty="0">
              <a:latin typeface="仿宋_GB2312" pitchFamily="49" charset="-122"/>
              <a:ea typeface="仿宋_GB2312" pitchFamily="49" charset="-122"/>
            </a:endParaRPr>
          </a:p>
        </p:txBody>
      </p:sp>
      <p:sp>
        <p:nvSpPr>
          <p:cNvPr id="20486" name="Text Box 16"/>
          <p:cNvSpPr txBox="1"/>
          <p:nvPr/>
        </p:nvSpPr>
        <p:spPr>
          <a:xfrm>
            <a:off x="4014470" y="4298633"/>
            <a:ext cx="571500" cy="382587"/>
          </a:xfrm>
          <a:prstGeom prst="rect">
            <a:avLst/>
          </a:prstGeom>
          <a:solidFill>
            <a:srgbClr val="FFFFFF"/>
          </a:solidFill>
          <a:ln w="0" cap="flat" cmpd="sng">
            <a:solidFill>
              <a:srgbClr val="000000"/>
            </a:solidFill>
            <a:prstDash val="solid"/>
            <a:miter/>
            <a:headEnd type="none" w="med" len="med"/>
            <a:tailEnd type="none" w="med" len="med"/>
          </a:ln>
        </p:spPr>
        <p:txBody>
          <a:bodyPr/>
          <a:lstStyle/>
          <a:p>
            <a:pPr algn="ctr"/>
            <a:r>
              <a:rPr lang="zh-CN" altLang="en-US" sz="1400" dirty="0">
                <a:latin typeface="Times New Roman" panose="02020603050405020304" pitchFamily="18" charset="0"/>
                <a:cs typeface="Times New Roman" panose="02020603050405020304" pitchFamily="18" charset="0"/>
              </a:rPr>
              <a:t>送给</a:t>
            </a:r>
            <a:endParaRPr lang="zh-CN" altLang="en-US" sz="1400" dirty="0">
              <a:latin typeface="Times New Roman" panose="02020603050405020304" pitchFamily="18" charset="0"/>
            </a:endParaRPr>
          </a:p>
        </p:txBody>
      </p:sp>
      <p:sp>
        <p:nvSpPr>
          <p:cNvPr id="20487" name="Text Box 15"/>
          <p:cNvSpPr txBox="1"/>
          <p:nvPr/>
        </p:nvSpPr>
        <p:spPr>
          <a:xfrm>
            <a:off x="4014470" y="3528695"/>
            <a:ext cx="571500" cy="339725"/>
          </a:xfrm>
          <a:prstGeom prst="rect">
            <a:avLst/>
          </a:prstGeom>
          <a:solidFill>
            <a:srgbClr val="FFFFFF"/>
          </a:solidFill>
          <a:ln w="0" cap="flat" cmpd="sng">
            <a:solidFill>
              <a:srgbClr val="000000"/>
            </a:solidFill>
            <a:prstDash val="solid"/>
            <a:miter/>
            <a:headEnd type="none" w="med" len="med"/>
            <a:tailEnd type="none" w="med" len="med"/>
          </a:ln>
        </p:spPr>
        <p:txBody>
          <a:bodyPr/>
          <a:lstStyle/>
          <a:p>
            <a:pPr algn="ctr"/>
            <a:r>
              <a:rPr lang="zh-CN" altLang="en-US" sz="1400" dirty="0">
                <a:latin typeface="Times New Roman" panose="02020603050405020304" pitchFamily="18" charset="0"/>
                <a:cs typeface="Times New Roman" panose="02020603050405020304" pitchFamily="18" charset="0"/>
              </a:rPr>
              <a:t>书</a:t>
            </a:r>
            <a:endParaRPr lang="zh-CN" altLang="en-US" sz="1400" dirty="0">
              <a:latin typeface="Times New Roman" panose="02020603050405020304" pitchFamily="18" charset="0"/>
            </a:endParaRPr>
          </a:p>
        </p:txBody>
      </p:sp>
      <p:sp>
        <p:nvSpPr>
          <p:cNvPr id="20488" name="Text Box 14"/>
          <p:cNvSpPr txBox="1"/>
          <p:nvPr/>
        </p:nvSpPr>
        <p:spPr>
          <a:xfrm>
            <a:off x="2871470" y="4298633"/>
            <a:ext cx="571500" cy="382587"/>
          </a:xfrm>
          <a:prstGeom prst="rect">
            <a:avLst/>
          </a:prstGeom>
          <a:solidFill>
            <a:srgbClr val="FFFFFF"/>
          </a:solidFill>
          <a:ln w="0" cap="flat" cmpd="sng">
            <a:solidFill>
              <a:srgbClr val="000000"/>
            </a:solidFill>
            <a:prstDash val="solid"/>
            <a:miter/>
            <a:headEnd type="none" w="med" len="med"/>
            <a:tailEnd type="none" w="med" len="med"/>
          </a:ln>
        </p:spPr>
        <p:txBody>
          <a:bodyPr/>
          <a:lstStyle/>
          <a:p>
            <a:pPr algn="ctr"/>
            <a:r>
              <a:rPr lang="zh-CN" altLang="en-US" sz="1400" dirty="0">
                <a:latin typeface="Times New Roman" panose="02020603050405020304" pitchFamily="18" charset="0"/>
                <a:cs typeface="Times New Roman" panose="02020603050405020304" pitchFamily="18" charset="0"/>
              </a:rPr>
              <a:t>校长</a:t>
            </a:r>
            <a:endParaRPr lang="zh-CN" altLang="en-US" sz="1400" dirty="0">
              <a:latin typeface="Times New Roman" panose="02020603050405020304" pitchFamily="18" charset="0"/>
            </a:endParaRPr>
          </a:p>
        </p:txBody>
      </p:sp>
      <p:sp>
        <p:nvSpPr>
          <p:cNvPr id="20489" name="Text Box 13"/>
          <p:cNvSpPr txBox="1"/>
          <p:nvPr/>
        </p:nvSpPr>
        <p:spPr>
          <a:xfrm>
            <a:off x="5386070" y="4300220"/>
            <a:ext cx="966788" cy="381000"/>
          </a:xfrm>
          <a:prstGeom prst="rect">
            <a:avLst/>
          </a:prstGeom>
          <a:solidFill>
            <a:srgbClr val="FFFFFF"/>
          </a:solidFill>
          <a:ln w="0" cap="flat" cmpd="sng">
            <a:solidFill>
              <a:srgbClr val="000000"/>
            </a:solidFill>
            <a:prstDash val="solid"/>
            <a:miter/>
            <a:headEnd type="none" w="med" len="med"/>
            <a:tailEnd type="none" w="med" len="med"/>
          </a:ln>
        </p:spPr>
        <p:txBody>
          <a:bodyPr/>
          <a:lstStyle/>
          <a:p>
            <a:pPr algn="ctr"/>
            <a:r>
              <a:rPr lang="zh-CN" altLang="en-US" sz="1400" dirty="0">
                <a:latin typeface="宋体" panose="02010600030101010101" pitchFamily="2" charset="-122"/>
                <a:cs typeface="Times New Roman" panose="02020603050405020304" pitchFamily="18" charset="0"/>
              </a:rPr>
              <a:t>李老师</a:t>
            </a:r>
            <a:endParaRPr lang="zh-CN" altLang="en-US" sz="1400" dirty="0">
              <a:latin typeface="Times New Roman" panose="02020603050405020304" pitchFamily="18" charset="0"/>
            </a:endParaRPr>
          </a:p>
        </p:txBody>
      </p:sp>
      <p:sp>
        <p:nvSpPr>
          <p:cNvPr id="20490" name="Line 12"/>
          <p:cNvSpPr/>
          <p:nvPr/>
        </p:nvSpPr>
        <p:spPr>
          <a:xfrm>
            <a:off x="4585970" y="4446270"/>
            <a:ext cx="800100" cy="0"/>
          </a:xfrm>
          <a:prstGeom prst="line">
            <a:avLst/>
          </a:prstGeom>
          <a:ln w="0" cap="flat" cmpd="sng">
            <a:solidFill>
              <a:srgbClr val="000000"/>
            </a:solidFill>
            <a:prstDash val="solid"/>
            <a:headEnd type="none" w="med" len="med"/>
            <a:tailEnd type="triangle" w="med" len="med"/>
          </a:ln>
        </p:spPr>
      </p:sp>
      <p:sp>
        <p:nvSpPr>
          <p:cNvPr id="20491" name="Line 11"/>
          <p:cNvSpPr/>
          <p:nvPr/>
        </p:nvSpPr>
        <p:spPr>
          <a:xfrm flipH="1">
            <a:off x="3442970" y="4435158"/>
            <a:ext cx="571500" cy="0"/>
          </a:xfrm>
          <a:prstGeom prst="line">
            <a:avLst/>
          </a:prstGeom>
          <a:ln w="0" cap="flat" cmpd="sng">
            <a:solidFill>
              <a:srgbClr val="000000"/>
            </a:solidFill>
            <a:prstDash val="solid"/>
            <a:headEnd type="none" w="med" len="med"/>
            <a:tailEnd type="triangle" w="med" len="med"/>
          </a:ln>
        </p:spPr>
      </p:sp>
      <p:sp>
        <p:nvSpPr>
          <p:cNvPr id="20492" name="Line 10"/>
          <p:cNvSpPr/>
          <p:nvPr/>
        </p:nvSpPr>
        <p:spPr>
          <a:xfrm flipV="1">
            <a:off x="4281170" y="3860483"/>
            <a:ext cx="0" cy="439737"/>
          </a:xfrm>
          <a:prstGeom prst="line">
            <a:avLst/>
          </a:prstGeom>
          <a:ln w="0" cap="flat" cmpd="sng">
            <a:solidFill>
              <a:srgbClr val="000000"/>
            </a:solidFill>
            <a:prstDash val="solid"/>
            <a:headEnd type="none" w="med" len="med"/>
            <a:tailEnd type="triangle" w="med" len="med"/>
          </a:ln>
        </p:spPr>
      </p:sp>
      <p:sp>
        <p:nvSpPr>
          <p:cNvPr id="20493" name="Text Box 9"/>
          <p:cNvSpPr txBox="1"/>
          <p:nvPr/>
        </p:nvSpPr>
        <p:spPr>
          <a:xfrm>
            <a:off x="3555683" y="4198620"/>
            <a:ext cx="457200" cy="263525"/>
          </a:xfrm>
          <a:prstGeom prst="rect">
            <a:avLst/>
          </a:prstGeom>
          <a:noFill/>
          <a:ln w="0">
            <a:noFill/>
          </a:ln>
        </p:spPr>
        <p:txBody>
          <a:bodyPr/>
          <a:lstStyle/>
          <a:p>
            <a:r>
              <a:rPr lang="zh-CN" altLang="en-US" sz="1000" dirty="0">
                <a:latin typeface="Times New Roman" panose="02020603050405020304" pitchFamily="18" charset="0"/>
                <a:cs typeface="Times New Roman" panose="02020603050405020304" pitchFamily="18" charset="0"/>
              </a:rPr>
              <a:t>主体</a:t>
            </a:r>
            <a:endParaRPr lang="zh-CN" altLang="en-US" sz="1000" dirty="0">
              <a:latin typeface="Times New Roman" panose="02020603050405020304" pitchFamily="18" charset="0"/>
            </a:endParaRPr>
          </a:p>
        </p:txBody>
      </p:sp>
      <p:sp>
        <p:nvSpPr>
          <p:cNvPr id="20494" name="Text Box 8"/>
          <p:cNvSpPr txBox="1"/>
          <p:nvPr/>
        </p:nvSpPr>
        <p:spPr>
          <a:xfrm>
            <a:off x="4243070" y="3982720"/>
            <a:ext cx="571500" cy="261938"/>
          </a:xfrm>
          <a:prstGeom prst="rect">
            <a:avLst/>
          </a:prstGeom>
          <a:noFill/>
          <a:ln w="0">
            <a:noFill/>
          </a:ln>
        </p:spPr>
        <p:txBody>
          <a:bodyPr/>
          <a:lstStyle/>
          <a:p>
            <a:r>
              <a:rPr lang="zh-CN" altLang="en-US" sz="1000" dirty="0">
                <a:latin typeface="Times New Roman" panose="02020603050405020304" pitchFamily="18" charset="0"/>
                <a:cs typeface="Times New Roman" panose="02020603050405020304" pitchFamily="18" charset="0"/>
              </a:rPr>
              <a:t>客体</a:t>
            </a:r>
            <a:r>
              <a:rPr lang="en-US" altLang="zh-CN" sz="1000" dirty="0">
                <a:latin typeface="Times New Roman" panose="02020603050405020304" pitchFamily="18" charset="0"/>
                <a:cs typeface="Times New Roman" panose="02020603050405020304" pitchFamily="18" charset="0"/>
              </a:rPr>
              <a:t>2</a:t>
            </a:r>
            <a:endParaRPr lang="en-US" altLang="zh-CN" sz="1000" dirty="0">
              <a:latin typeface="Tahoma" panose="020B0604030504040204" pitchFamily="34" charset="0"/>
            </a:endParaRPr>
          </a:p>
          <a:p>
            <a:pPr eaLnBrk="0" hangingPunct="0"/>
            <a:endParaRPr lang="en-US" altLang="zh-CN" sz="1000" dirty="0">
              <a:latin typeface="Times New Roman" panose="02020603050405020304" pitchFamily="18" charset="0"/>
            </a:endParaRPr>
          </a:p>
        </p:txBody>
      </p:sp>
      <p:sp>
        <p:nvSpPr>
          <p:cNvPr id="20495" name="Text Box 7"/>
          <p:cNvSpPr txBox="1"/>
          <p:nvPr/>
        </p:nvSpPr>
        <p:spPr>
          <a:xfrm>
            <a:off x="4738370" y="4198620"/>
            <a:ext cx="571500" cy="263525"/>
          </a:xfrm>
          <a:prstGeom prst="rect">
            <a:avLst/>
          </a:prstGeom>
          <a:noFill/>
          <a:ln w="0">
            <a:noFill/>
          </a:ln>
        </p:spPr>
        <p:txBody>
          <a:bodyPr/>
          <a:lstStyle/>
          <a:p>
            <a:r>
              <a:rPr lang="zh-CN" altLang="en-US" sz="1000" dirty="0">
                <a:latin typeface="Times New Roman" panose="02020603050405020304" pitchFamily="18" charset="0"/>
                <a:cs typeface="Times New Roman" panose="02020603050405020304" pitchFamily="18" charset="0"/>
              </a:rPr>
              <a:t>客体</a:t>
            </a:r>
            <a:r>
              <a:rPr lang="en-US" altLang="zh-CN" sz="1000" dirty="0">
                <a:latin typeface="Times New Roman" panose="02020603050405020304" pitchFamily="18" charset="0"/>
                <a:cs typeface="Times New Roman" panose="02020603050405020304" pitchFamily="18" charset="0"/>
              </a:rPr>
              <a:t>1</a:t>
            </a:r>
            <a:endParaRPr lang="en-US" altLang="zh-CN" sz="1000" dirty="0">
              <a:latin typeface="Times New Roman" panose="02020603050405020304" pitchFamily="18" charset="0"/>
            </a:endParaRPr>
          </a:p>
        </p:txBody>
      </p:sp>
      <p:sp>
        <p:nvSpPr>
          <p:cNvPr id="20496" name="Text Box 6"/>
          <p:cNvSpPr txBox="1"/>
          <p:nvPr/>
        </p:nvSpPr>
        <p:spPr>
          <a:xfrm>
            <a:off x="3099435" y="5002530"/>
            <a:ext cx="2968625" cy="287338"/>
          </a:xfrm>
          <a:prstGeom prst="rect">
            <a:avLst/>
          </a:prstGeom>
          <a:noFill/>
          <a:ln w="0">
            <a:noFill/>
          </a:ln>
        </p:spPr>
        <p:txBody>
          <a:bodyPr/>
          <a:lstStyle/>
          <a:p>
            <a:r>
              <a:rPr lang="zh-CN" altLang="en-US" sz="1400" b="1" dirty="0">
                <a:latin typeface="宋体" panose="02010600030101010101" pitchFamily="2" charset="-122"/>
                <a:cs typeface="Times New Roman" panose="02020603050405020304" pitchFamily="18" charset="0"/>
              </a:rPr>
              <a:t>图</a:t>
            </a:r>
            <a:r>
              <a:rPr lang="en-US" altLang="zh-CN" sz="1400" b="1" dirty="0">
                <a:latin typeface="宋体" panose="02010600030101010101" pitchFamily="2" charset="-122"/>
                <a:cs typeface="Times New Roman" panose="02020603050405020304" pitchFamily="18" charset="0"/>
              </a:rPr>
              <a:t>  </a:t>
            </a:r>
            <a:r>
              <a:rPr lang="zh-CN" altLang="en-US" sz="1400" b="1" dirty="0">
                <a:latin typeface="宋体" panose="02010600030101010101" pitchFamily="2" charset="-122"/>
                <a:cs typeface="Times New Roman" panose="02020603050405020304" pitchFamily="18" charset="0"/>
              </a:rPr>
              <a:t>带有</a:t>
            </a:r>
            <a:r>
              <a:rPr lang="zh-CN" altLang="en-US" sz="1400" b="1" dirty="0" smtClean="0">
                <a:latin typeface="宋体" panose="02010600030101010101" pitchFamily="2" charset="-122"/>
                <a:cs typeface="Times New Roman" panose="02020603050405020304" pitchFamily="18" charset="0"/>
              </a:rPr>
              <a:t>动作结点</a:t>
            </a:r>
            <a:r>
              <a:rPr lang="zh-CN" altLang="en-US" sz="1400" b="1" dirty="0">
                <a:latin typeface="宋体" panose="02010600030101010101" pitchFamily="2" charset="-122"/>
                <a:cs typeface="Times New Roman" panose="02020603050405020304" pitchFamily="18" charset="0"/>
              </a:rPr>
              <a:t>的语义网络</a:t>
            </a:r>
            <a:endParaRPr lang="zh-CN" altLang="en-US" sz="1400" b="1" dirty="0">
              <a:latin typeface="Times New Roman" panose="02020603050405020304" pitchFamily="18" charset="0"/>
            </a:endParaRPr>
          </a:p>
        </p:txBody>
      </p:sp>
    </p:spTree>
  </p:cSld>
  <p:clrMapOvr>
    <a:masterClrMapping/>
  </p:clrMapOvr>
  <p:transition>
    <p:random/>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21"/>
          <p:cNvSpPr/>
          <p:nvPr/>
        </p:nvSpPr>
        <p:spPr>
          <a:xfrm>
            <a:off x="287020" y="129540"/>
            <a:ext cx="8497888" cy="2830195"/>
          </a:xfrm>
          <a:prstGeom prst="rect">
            <a:avLst/>
          </a:prstGeom>
          <a:noFill/>
          <a:ln w="9525">
            <a:noFill/>
          </a:ln>
        </p:spPr>
        <p:txBody>
          <a:bodyPr anchor="ctr" anchorCtr="0">
            <a:spAutoFit/>
          </a:bodyPr>
          <a:lstStyle/>
          <a:p>
            <a:pPr indent="266700">
              <a:buNone/>
            </a:pPr>
            <a:r>
              <a:rPr lang="zh-CN" altLang="en-US" sz="2800" b="1" dirty="0">
                <a:solidFill>
                  <a:srgbClr val="0066FF"/>
                </a:solidFill>
                <a:latin typeface="仿宋_GB2312" pitchFamily="49" charset="-122"/>
                <a:ea typeface="仿宋_GB2312" pitchFamily="49" charset="-122"/>
              </a:rPr>
              <a:t>（</a:t>
            </a:r>
            <a:r>
              <a:rPr lang="en-US" altLang="zh-CN" sz="2800" b="1" dirty="0">
                <a:solidFill>
                  <a:srgbClr val="0066FF"/>
                </a:solidFill>
                <a:latin typeface="仿宋_GB2312" pitchFamily="49" charset="-122"/>
                <a:ea typeface="仿宋_GB2312" pitchFamily="49" charset="-122"/>
              </a:rPr>
              <a:t>3</a:t>
            </a:r>
            <a:r>
              <a:rPr lang="zh-CN" altLang="en-US" sz="2800" b="1" dirty="0">
                <a:solidFill>
                  <a:srgbClr val="0066FF"/>
                </a:solidFill>
                <a:latin typeface="仿宋_GB2312" pitchFamily="49" charset="-122"/>
                <a:ea typeface="仿宋_GB2312" pitchFamily="49" charset="-122"/>
              </a:rPr>
              <a:t>）事件的表示</a:t>
            </a:r>
            <a:endParaRPr lang="zh-CN" altLang="en-US" sz="2800" b="1" dirty="0">
              <a:solidFill>
                <a:srgbClr val="0066FF"/>
              </a:solidFill>
              <a:latin typeface="仿宋_GB2312" pitchFamily="49" charset="-122"/>
              <a:ea typeface="仿宋_GB2312" pitchFamily="49" charset="-122"/>
            </a:endParaRPr>
          </a:p>
          <a:p>
            <a:pPr indent="266700" eaLnBrk="0" hangingPunct="0">
              <a:lnSpc>
                <a:spcPct val="150000"/>
              </a:lnSpc>
              <a:buNone/>
            </a:pPr>
            <a:r>
              <a:rPr lang="zh-CN" altLang="en-US" sz="2800" b="1" dirty="0">
                <a:latin typeface="仿宋_GB2312" pitchFamily="49" charset="-122"/>
                <a:ea typeface="仿宋_GB2312" pitchFamily="49" charset="-122"/>
              </a:rPr>
              <a:t>  </a:t>
            </a:r>
            <a:r>
              <a:rPr lang="zh-CN" altLang="en-US" sz="2400" b="1" dirty="0">
                <a:latin typeface="仿宋_GB2312" pitchFamily="49" charset="-122"/>
                <a:ea typeface="仿宋_GB2312" pitchFamily="49" charset="-122"/>
              </a:rPr>
              <a:t>如果要表示的知识可以看成是发生的一个事件，那么可以增加一个</a:t>
            </a:r>
            <a:r>
              <a:rPr lang="zh-CN" altLang="en-US" sz="2400" b="1" dirty="0">
                <a:latin typeface="仿宋_GB2312" pitchFamily="49" charset="-122"/>
                <a:ea typeface="仿宋_GB2312" pitchFamily="49" charset="-122"/>
              </a:rPr>
              <a:t>事件结点</a:t>
            </a:r>
            <a:r>
              <a:rPr lang="zh-CN" altLang="en-US" sz="2400" b="1" dirty="0">
                <a:latin typeface="仿宋_GB2312" pitchFamily="49" charset="-122"/>
                <a:ea typeface="仿宋_GB2312" pitchFamily="49" charset="-122"/>
              </a:rPr>
              <a:t>来描述这条知识。例如，用语义网络表示知识</a:t>
            </a:r>
            <a:r>
              <a:rPr lang="zh-CN" altLang="en-US" sz="2400" b="1" dirty="0">
                <a:latin typeface="Times New Roman" panose="02020603050405020304" pitchFamily="18" charset="0"/>
                <a:ea typeface="仿宋_GB2312" pitchFamily="49" charset="-122"/>
              </a:rPr>
              <a:t>“</a:t>
            </a:r>
            <a:r>
              <a:rPr lang="zh-CN" altLang="en-US" sz="2400" b="1" dirty="0">
                <a:latin typeface="仿宋_GB2312" pitchFamily="49" charset="-122"/>
                <a:ea typeface="仿宋_GB2312" pitchFamily="49" charset="-122"/>
              </a:rPr>
              <a:t>中国队与日本队两国的国家足球队在中国进行一场比赛，结局的比分是</a:t>
            </a:r>
            <a:r>
              <a:rPr lang="en-US" altLang="zh-CN" sz="2400" b="1" dirty="0">
                <a:latin typeface="仿宋_GB2312" pitchFamily="49" charset="-122"/>
                <a:ea typeface="仿宋_GB2312" pitchFamily="49" charset="-122"/>
              </a:rPr>
              <a:t>3 </a:t>
            </a:r>
            <a:r>
              <a:rPr lang="zh-CN" altLang="en-US" sz="2400" b="1" dirty="0">
                <a:latin typeface="仿宋_GB2312" pitchFamily="49" charset="-122"/>
                <a:ea typeface="仿宋_GB2312" pitchFamily="49" charset="-122"/>
              </a:rPr>
              <a:t>：</a:t>
            </a:r>
            <a:r>
              <a:rPr lang="en-US" altLang="zh-CN" sz="2400" b="1" dirty="0">
                <a:latin typeface="仿宋_GB2312" pitchFamily="49" charset="-122"/>
                <a:ea typeface="仿宋_GB2312" pitchFamily="49" charset="-122"/>
              </a:rPr>
              <a:t>2</a:t>
            </a:r>
            <a:r>
              <a:rPr lang="en-US" altLang="zh-CN" sz="2400" b="1" dirty="0">
                <a:latin typeface="Times New Roman" panose="02020603050405020304" pitchFamily="18" charset="0"/>
                <a:ea typeface="仿宋_GB2312" pitchFamily="49" charset="-122"/>
              </a:rPr>
              <a:t>”</a:t>
            </a:r>
            <a:r>
              <a:rPr lang="zh-CN" altLang="en-US" sz="2400" b="1" dirty="0">
                <a:latin typeface="仿宋_GB2312" pitchFamily="49" charset="-122"/>
                <a:ea typeface="仿宋_GB2312" pitchFamily="49" charset="-122"/>
              </a:rPr>
              <a:t>。其语义网络表示如图所示。</a:t>
            </a:r>
            <a:endParaRPr lang="zh-CN" altLang="en-US" sz="2400" b="1" dirty="0">
              <a:latin typeface="仿宋_GB2312" pitchFamily="49" charset="-122"/>
              <a:ea typeface="仿宋_GB2312" pitchFamily="49" charset="-122"/>
            </a:endParaRPr>
          </a:p>
        </p:txBody>
      </p:sp>
      <p:sp>
        <p:nvSpPr>
          <p:cNvPr id="21510" name="Text Box 20"/>
          <p:cNvSpPr txBox="1"/>
          <p:nvPr/>
        </p:nvSpPr>
        <p:spPr>
          <a:xfrm>
            <a:off x="3962400" y="4079875"/>
            <a:ext cx="1152525" cy="315913"/>
          </a:xfrm>
          <a:prstGeom prst="rect">
            <a:avLst/>
          </a:prstGeom>
          <a:solidFill>
            <a:srgbClr val="FFFFFF"/>
          </a:solidFill>
          <a:ln w="0" cap="flat" cmpd="sng">
            <a:solidFill>
              <a:srgbClr val="000000"/>
            </a:solidFill>
            <a:prstDash val="solid"/>
            <a:miter/>
            <a:headEnd type="none" w="med" len="med"/>
            <a:tailEnd type="none" w="med" len="med"/>
          </a:ln>
        </p:spPr>
        <p:txBody>
          <a:bodyPr/>
          <a:lstStyle/>
          <a:p>
            <a:pPr algn="ctr"/>
            <a:r>
              <a:rPr lang="zh-CN" altLang="en-US" sz="1400" dirty="0">
                <a:latin typeface="Times New Roman" panose="02020603050405020304" pitchFamily="18" charset="0"/>
                <a:cs typeface="Times New Roman" panose="02020603050405020304" pitchFamily="18" charset="0"/>
              </a:rPr>
              <a:t>足球赛</a:t>
            </a:r>
            <a:endParaRPr lang="zh-CN" altLang="en-US" sz="1400" dirty="0">
              <a:latin typeface="Times New Roman" panose="02020603050405020304" pitchFamily="18" charset="0"/>
            </a:endParaRPr>
          </a:p>
        </p:txBody>
      </p:sp>
      <p:sp>
        <p:nvSpPr>
          <p:cNvPr id="21511" name="Text Box 19"/>
          <p:cNvSpPr txBox="1"/>
          <p:nvPr/>
        </p:nvSpPr>
        <p:spPr>
          <a:xfrm>
            <a:off x="3979863" y="3340100"/>
            <a:ext cx="1028700" cy="334963"/>
          </a:xfrm>
          <a:prstGeom prst="rect">
            <a:avLst/>
          </a:prstGeom>
          <a:solidFill>
            <a:srgbClr val="FFFFFF"/>
          </a:solidFill>
          <a:ln w="0" cap="flat" cmpd="sng">
            <a:solidFill>
              <a:srgbClr val="000000"/>
            </a:solidFill>
            <a:prstDash val="solid"/>
            <a:miter/>
            <a:headEnd type="none" w="med" len="med"/>
            <a:tailEnd type="none" w="med" len="med"/>
          </a:ln>
        </p:spPr>
        <p:txBody>
          <a:bodyPr/>
          <a:lstStyle/>
          <a:p>
            <a:pPr algn="ctr"/>
            <a:r>
              <a:rPr lang="zh-CN" altLang="en-US" sz="1400" dirty="0">
                <a:latin typeface="Times New Roman" panose="02020603050405020304" pitchFamily="18" charset="0"/>
                <a:cs typeface="Times New Roman" panose="02020603050405020304" pitchFamily="18" charset="0"/>
              </a:rPr>
              <a:t>体育比赛</a:t>
            </a:r>
            <a:endParaRPr lang="zh-CN" altLang="en-US" sz="1400" dirty="0">
              <a:latin typeface="Times New Roman" panose="02020603050405020304" pitchFamily="18" charset="0"/>
            </a:endParaRPr>
          </a:p>
        </p:txBody>
      </p:sp>
      <p:sp>
        <p:nvSpPr>
          <p:cNvPr id="21512" name="Text Box 18"/>
          <p:cNvSpPr txBox="1"/>
          <p:nvPr/>
        </p:nvSpPr>
        <p:spPr>
          <a:xfrm>
            <a:off x="1979613" y="4059238"/>
            <a:ext cx="1460500" cy="315912"/>
          </a:xfrm>
          <a:prstGeom prst="rect">
            <a:avLst/>
          </a:prstGeom>
          <a:solidFill>
            <a:srgbClr val="FFFFFF"/>
          </a:solidFill>
          <a:ln w="0" cap="flat" cmpd="sng">
            <a:solidFill>
              <a:srgbClr val="000000"/>
            </a:solidFill>
            <a:prstDash val="solid"/>
            <a:miter/>
            <a:headEnd type="none" w="med" len="med"/>
            <a:tailEnd type="none" w="med" len="med"/>
          </a:ln>
        </p:spPr>
        <p:txBody>
          <a:bodyPr/>
          <a:lstStyle/>
          <a:p>
            <a:pPr algn="ctr"/>
            <a:r>
              <a:rPr lang="zh-CN" altLang="en-US" sz="1400" dirty="0">
                <a:latin typeface="Times New Roman" panose="02020603050405020304" pitchFamily="18" charset="0"/>
                <a:cs typeface="Times New Roman" panose="02020603050405020304" pitchFamily="18" charset="0"/>
              </a:rPr>
              <a:t>中国国家足球队</a:t>
            </a:r>
            <a:endParaRPr lang="zh-CN" altLang="en-US" sz="1400" dirty="0">
              <a:latin typeface="Times New Roman" panose="02020603050405020304" pitchFamily="18" charset="0"/>
            </a:endParaRPr>
          </a:p>
        </p:txBody>
      </p:sp>
      <p:sp>
        <p:nvSpPr>
          <p:cNvPr id="21513" name="Text Box 17"/>
          <p:cNvSpPr txBox="1"/>
          <p:nvPr/>
        </p:nvSpPr>
        <p:spPr>
          <a:xfrm>
            <a:off x="5940425" y="4132263"/>
            <a:ext cx="1028700" cy="334962"/>
          </a:xfrm>
          <a:prstGeom prst="rect">
            <a:avLst/>
          </a:prstGeom>
          <a:solidFill>
            <a:srgbClr val="FFFFFF"/>
          </a:solidFill>
          <a:ln w="0" cap="flat" cmpd="sng">
            <a:solidFill>
              <a:srgbClr val="000000"/>
            </a:solidFill>
            <a:prstDash val="solid"/>
            <a:miter/>
            <a:headEnd type="none" w="med" len="med"/>
            <a:tailEnd type="none" w="med" len="med"/>
          </a:ln>
        </p:spPr>
        <p:txBody>
          <a:bodyPr/>
          <a:lstStyle/>
          <a:p>
            <a:pPr algn="ctr"/>
            <a:r>
              <a:rPr lang="en-US" altLang="zh-CN" sz="1400" dirty="0">
                <a:latin typeface="宋体" panose="02010600030101010101" pitchFamily="2" charset="-122"/>
                <a:cs typeface="Times New Roman" panose="02020603050405020304" pitchFamily="18" charset="0"/>
              </a:rPr>
              <a:t>3</a:t>
            </a:r>
            <a:r>
              <a:rPr lang="zh-CN" altLang="en-US" sz="1400" dirty="0">
                <a:latin typeface="宋体" panose="02010600030101010101" pitchFamily="2" charset="-122"/>
                <a:cs typeface="Times New Roman" panose="02020603050405020304" pitchFamily="18" charset="0"/>
              </a:rPr>
              <a:t>：</a:t>
            </a:r>
            <a:r>
              <a:rPr lang="en-US" altLang="zh-CN" sz="1400" dirty="0">
                <a:latin typeface="宋体" panose="02010600030101010101" pitchFamily="2" charset="-122"/>
                <a:cs typeface="Times New Roman" panose="02020603050405020304" pitchFamily="18" charset="0"/>
              </a:rPr>
              <a:t>2</a:t>
            </a:r>
            <a:endParaRPr lang="en-US" altLang="zh-CN" sz="1400" dirty="0">
              <a:latin typeface="Times New Roman" panose="02020603050405020304" pitchFamily="18" charset="0"/>
            </a:endParaRPr>
          </a:p>
        </p:txBody>
      </p:sp>
      <p:sp>
        <p:nvSpPr>
          <p:cNvPr id="21514" name="Line 16"/>
          <p:cNvSpPr/>
          <p:nvPr/>
        </p:nvSpPr>
        <p:spPr>
          <a:xfrm>
            <a:off x="5148263" y="4275138"/>
            <a:ext cx="800100" cy="0"/>
          </a:xfrm>
          <a:prstGeom prst="line">
            <a:avLst/>
          </a:prstGeom>
          <a:ln w="0" cap="flat" cmpd="sng">
            <a:solidFill>
              <a:srgbClr val="000000"/>
            </a:solidFill>
            <a:prstDash val="solid"/>
            <a:headEnd type="none" w="med" len="med"/>
            <a:tailEnd type="triangle" w="med" len="med"/>
          </a:ln>
        </p:spPr>
      </p:sp>
      <p:sp>
        <p:nvSpPr>
          <p:cNvPr id="21515" name="Line 15"/>
          <p:cNvSpPr/>
          <p:nvPr/>
        </p:nvSpPr>
        <p:spPr>
          <a:xfrm flipH="1">
            <a:off x="3419475" y="4203700"/>
            <a:ext cx="571500" cy="0"/>
          </a:xfrm>
          <a:prstGeom prst="line">
            <a:avLst/>
          </a:prstGeom>
          <a:ln w="0" cap="flat" cmpd="sng">
            <a:solidFill>
              <a:srgbClr val="000000"/>
            </a:solidFill>
            <a:prstDash val="solid"/>
            <a:headEnd type="none" w="med" len="med"/>
            <a:tailEnd type="triangle" w="med" len="med"/>
          </a:ln>
        </p:spPr>
      </p:sp>
      <p:sp>
        <p:nvSpPr>
          <p:cNvPr id="21516" name="Line 14"/>
          <p:cNvSpPr/>
          <p:nvPr/>
        </p:nvSpPr>
        <p:spPr>
          <a:xfrm flipV="1">
            <a:off x="4494213" y="3665538"/>
            <a:ext cx="0" cy="439737"/>
          </a:xfrm>
          <a:prstGeom prst="line">
            <a:avLst/>
          </a:prstGeom>
          <a:ln w="0" cap="flat" cmpd="sng">
            <a:solidFill>
              <a:srgbClr val="000000"/>
            </a:solidFill>
            <a:prstDash val="solid"/>
            <a:headEnd type="none" w="med" len="med"/>
            <a:tailEnd type="triangle" w="med" len="med"/>
          </a:ln>
        </p:spPr>
      </p:sp>
      <p:sp>
        <p:nvSpPr>
          <p:cNvPr id="21517" name="Text Box 13"/>
          <p:cNvSpPr txBox="1"/>
          <p:nvPr/>
        </p:nvSpPr>
        <p:spPr>
          <a:xfrm>
            <a:off x="3492500" y="3987800"/>
            <a:ext cx="457200" cy="263525"/>
          </a:xfrm>
          <a:prstGeom prst="rect">
            <a:avLst/>
          </a:prstGeom>
          <a:noFill/>
          <a:ln w="0">
            <a:noFill/>
          </a:ln>
        </p:spPr>
        <p:txBody>
          <a:bodyPr/>
          <a:lstStyle/>
          <a:p>
            <a:r>
              <a:rPr lang="zh-CN" altLang="en-US" sz="1000" dirty="0">
                <a:latin typeface="Times New Roman" panose="02020603050405020304" pitchFamily="18" charset="0"/>
                <a:cs typeface="Times New Roman" panose="02020603050405020304" pitchFamily="18" charset="0"/>
              </a:rPr>
              <a:t>主队</a:t>
            </a:r>
            <a:endParaRPr lang="zh-CN" altLang="en-US" sz="1000" dirty="0">
              <a:latin typeface="Times New Roman" panose="02020603050405020304" pitchFamily="18" charset="0"/>
            </a:endParaRPr>
          </a:p>
        </p:txBody>
      </p:sp>
      <p:sp>
        <p:nvSpPr>
          <p:cNvPr id="21518" name="Text Box 12"/>
          <p:cNvSpPr txBox="1"/>
          <p:nvPr/>
        </p:nvSpPr>
        <p:spPr>
          <a:xfrm>
            <a:off x="4456113" y="3757613"/>
            <a:ext cx="571500" cy="263525"/>
          </a:xfrm>
          <a:prstGeom prst="rect">
            <a:avLst/>
          </a:prstGeom>
          <a:noFill/>
          <a:ln w="0">
            <a:noFill/>
          </a:ln>
        </p:spPr>
        <p:txBody>
          <a:bodyPr/>
          <a:lstStyle/>
          <a:p>
            <a:r>
              <a:rPr lang="en-US" altLang="zh-CN" sz="900" dirty="0">
                <a:latin typeface="Times New Roman" panose="02020603050405020304" pitchFamily="18" charset="0"/>
                <a:cs typeface="Times New Roman" panose="02020603050405020304" pitchFamily="18" charset="0"/>
              </a:rPr>
              <a:t>AKO</a:t>
            </a:r>
            <a:endParaRPr lang="en-US" altLang="zh-CN" sz="1400" dirty="0">
              <a:latin typeface="Tahoma" panose="020B0604030504040204" pitchFamily="34" charset="0"/>
            </a:endParaRPr>
          </a:p>
          <a:p>
            <a:pPr eaLnBrk="0" hangingPunct="0"/>
            <a:endParaRPr lang="en-US" altLang="zh-CN" dirty="0">
              <a:latin typeface="Times New Roman" panose="02020603050405020304" pitchFamily="18" charset="0"/>
            </a:endParaRPr>
          </a:p>
        </p:txBody>
      </p:sp>
      <p:sp>
        <p:nvSpPr>
          <p:cNvPr id="21519" name="Text Box 11"/>
          <p:cNvSpPr txBox="1"/>
          <p:nvPr/>
        </p:nvSpPr>
        <p:spPr>
          <a:xfrm>
            <a:off x="5292725" y="3987800"/>
            <a:ext cx="571500" cy="263525"/>
          </a:xfrm>
          <a:prstGeom prst="rect">
            <a:avLst/>
          </a:prstGeom>
          <a:noFill/>
          <a:ln w="0">
            <a:noFill/>
          </a:ln>
        </p:spPr>
        <p:txBody>
          <a:bodyPr/>
          <a:lstStyle/>
          <a:p>
            <a:r>
              <a:rPr lang="zh-CN" altLang="en-US" sz="1000" dirty="0">
                <a:latin typeface="Times New Roman" panose="02020603050405020304" pitchFamily="18" charset="0"/>
                <a:cs typeface="Times New Roman" panose="02020603050405020304" pitchFamily="18" charset="0"/>
              </a:rPr>
              <a:t>结局</a:t>
            </a:r>
            <a:endParaRPr lang="zh-CN" altLang="en-US" sz="1000" dirty="0">
              <a:latin typeface="Times New Roman" panose="02020603050405020304" pitchFamily="18" charset="0"/>
            </a:endParaRPr>
          </a:p>
        </p:txBody>
      </p:sp>
      <p:sp>
        <p:nvSpPr>
          <p:cNvPr id="21520" name="Text Box 10"/>
          <p:cNvSpPr txBox="1"/>
          <p:nvPr/>
        </p:nvSpPr>
        <p:spPr>
          <a:xfrm>
            <a:off x="3059430" y="5327333"/>
            <a:ext cx="3179763" cy="306387"/>
          </a:xfrm>
          <a:prstGeom prst="rect">
            <a:avLst/>
          </a:prstGeom>
          <a:noFill/>
          <a:ln w="0">
            <a:noFill/>
          </a:ln>
        </p:spPr>
        <p:txBody>
          <a:bodyPr/>
          <a:lstStyle/>
          <a:p>
            <a:r>
              <a:rPr lang="en-US" altLang="zh-CN" sz="1400" b="1" dirty="0">
                <a:latin typeface="宋体" panose="02010600030101010101" pitchFamily="2" charset="-122"/>
                <a:cs typeface="Times New Roman" panose="02020603050405020304" pitchFamily="18" charset="0"/>
              </a:rPr>
              <a:t> </a:t>
            </a:r>
            <a:r>
              <a:rPr lang="zh-CN" altLang="en-US" sz="1400" b="1" dirty="0">
                <a:latin typeface="宋体" panose="02010600030101010101" pitchFamily="2" charset="-122"/>
                <a:cs typeface="Times New Roman" panose="02020603050405020304" pitchFamily="18" charset="0"/>
              </a:rPr>
              <a:t>图</a:t>
            </a:r>
            <a:r>
              <a:rPr lang="en-US" altLang="zh-CN" sz="1400" b="1" dirty="0">
                <a:latin typeface="宋体" panose="02010600030101010101" pitchFamily="2" charset="-122"/>
                <a:cs typeface="Times New Roman" panose="02020603050405020304" pitchFamily="18" charset="0"/>
              </a:rPr>
              <a:t> </a:t>
            </a:r>
            <a:r>
              <a:rPr lang="zh-CN" altLang="en-US" sz="1400" b="1" dirty="0">
                <a:latin typeface="宋体" panose="02010600030101010101" pitchFamily="2" charset="-122"/>
                <a:cs typeface="Times New Roman" panose="02020603050405020304" pitchFamily="18" charset="0"/>
              </a:rPr>
              <a:t>带有</a:t>
            </a:r>
            <a:r>
              <a:rPr lang="zh-CN" altLang="en-US" sz="1400" b="1" dirty="0" smtClean="0">
                <a:latin typeface="宋体" panose="02010600030101010101" pitchFamily="2" charset="-122"/>
                <a:cs typeface="Times New Roman" panose="02020603050405020304" pitchFamily="18" charset="0"/>
              </a:rPr>
              <a:t>事件结点</a:t>
            </a:r>
            <a:r>
              <a:rPr lang="zh-CN" altLang="en-US" sz="1400" b="1" dirty="0">
                <a:latin typeface="宋体" panose="02010600030101010101" pitchFamily="2" charset="-122"/>
                <a:cs typeface="Times New Roman" panose="02020603050405020304" pitchFamily="18" charset="0"/>
              </a:rPr>
              <a:t>的语义网络</a:t>
            </a:r>
            <a:endParaRPr lang="zh-CN" altLang="en-US" sz="1400" b="1" dirty="0">
              <a:latin typeface="Times New Roman" panose="02020603050405020304" pitchFamily="18" charset="0"/>
            </a:endParaRPr>
          </a:p>
        </p:txBody>
      </p:sp>
      <p:sp>
        <p:nvSpPr>
          <p:cNvPr id="21521" name="Text Box 9"/>
          <p:cNvSpPr txBox="1"/>
          <p:nvPr/>
        </p:nvSpPr>
        <p:spPr>
          <a:xfrm>
            <a:off x="3779838" y="4819650"/>
            <a:ext cx="1512887" cy="320675"/>
          </a:xfrm>
          <a:prstGeom prst="rect">
            <a:avLst/>
          </a:prstGeom>
          <a:solidFill>
            <a:srgbClr val="FFFFFF"/>
          </a:solidFill>
          <a:ln w="0" cap="flat" cmpd="sng">
            <a:solidFill>
              <a:srgbClr val="000000"/>
            </a:solidFill>
            <a:prstDash val="solid"/>
            <a:miter/>
            <a:headEnd type="none" w="med" len="med"/>
            <a:tailEnd type="none" w="med" len="med"/>
          </a:ln>
        </p:spPr>
        <p:txBody>
          <a:bodyPr/>
          <a:lstStyle/>
          <a:p>
            <a:pPr algn="ctr"/>
            <a:r>
              <a:rPr lang="zh-CN" altLang="en-US" sz="1400" dirty="0">
                <a:latin typeface="Times New Roman" panose="02020603050405020304" pitchFamily="18" charset="0"/>
                <a:cs typeface="Times New Roman" panose="02020603050405020304" pitchFamily="18" charset="0"/>
              </a:rPr>
              <a:t>日本国家足球队</a:t>
            </a:r>
            <a:endParaRPr lang="zh-CN" altLang="en-US" sz="1400" dirty="0">
              <a:latin typeface="Times New Roman" panose="02020603050405020304" pitchFamily="18" charset="0"/>
            </a:endParaRPr>
          </a:p>
        </p:txBody>
      </p:sp>
      <p:sp>
        <p:nvSpPr>
          <p:cNvPr id="21522" name="Freeform 8"/>
          <p:cNvSpPr/>
          <p:nvPr/>
        </p:nvSpPr>
        <p:spPr>
          <a:xfrm>
            <a:off x="4495800" y="4410075"/>
            <a:ext cx="9525" cy="412750"/>
          </a:xfrm>
          <a:custGeom>
            <a:avLst/>
            <a:gdLst>
              <a:gd name="txL" fmla="*/ 0 w 6"/>
              <a:gd name="txT" fmla="*/ 0 h 260"/>
              <a:gd name="txR" fmla="*/ 6 w 6"/>
              <a:gd name="txB" fmla="*/ 260 h 260"/>
            </a:gdLst>
            <a:ahLst/>
            <a:cxnLst>
              <a:cxn ang="0">
                <a:pos x="0" y="0"/>
              </a:cxn>
              <a:cxn ang="0">
                <a:pos x="6" y="260"/>
              </a:cxn>
            </a:cxnLst>
            <a:rect l="txL" t="txT" r="txR" b="txB"/>
            <a:pathLst>
              <a:path w="6" h="260">
                <a:moveTo>
                  <a:pt x="0" y="0"/>
                </a:moveTo>
                <a:lnTo>
                  <a:pt x="6" y="260"/>
                </a:lnTo>
              </a:path>
            </a:pathLst>
          </a:custGeom>
          <a:solidFill>
            <a:srgbClr val="FFFFFF"/>
          </a:solidFill>
          <a:ln w="0" cap="flat" cmpd="sng">
            <a:solidFill>
              <a:srgbClr val="000000"/>
            </a:solidFill>
            <a:prstDash val="solid"/>
            <a:round/>
            <a:headEnd type="none" w="med" len="med"/>
            <a:tailEnd type="triangle" w="med" len="med"/>
          </a:ln>
        </p:spPr>
        <p:txBody>
          <a:bodyPr/>
          <a:lstStyle/>
          <a:p>
            <a:endParaRPr lang="zh-CN" altLang="en-US" dirty="0">
              <a:latin typeface="Tahoma" panose="020B0604030504040204" pitchFamily="34" charset="0"/>
            </a:endParaRPr>
          </a:p>
        </p:txBody>
      </p:sp>
      <p:sp>
        <p:nvSpPr>
          <p:cNvPr id="21523" name="Text Box 7"/>
          <p:cNvSpPr txBox="1"/>
          <p:nvPr/>
        </p:nvSpPr>
        <p:spPr>
          <a:xfrm>
            <a:off x="4500563" y="4491038"/>
            <a:ext cx="457200" cy="263525"/>
          </a:xfrm>
          <a:prstGeom prst="rect">
            <a:avLst/>
          </a:prstGeom>
          <a:noFill/>
          <a:ln w="0">
            <a:noFill/>
          </a:ln>
        </p:spPr>
        <p:txBody>
          <a:bodyPr/>
          <a:lstStyle/>
          <a:p>
            <a:r>
              <a:rPr lang="zh-CN" altLang="en-US" sz="1000" dirty="0">
                <a:latin typeface="Times New Roman" panose="02020603050405020304" pitchFamily="18" charset="0"/>
                <a:cs typeface="Times New Roman" panose="02020603050405020304" pitchFamily="18" charset="0"/>
              </a:rPr>
              <a:t>客队</a:t>
            </a:r>
            <a:endParaRPr lang="zh-CN" altLang="en-US" sz="1000" dirty="0">
              <a:latin typeface="Times New Roman" panose="02020603050405020304" pitchFamily="18" charset="0"/>
            </a:endParaRPr>
          </a:p>
        </p:txBody>
      </p:sp>
    </p:spTree>
  </p:cSld>
  <p:clrMapOvr>
    <a:masterClrMapping/>
  </p:clrMapOvr>
  <p:transition>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9217"/>
          <p:cNvSpPr>
            <a:spLocks noGrp="1"/>
          </p:cNvSpPr>
          <p:nvPr>
            <p:ph type="title"/>
          </p:nvPr>
        </p:nvSpPr>
        <p:spPr/>
        <p:txBody>
          <a:bodyPr anchor="ctr"/>
          <a:lstStyle/>
          <a:p>
            <a:r>
              <a:rPr lang="en-US" altLang="zh-CN" dirty="0" smtClean="0">
                <a:solidFill>
                  <a:schemeClr val="bg1"/>
                </a:solidFill>
                <a:latin typeface="Times New Roman" panose="02020603050405020304" pitchFamily="18" charset="0"/>
                <a:sym typeface="+mn-ea"/>
              </a:rPr>
              <a:t>2.1.1  </a:t>
            </a:r>
            <a:r>
              <a:rPr lang="zh-CN" altLang="en-US" b="1" smtClean="0">
                <a:solidFill>
                  <a:schemeClr val="bg1"/>
                </a:solidFill>
                <a:latin typeface="Times New Roman" panose="02020603050405020304" pitchFamily="18" charset="0"/>
                <a:sym typeface="+mn-ea"/>
              </a:rPr>
              <a:t>知识与知识表示的概念</a:t>
            </a:r>
            <a:r>
              <a:rPr lang="zh-CN" altLang="en-US">
                <a:solidFill>
                  <a:schemeClr val="bg1"/>
                </a:solidFill>
              </a:rPr>
              <a:t> </a:t>
            </a:r>
            <a:endParaRPr lang="zh-CN" altLang="en-US">
              <a:solidFill>
                <a:schemeClr val="bg1"/>
              </a:solidFill>
            </a:endParaRPr>
          </a:p>
        </p:txBody>
      </p:sp>
      <p:sp>
        <p:nvSpPr>
          <p:cNvPr id="2" name="灯片编号占位符 1"/>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9219" name="文本占位符 9218"/>
          <p:cNvSpPr>
            <a:spLocks noGrp="1"/>
          </p:cNvSpPr>
          <p:nvPr>
            <p:ph sz="quarter" idx="1"/>
          </p:nvPr>
        </p:nvSpPr>
        <p:spPr>
          <a:noFill/>
          <a:ln>
            <a:noFill/>
          </a:ln>
        </p:spPr>
        <p:txBody>
          <a:bodyPr/>
          <a:lstStyle/>
          <a:p>
            <a:pPr algn="just">
              <a:spcBef>
                <a:spcPct val="50000"/>
              </a:spcBef>
              <a:spcAft>
                <a:spcPct val="50000"/>
              </a:spcAft>
              <a:buNone/>
            </a:pPr>
            <a:r>
              <a:rPr lang="en-US" altLang="zh-CN" sz="2400" dirty="0">
                <a:latin typeface="仿宋" panose="02010609060101010101" pitchFamily="49" charset="-122"/>
                <a:ea typeface="仿宋" panose="02010609060101010101" pitchFamily="49" charset="-122"/>
              </a:rPr>
              <a:t>▶ </a:t>
            </a:r>
            <a:r>
              <a:rPr lang="zh-CN" altLang="en-US" sz="2400" dirty="0">
                <a:latin typeface="仿宋" panose="02010609060101010101" pitchFamily="49" charset="-122"/>
                <a:ea typeface="仿宋" panose="02010609060101010101" pitchFamily="49" charset="-122"/>
              </a:rPr>
              <a:t>按知识的确定性来分：</a:t>
            </a:r>
            <a:endParaRPr lang="zh-CN" altLang="en-US" sz="2400" dirty="0">
              <a:latin typeface="仿宋" panose="02010609060101010101" pitchFamily="49" charset="-122"/>
              <a:ea typeface="仿宋" panose="02010609060101010101" pitchFamily="49" charset="-122"/>
            </a:endParaRPr>
          </a:p>
          <a:p>
            <a:pPr algn="just">
              <a:lnSpc>
                <a:spcPts val="3000"/>
              </a:lnSpc>
              <a:spcBef>
                <a:spcPct val="0"/>
              </a:spcBef>
              <a:buNone/>
            </a:pPr>
            <a:r>
              <a:rPr lang="zh-CN" altLang="en-US" sz="2400" dirty="0">
                <a:latin typeface="仿宋" panose="02010609060101010101" pitchFamily="49" charset="-122"/>
                <a:ea typeface="仿宋" panose="02010609060101010101" pitchFamily="49" charset="-122"/>
              </a:rPr>
              <a:t>（</a:t>
            </a:r>
            <a:r>
              <a:rPr lang="en-US" altLang="zh-CN" sz="2400" dirty="0">
                <a:latin typeface="仿宋" panose="02010609060101010101" pitchFamily="49" charset="-122"/>
                <a:ea typeface="仿宋" panose="02010609060101010101" pitchFamily="49" charset="-122"/>
              </a:rPr>
              <a:t>1</a:t>
            </a:r>
            <a:r>
              <a:rPr lang="zh-CN" altLang="en-US" sz="2400" dirty="0">
                <a:latin typeface="仿宋" panose="02010609060101010101" pitchFamily="49" charset="-122"/>
                <a:ea typeface="仿宋" panose="02010609060101010101" pitchFamily="49" charset="-122"/>
              </a:rPr>
              <a:t>）确定性知识：指其逻辑值为真或假的知识，是精确性知识；</a:t>
            </a:r>
            <a:endParaRPr lang="zh-CN" altLang="en-US" sz="2400" dirty="0">
              <a:latin typeface="仿宋" panose="02010609060101010101" pitchFamily="49" charset="-122"/>
              <a:ea typeface="仿宋" panose="02010609060101010101" pitchFamily="49" charset="-122"/>
            </a:endParaRPr>
          </a:p>
          <a:p>
            <a:pPr algn="just">
              <a:lnSpc>
                <a:spcPts val="3000"/>
              </a:lnSpc>
              <a:spcBef>
                <a:spcPct val="0"/>
              </a:spcBef>
              <a:buNone/>
            </a:pPr>
            <a:r>
              <a:rPr lang="zh-CN" altLang="en-US" sz="2400" dirty="0">
                <a:latin typeface="仿宋" panose="02010609060101010101" pitchFamily="49" charset="-122"/>
                <a:ea typeface="仿宋" panose="02010609060101010101" pitchFamily="49" charset="-122"/>
              </a:rPr>
              <a:t>   </a:t>
            </a:r>
            <a:r>
              <a:rPr lang="zh-CN" altLang="en-US" sz="2400" dirty="0">
                <a:solidFill>
                  <a:srgbClr val="0000FF"/>
                </a:solidFill>
                <a:latin typeface="仿宋" panose="02010609060101010101" pitchFamily="49" charset="-122"/>
                <a:ea typeface="仿宋" panose="02010609060101010101" pitchFamily="49" charset="-122"/>
              </a:rPr>
              <a:t>如</a:t>
            </a:r>
            <a:r>
              <a:rPr lang="zh-CN" altLang="en-US" sz="2400" dirty="0" smtClean="0">
                <a:solidFill>
                  <a:srgbClr val="0000FF"/>
                </a:solidFill>
                <a:latin typeface="仿宋" panose="02010609060101010101" pitchFamily="49" charset="-122"/>
                <a:ea typeface="仿宋" panose="02010609060101010101" pitchFamily="49" charset="-122"/>
              </a:rPr>
              <a:t>：一天有</a:t>
            </a:r>
            <a:r>
              <a:rPr lang="en-US" altLang="zh-CN" sz="2400" dirty="0" smtClean="0">
                <a:solidFill>
                  <a:srgbClr val="0000FF"/>
                </a:solidFill>
                <a:latin typeface="仿宋" panose="02010609060101010101" pitchFamily="49" charset="-122"/>
                <a:ea typeface="仿宋" panose="02010609060101010101" pitchFamily="49" charset="-122"/>
              </a:rPr>
              <a:t>24</a:t>
            </a:r>
            <a:r>
              <a:rPr lang="zh-CN" altLang="en-US" sz="2400" dirty="0" smtClean="0">
                <a:solidFill>
                  <a:srgbClr val="0000FF"/>
                </a:solidFill>
                <a:latin typeface="仿宋" panose="02010609060101010101" pitchFamily="49" charset="-122"/>
                <a:ea typeface="仿宋" panose="02010609060101010101" pitchFamily="49" charset="-122"/>
              </a:rPr>
              <a:t>个小时。</a:t>
            </a:r>
            <a:endParaRPr lang="en-US" altLang="zh-CN" sz="2400" dirty="0" smtClean="0">
              <a:solidFill>
                <a:srgbClr val="0000FF"/>
              </a:solidFill>
              <a:latin typeface="仿宋" panose="02010609060101010101" pitchFamily="49" charset="-122"/>
              <a:ea typeface="仿宋" panose="02010609060101010101" pitchFamily="49" charset="-122"/>
            </a:endParaRPr>
          </a:p>
          <a:p>
            <a:pPr algn="just">
              <a:lnSpc>
                <a:spcPts val="3000"/>
              </a:lnSpc>
              <a:spcBef>
                <a:spcPct val="0"/>
              </a:spcBef>
              <a:buNone/>
            </a:pPr>
            <a:endParaRPr lang="zh-CN" altLang="en-US" sz="2400" dirty="0">
              <a:solidFill>
                <a:srgbClr val="0000FF"/>
              </a:solidFill>
              <a:latin typeface="仿宋" panose="02010609060101010101" pitchFamily="49" charset="-122"/>
              <a:ea typeface="仿宋" panose="02010609060101010101" pitchFamily="49" charset="-122"/>
            </a:endParaRPr>
          </a:p>
          <a:p>
            <a:pPr algn="just">
              <a:lnSpc>
                <a:spcPts val="3000"/>
              </a:lnSpc>
              <a:spcBef>
                <a:spcPct val="0"/>
              </a:spcBef>
              <a:buNone/>
            </a:pPr>
            <a:r>
              <a:rPr lang="zh-CN" altLang="en-US" sz="2400" dirty="0">
                <a:latin typeface="仿宋" panose="02010609060101010101" pitchFamily="49" charset="-122"/>
                <a:ea typeface="仿宋" panose="02010609060101010101" pitchFamily="49" charset="-122"/>
              </a:rPr>
              <a:t>（</a:t>
            </a:r>
            <a:r>
              <a:rPr lang="en-US" altLang="zh-CN" sz="2400" dirty="0">
                <a:latin typeface="仿宋" panose="02010609060101010101" pitchFamily="49" charset="-122"/>
                <a:ea typeface="仿宋" panose="02010609060101010101" pitchFamily="49" charset="-122"/>
              </a:rPr>
              <a:t>2</a:t>
            </a:r>
            <a:r>
              <a:rPr lang="zh-CN" altLang="en-US" sz="2400" dirty="0">
                <a:latin typeface="仿宋" panose="02010609060101010101" pitchFamily="49" charset="-122"/>
                <a:ea typeface="仿宋" panose="02010609060101010101" pitchFamily="49" charset="-122"/>
              </a:rPr>
              <a:t>）不确定性知识：是不精确、不完全、模糊性知识的总称。</a:t>
            </a:r>
            <a:endParaRPr lang="zh-CN" altLang="en-US" sz="2400" dirty="0">
              <a:latin typeface="仿宋" panose="02010609060101010101" pitchFamily="49" charset="-122"/>
              <a:ea typeface="仿宋" panose="02010609060101010101" pitchFamily="49" charset="-122"/>
            </a:endParaRPr>
          </a:p>
          <a:p>
            <a:pPr algn="just">
              <a:lnSpc>
                <a:spcPts val="3000"/>
              </a:lnSpc>
              <a:spcBef>
                <a:spcPct val="0"/>
              </a:spcBef>
              <a:buNone/>
            </a:pPr>
            <a:r>
              <a:rPr lang="zh-CN" altLang="en-US" sz="2400" dirty="0">
                <a:latin typeface="仿宋" panose="02010609060101010101" pitchFamily="49" charset="-122"/>
                <a:ea typeface="仿宋" panose="02010609060101010101" pitchFamily="49" charset="-122"/>
              </a:rPr>
              <a:t>   </a:t>
            </a:r>
            <a:r>
              <a:rPr lang="zh-CN" altLang="en-US" sz="2400" dirty="0">
                <a:solidFill>
                  <a:srgbClr val="0000FF"/>
                </a:solidFill>
                <a:latin typeface="仿宋" panose="02010609060101010101" pitchFamily="49" charset="-122"/>
                <a:ea typeface="仿宋" panose="02010609060101010101" pitchFamily="49" charset="-122"/>
              </a:rPr>
              <a:t>如：今天阴天，可能要</a:t>
            </a:r>
            <a:r>
              <a:rPr lang="zh-CN" altLang="en-US" sz="2400" dirty="0" smtClean="0">
                <a:solidFill>
                  <a:srgbClr val="0000FF"/>
                </a:solidFill>
                <a:latin typeface="仿宋" panose="02010609060101010101" pitchFamily="49" charset="-122"/>
                <a:ea typeface="仿宋" panose="02010609060101010101" pitchFamily="49" charset="-122"/>
              </a:rPr>
              <a:t>下雨。</a:t>
            </a:r>
            <a:endParaRPr lang="zh-CN" altLang="en-US" sz="2400" dirty="0">
              <a:solidFill>
                <a:srgbClr val="0000FF"/>
              </a:solidFill>
              <a:latin typeface="仿宋" panose="02010609060101010101" pitchFamily="49" charset="-122"/>
              <a:ea typeface="仿宋" panose="02010609060101010101" pitchFamily="49" charset="-122"/>
            </a:endParaRPr>
          </a:p>
          <a:p>
            <a:pPr>
              <a:lnSpc>
                <a:spcPts val="3000"/>
              </a:lnSpc>
              <a:spcBef>
                <a:spcPct val="0"/>
              </a:spcBef>
              <a:buNone/>
            </a:pPr>
            <a:endParaRPr lang="zh-CN" altLang="en-US" sz="2400" dirty="0">
              <a:solidFill>
                <a:srgbClr val="0000FF"/>
              </a:solidFill>
              <a:latin typeface="仿宋" panose="02010609060101010101" pitchFamily="49" charset="-122"/>
              <a:ea typeface="仿宋" panose="02010609060101010101" pitchFamily="49" charset="-122"/>
            </a:endParaRPr>
          </a:p>
        </p:txBody>
      </p:sp>
      <p:sp>
        <p:nvSpPr>
          <p:cNvPr id="6" name="标题 7169"/>
          <p:cNvSpPr txBox="1"/>
          <p:nvPr/>
        </p:nvSpPr>
        <p:spPr>
          <a:xfrm>
            <a:off x="454152" y="381000"/>
            <a:ext cx="8534400" cy="758952"/>
          </a:xfrm>
          <a:prstGeom prst="rect">
            <a:avLst/>
          </a:prstGeom>
        </p:spPr>
        <p:txBody>
          <a:bodyPr vert="horz" anchor="ctr">
            <a:normAutofit/>
          </a:bodyPr>
          <a:lstStyle>
            <a:lvl1pPr algn="ctr" rtl="0" eaLnBrk="1" latinLnBrk="0" hangingPunct="1">
              <a:spcBef>
                <a:spcPct val="0"/>
              </a:spcBef>
              <a:buNone/>
              <a:defRPr kumimoji="0" sz="3300" kern="1200">
                <a:solidFill>
                  <a:schemeClr val="accent3">
                    <a:shade val="75000"/>
                  </a:schemeClr>
                </a:solidFill>
                <a:latin typeface="+mj-lt"/>
                <a:ea typeface="+mj-ea"/>
                <a:cs typeface="+mj-cs"/>
              </a:defRPr>
            </a:lvl1pPr>
          </a:lstStyle>
          <a:p>
            <a:r>
              <a:rPr lang="en-US" altLang="zh-CN" b="1" smtClean="0">
                <a:solidFill>
                  <a:schemeClr val="tx1"/>
                </a:solidFill>
                <a:latin typeface="仿宋" panose="02010609060101010101" pitchFamily="49" charset="-122"/>
                <a:ea typeface="仿宋" panose="02010609060101010101" pitchFamily="49" charset="-122"/>
                <a:sym typeface="+mn-ea"/>
              </a:rPr>
              <a:t>2.1.4  </a:t>
            </a:r>
            <a:r>
              <a:rPr lang="zh-CN" altLang="en-US" b="1" smtClean="0">
                <a:solidFill>
                  <a:schemeClr val="tx1"/>
                </a:solidFill>
                <a:latin typeface="仿宋" panose="02010609060101010101" pitchFamily="49" charset="-122"/>
                <a:ea typeface="仿宋" panose="02010609060101010101" pitchFamily="49" charset="-122"/>
                <a:sym typeface="+mn-ea"/>
              </a:rPr>
              <a:t>知识的分类</a:t>
            </a:r>
            <a:endParaRPr lang="zh-CN" altLang="en-US" b="1" dirty="0" smtClean="0">
              <a:solidFill>
                <a:schemeClr val="tx1"/>
              </a:solidFill>
              <a:latin typeface="仿宋" panose="02010609060101010101" pitchFamily="49" charset="-122"/>
              <a:ea typeface="仿宋" panose="02010609060101010101" pitchFamily="49" charset="-122"/>
              <a:sym typeface="+mn-ea"/>
            </a:endParaRPr>
          </a:p>
        </p:txBody>
      </p:sp>
    </p:spTree>
  </p:cSld>
  <p:clrMapOvr>
    <a:masterClrMapping/>
  </p:clrMapOvr>
  <p:transition>
    <p:random/>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50"/>
          <p:cNvSpPr/>
          <p:nvPr/>
        </p:nvSpPr>
        <p:spPr>
          <a:xfrm>
            <a:off x="166053" y="289243"/>
            <a:ext cx="8812212" cy="5408295"/>
          </a:xfrm>
          <a:prstGeom prst="rect">
            <a:avLst/>
          </a:prstGeom>
          <a:noFill/>
          <a:ln w="9525">
            <a:noFill/>
          </a:ln>
        </p:spPr>
        <p:txBody>
          <a:bodyPr wrap="square" anchor="ctr" anchorCtr="0">
            <a:spAutoFit/>
          </a:bodyPr>
          <a:lstStyle/>
          <a:p>
            <a:pPr indent="266700">
              <a:lnSpc>
                <a:spcPct val="120000"/>
              </a:lnSpc>
              <a:buNone/>
            </a:pPr>
            <a:r>
              <a:rPr lang="en-US" altLang="zh-CN" sz="2400" b="1" dirty="0">
                <a:solidFill>
                  <a:srgbClr val="0066FF"/>
                </a:solidFill>
                <a:latin typeface="仿宋_GB2312" pitchFamily="49" charset="-122"/>
                <a:ea typeface="仿宋_GB2312" pitchFamily="49" charset="-122"/>
              </a:rPr>
              <a:t>3</a:t>
            </a:r>
            <a:r>
              <a:rPr lang="zh-CN" altLang="en-US" sz="2400" b="1" dirty="0">
                <a:solidFill>
                  <a:srgbClr val="0066FF"/>
                </a:solidFill>
                <a:latin typeface="仿宋_GB2312" pitchFamily="49" charset="-122"/>
                <a:ea typeface="仿宋_GB2312" pitchFamily="49" charset="-122"/>
              </a:rPr>
              <a:t>．连词和量词的表示</a:t>
            </a:r>
            <a:endParaRPr lang="zh-CN" altLang="en-US" sz="2400" b="1" dirty="0">
              <a:solidFill>
                <a:srgbClr val="0066FF"/>
              </a:solidFill>
              <a:latin typeface="仿宋_GB2312" pitchFamily="49" charset="-122"/>
              <a:ea typeface="仿宋_GB2312" pitchFamily="49" charset="-122"/>
            </a:endParaRPr>
          </a:p>
          <a:p>
            <a:pPr indent="266700" eaLnBrk="0" hangingPunct="0">
              <a:lnSpc>
                <a:spcPct val="120000"/>
              </a:lnSpc>
              <a:buNone/>
            </a:pPr>
            <a:r>
              <a:rPr lang="zh-CN" altLang="en-US" sz="2400" b="1" dirty="0">
                <a:latin typeface="仿宋_GB2312" pitchFamily="49" charset="-122"/>
                <a:ea typeface="仿宋_GB2312" pitchFamily="49" charset="-122"/>
              </a:rPr>
              <a:t>在稍微复杂一点的知识中，经常用</a:t>
            </a:r>
            <a:r>
              <a:rPr lang="zh-CN" altLang="en-US" sz="2400" b="1" dirty="0" smtClean="0">
                <a:latin typeface="仿宋_GB2312" pitchFamily="49" charset="-122"/>
                <a:ea typeface="仿宋_GB2312" pitchFamily="49" charset="-122"/>
              </a:rPr>
              <a:t>到 </a:t>
            </a:r>
            <a:r>
              <a:rPr lang="zh-CN" altLang="en-US" sz="2400" b="1" dirty="0" smtClean="0">
                <a:latin typeface="Times New Roman" panose="02020603050405020304" pitchFamily="18" charset="0"/>
                <a:ea typeface="仿宋_GB2312" pitchFamily="49" charset="-122"/>
              </a:rPr>
              <a:t>“</a:t>
            </a:r>
            <a:r>
              <a:rPr lang="zh-CN" altLang="en-US" sz="2400" b="1" dirty="0" smtClean="0">
                <a:latin typeface="仿宋_GB2312" pitchFamily="49" charset="-122"/>
                <a:ea typeface="仿宋_GB2312" pitchFamily="49" charset="-122"/>
              </a:rPr>
              <a:t>并且</a:t>
            </a:r>
            <a:r>
              <a:rPr lang="zh-CN" altLang="en-US" sz="2400" b="1" dirty="0" smtClean="0">
                <a:latin typeface="Times New Roman" panose="02020603050405020304" pitchFamily="18" charset="0"/>
                <a:ea typeface="仿宋_GB2312" pitchFamily="49" charset="-122"/>
              </a:rPr>
              <a:t>”</a:t>
            </a:r>
            <a:r>
              <a:rPr lang="zh-CN" altLang="en-US" sz="2400" b="1" dirty="0">
                <a:latin typeface="仿宋_GB2312" pitchFamily="49" charset="-122"/>
                <a:ea typeface="仿宋_GB2312" pitchFamily="49" charset="-122"/>
              </a:rPr>
              <a:t>、</a:t>
            </a:r>
            <a:r>
              <a:rPr lang="zh-CN" altLang="en-US" sz="2400" b="1" dirty="0">
                <a:latin typeface="Times New Roman" panose="02020603050405020304" pitchFamily="18" charset="0"/>
                <a:ea typeface="仿宋_GB2312" pitchFamily="49" charset="-122"/>
              </a:rPr>
              <a:t>“</a:t>
            </a:r>
            <a:r>
              <a:rPr lang="zh-CN" altLang="en-US" sz="2400" b="1" dirty="0">
                <a:latin typeface="仿宋_GB2312" pitchFamily="49" charset="-122"/>
                <a:ea typeface="仿宋_GB2312" pitchFamily="49" charset="-122"/>
              </a:rPr>
              <a:t>或者</a:t>
            </a:r>
            <a:r>
              <a:rPr lang="zh-CN" altLang="en-US" sz="2400" b="1" dirty="0">
                <a:latin typeface="Times New Roman" panose="02020603050405020304" pitchFamily="18" charset="0"/>
                <a:ea typeface="仿宋_GB2312" pitchFamily="49" charset="-122"/>
              </a:rPr>
              <a:t>”</a:t>
            </a:r>
            <a:r>
              <a:rPr lang="zh-CN" altLang="en-US" sz="2400" b="1" dirty="0">
                <a:latin typeface="仿宋_GB2312" pitchFamily="49" charset="-122"/>
                <a:ea typeface="仿宋_GB2312" pitchFamily="49" charset="-122"/>
              </a:rPr>
              <a:t>、</a:t>
            </a:r>
            <a:r>
              <a:rPr lang="zh-CN" altLang="en-US" sz="2400" b="1" dirty="0">
                <a:latin typeface="Times New Roman" panose="02020603050405020304" pitchFamily="18" charset="0"/>
                <a:ea typeface="仿宋_GB2312" pitchFamily="49" charset="-122"/>
              </a:rPr>
              <a:t>“</a:t>
            </a:r>
            <a:r>
              <a:rPr lang="zh-CN" altLang="en-US" sz="2400" b="1" dirty="0">
                <a:latin typeface="仿宋_GB2312" pitchFamily="49" charset="-122"/>
                <a:ea typeface="仿宋_GB2312" pitchFamily="49" charset="-122"/>
              </a:rPr>
              <a:t>所有的</a:t>
            </a:r>
            <a:r>
              <a:rPr lang="zh-CN" altLang="en-US" sz="2400" b="1" dirty="0">
                <a:latin typeface="Times New Roman" panose="02020603050405020304" pitchFamily="18" charset="0"/>
                <a:ea typeface="仿宋_GB2312" pitchFamily="49" charset="-122"/>
              </a:rPr>
              <a:t>”</a:t>
            </a:r>
            <a:r>
              <a:rPr lang="zh-CN" altLang="en-US" sz="2400" b="1" dirty="0">
                <a:latin typeface="仿宋_GB2312" pitchFamily="49" charset="-122"/>
                <a:ea typeface="仿宋_GB2312" pitchFamily="49" charset="-122"/>
              </a:rPr>
              <a:t>、</a:t>
            </a:r>
            <a:r>
              <a:rPr lang="zh-CN" altLang="en-US" sz="2400" b="1" dirty="0">
                <a:latin typeface="Times New Roman" panose="02020603050405020304" pitchFamily="18" charset="0"/>
                <a:ea typeface="仿宋_GB2312" pitchFamily="49" charset="-122"/>
              </a:rPr>
              <a:t>“</a:t>
            </a:r>
            <a:r>
              <a:rPr lang="zh-CN" altLang="en-US" sz="2400" b="1" dirty="0">
                <a:latin typeface="仿宋_GB2312" pitchFamily="49" charset="-122"/>
                <a:ea typeface="仿宋_GB2312" pitchFamily="49" charset="-122"/>
              </a:rPr>
              <a:t>有一些</a:t>
            </a:r>
            <a:r>
              <a:rPr lang="zh-CN" altLang="en-US" sz="2400" b="1" dirty="0">
                <a:latin typeface="Times New Roman" panose="02020603050405020304" pitchFamily="18" charset="0"/>
                <a:ea typeface="仿宋_GB2312" pitchFamily="49" charset="-122"/>
              </a:rPr>
              <a:t>”</a:t>
            </a:r>
            <a:r>
              <a:rPr lang="zh-CN" altLang="en-US" sz="2400" b="1" dirty="0">
                <a:latin typeface="仿宋_GB2312" pitchFamily="49" charset="-122"/>
                <a:ea typeface="仿宋_GB2312" pitchFamily="49" charset="-122"/>
              </a:rPr>
              <a:t>等这样的联结词或量词，在谓词逻辑表示法中，很容易就可以表示这类知识。而谓词逻辑中的连词和量词可以用语义网络来表示。因此，语义网络也能表示这类知识。</a:t>
            </a:r>
            <a:endParaRPr lang="zh-CN" altLang="en-US" sz="2400" b="1" dirty="0">
              <a:latin typeface="仿宋_GB2312" pitchFamily="49" charset="-122"/>
              <a:ea typeface="仿宋_GB2312" pitchFamily="49" charset="-122"/>
            </a:endParaRPr>
          </a:p>
          <a:p>
            <a:pPr indent="266700" eaLnBrk="0" hangingPunct="0">
              <a:lnSpc>
                <a:spcPct val="120000"/>
              </a:lnSpc>
              <a:buNone/>
            </a:pPr>
            <a:r>
              <a:rPr lang="zh-CN" altLang="en-US" sz="2400" b="1" dirty="0">
                <a:solidFill>
                  <a:srgbClr val="0066FF"/>
                </a:solidFill>
                <a:latin typeface="仿宋_GB2312" pitchFamily="49" charset="-122"/>
                <a:ea typeface="仿宋_GB2312" pitchFamily="49" charset="-122"/>
              </a:rPr>
              <a:t>（</a:t>
            </a:r>
            <a:r>
              <a:rPr lang="en-US" altLang="zh-CN" sz="2400" b="1" dirty="0">
                <a:solidFill>
                  <a:srgbClr val="0066FF"/>
                </a:solidFill>
                <a:latin typeface="仿宋_GB2312" pitchFamily="49" charset="-122"/>
                <a:ea typeface="仿宋_GB2312" pitchFamily="49" charset="-122"/>
              </a:rPr>
              <a:t>1</a:t>
            </a:r>
            <a:r>
              <a:rPr lang="zh-CN" altLang="en-US" sz="2400" b="1" dirty="0">
                <a:solidFill>
                  <a:srgbClr val="0066FF"/>
                </a:solidFill>
                <a:latin typeface="仿宋_GB2312" pitchFamily="49" charset="-122"/>
                <a:ea typeface="仿宋_GB2312" pitchFamily="49" charset="-122"/>
              </a:rPr>
              <a:t>）合取与析取的表示</a:t>
            </a:r>
            <a:endParaRPr lang="zh-CN" altLang="en-US" sz="2400" b="1" dirty="0">
              <a:solidFill>
                <a:srgbClr val="0066FF"/>
              </a:solidFill>
              <a:latin typeface="仿宋_GB2312" pitchFamily="49" charset="-122"/>
              <a:ea typeface="仿宋_GB2312" pitchFamily="49" charset="-122"/>
            </a:endParaRPr>
          </a:p>
          <a:p>
            <a:pPr indent="266700" eaLnBrk="0" hangingPunct="0">
              <a:lnSpc>
                <a:spcPct val="120000"/>
              </a:lnSpc>
              <a:buNone/>
            </a:pPr>
            <a:r>
              <a:rPr lang="zh-CN" altLang="en-US" sz="2400" b="1" dirty="0">
                <a:latin typeface="仿宋_GB2312" pitchFamily="49" charset="-122"/>
                <a:ea typeface="仿宋_GB2312" pitchFamily="49" charset="-122"/>
              </a:rPr>
              <a:t>当用</a:t>
            </a:r>
            <a:r>
              <a:rPr lang="zh-CN" altLang="en-US" sz="2400" b="1" dirty="0" smtClean="0">
                <a:latin typeface="仿宋_GB2312" pitchFamily="49" charset="-122"/>
                <a:ea typeface="仿宋_GB2312" pitchFamily="49" charset="-122"/>
              </a:rPr>
              <a:t>语义网络表示</a:t>
            </a:r>
            <a:r>
              <a:rPr lang="zh-CN" altLang="en-US" sz="2400" b="1" dirty="0">
                <a:latin typeface="仿宋_GB2312" pitchFamily="49" charset="-122"/>
                <a:ea typeface="仿宋_GB2312" pitchFamily="49" charset="-122"/>
              </a:rPr>
              <a:t>知识时，为了能表示知识中体现出来的</a:t>
            </a:r>
            <a:r>
              <a:rPr lang="zh-CN" altLang="en-US" sz="2400" b="1" dirty="0">
                <a:latin typeface="Times New Roman" panose="02020603050405020304" pitchFamily="18" charset="0"/>
                <a:ea typeface="仿宋_GB2312" pitchFamily="49" charset="-122"/>
              </a:rPr>
              <a:t>“</a:t>
            </a:r>
            <a:r>
              <a:rPr lang="zh-CN" altLang="en-US" sz="2400" b="1" dirty="0">
                <a:latin typeface="仿宋_GB2312" pitchFamily="49" charset="-122"/>
                <a:ea typeface="仿宋_GB2312" pitchFamily="49" charset="-122"/>
              </a:rPr>
              <a:t>合取与析取</a:t>
            </a:r>
            <a:r>
              <a:rPr lang="zh-CN" altLang="en-US" sz="2400" b="1" dirty="0">
                <a:latin typeface="Times New Roman" panose="02020603050405020304" pitchFamily="18" charset="0"/>
                <a:ea typeface="仿宋_GB2312" pitchFamily="49" charset="-122"/>
              </a:rPr>
              <a:t>”</a:t>
            </a:r>
            <a:r>
              <a:rPr lang="zh-CN" altLang="en-US" sz="2400" b="1" dirty="0">
                <a:latin typeface="仿宋_GB2312" pitchFamily="49" charset="-122"/>
                <a:ea typeface="仿宋_GB2312" pitchFamily="49" charset="-122"/>
              </a:rPr>
              <a:t>的语义联系</a:t>
            </a:r>
            <a:r>
              <a:rPr lang="zh-CN" altLang="en-US" sz="2400" b="1" dirty="0" smtClean="0">
                <a:latin typeface="仿宋_GB2312" pitchFamily="49" charset="-122"/>
                <a:ea typeface="仿宋_GB2312" pitchFamily="49" charset="-122"/>
              </a:rPr>
              <a:t>，通过</a:t>
            </a:r>
            <a:r>
              <a:rPr lang="zh-CN" altLang="en-US" sz="2400" b="1" dirty="0">
                <a:latin typeface="仿宋_GB2312" pitchFamily="49" charset="-122"/>
                <a:ea typeface="仿宋_GB2312" pitchFamily="49" charset="-122"/>
              </a:rPr>
              <a:t>增加</a:t>
            </a:r>
            <a:r>
              <a:rPr lang="zh-CN" altLang="en-US" sz="2400" b="1" dirty="0">
                <a:solidFill>
                  <a:srgbClr val="FF0000"/>
                </a:solidFill>
                <a:latin typeface="仿宋_GB2312" pitchFamily="49" charset="-122"/>
                <a:ea typeface="仿宋_GB2312" pitchFamily="49" charset="-122"/>
              </a:rPr>
              <a:t>合取</a:t>
            </a:r>
            <a:r>
              <a:rPr lang="zh-CN" altLang="en-US" sz="2400" b="1" dirty="0">
                <a:solidFill>
                  <a:srgbClr val="FF0000"/>
                </a:solidFill>
                <a:latin typeface="仿宋_GB2312" pitchFamily="49" charset="-122"/>
                <a:ea typeface="仿宋_GB2312" pitchFamily="49" charset="-122"/>
              </a:rPr>
              <a:t>结</a:t>
            </a:r>
            <a:r>
              <a:rPr lang="zh-CN" altLang="en-US" sz="2400" b="1" dirty="0">
                <a:solidFill>
                  <a:srgbClr val="FF0000"/>
                </a:solidFill>
                <a:latin typeface="仿宋_GB2312" pitchFamily="49" charset="-122"/>
                <a:ea typeface="仿宋_GB2312" pitchFamily="49" charset="-122"/>
              </a:rPr>
              <a:t>点</a:t>
            </a:r>
            <a:r>
              <a:rPr lang="zh-CN" altLang="en-US" sz="2400" b="1" dirty="0">
                <a:latin typeface="仿宋_GB2312" pitchFamily="49" charset="-122"/>
                <a:ea typeface="仿宋_GB2312" pitchFamily="49" charset="-122"/>
              </a:rPr>
              <a:t>与</a:t>
            </a:r>
            <a:r>
              <a:rPr lang="zh-CN" altLang="en-US" sz="2400" b="1" dirty="0" smtClean="0">
                <a:solidFill>
                  <a:srgbClr val="FF0000"/>
                </a:solidFill>
                <a:latin typeface="仿宋_GB2312" pitchFamily="49" charset="-122"/>
                <a:ea typeface="仿宋_GB2312" pitchFamily="49" charset="-122"/>
              </a:rPr>
              <a:t>析取</a:t>
            </a:r>
            <a:r>
              <a:rPr lang="zh-CN" altLang="en-US" sz="2400" b="1" dirty="0" smtClean="0">
                <a:solidFill>
                  <a:srgbClr val="FF0000"/>
                </a:solidFill>
                <a:latin typeface="仿宋_GB2312" pitchFamily="49" charset="-122"/>
                <a:ea typeface="仿宋_GB2312" pitchFamily="49" charset="-122"/>
              </a:rPr>
              <a:t>结</a:t>
            </a:r>
            <a:r>
              <a:rPr lang="zh-CN" altLang="en-US" sz="2400" b="1" dirty="0" smtClean="0">
                <a:solidFill>
                  <a:srgbClr val="FF0000"/>
                </a:solidFill>
                <a:latin typeface="仿宋_GB2312" pitchFamily="49" charset="-122"/>
                <a:ea typeface="仿宋_GB2312" pitchFamily="49" charset="-122"/>
              </a:rPr>
              <a:t>点</a:t>
            </a:r>
            <a:r>
              <a:rPr lang="zh-CN" altLang="en-US" sz="2400" b="1" dirty="0">
                <a:latin typeface="仿宋_GB2312" pitchFamily="49" charset="-122"/>
                <a:ea typeface="仿宋_GB2312" pitchFamily="49" charset="-122"/>
              </a:rPr>
              <a:t>来表示。只是在使用时要注意其语义，不应出现不合理的组合情况。</a:t>
            </a:r>
            <a:endParaRPr lang="zh-CN" altLang="en-US" sz="2400" b="1" dirty="0">
              <a:latin typeface="仿宋_GB2312" pitchFamily="49" charset="-122"/>
              <a:ea typeface="仿宋_GB2312" pitchFamily="49" charset="-122"/>
            </a:endParaRPr>
          </a:p>
          <a:p>
            <a:pPr indent="266700" eaLnBrk="0" hangingPunct="0">
              <a:lnSpc>
                <a:spcPct val="120000"/>
              </a:lnSpc>
              <a:buNone/>
            </a:pPr>
            <a:r>
              <a:rPr lang="zh-CN" altLang="en-US" sz="2400" b="1" dirty="0">
                <a:latin typeface="仿宋_GB2312" pitchFamily="49" charset="-122"/>
                <a:ea typeface="仿宋_GB2312" pitchFamily="49" charset="-122"/>
              </a:rPr>
              <a:t> </a:t>
            </a:r>
            <a:r>
              <a:rPr lang="zh-CN" altLang="en-US" sz="2400" b="1" dirty="0">
                <a:solidFill>
                  <a:srgbClr val="FF0000"/>
                </a:solidFill>
                <a:latin typeface="仿宋_GB2312" pitchFamily="49" charset="-122"/>
                <a:ea typeface="仿宋_GB2312" pitchFamily="49" charset="-122"/>
              </a:rPr>
              <a:t>例如，对事实</a:t>
            </a:r>
            <a:r>
              <a:rPr lang="zh-CN" altLang="en-US" sz="2400" b="1" dirty="0">
                <a:solidFill>
                  <a:srgbClr val="FF0000"/>
                </a:solidFill>
                <a:latin typeface="Times New Roman" panose="02020603050405020304" pitchFamily="18" charset="0"/>
                <a:ea typeface="仿宋_GB2312" pitchFamily="49" charset="-122"/>
              </a:rPr>
              <a:t>“</a:t>
            </a:r>
            <a:r>
              <a:rPr lang="zh-CN" altLang="en-US" sz="2400" b="1" dirty="0">
                <a:solidFill>
                  <a:srgbClr val="FF0000"/>
                </a:solidFill>
                <a:latin typeface="仿宋_GB2312" pitchFamily="49" charset="-122"/>
                <a:ea typeface="仿宋_GB2312" pitchFamily="49" charset="-122"/>
              </a:rPr>
              <a:t>参观者有男有女，有年老的，有年轻的</a:t>
            </a:r>
            <a:r>
              <a:rPr lang="zh-CN" altLang="en-US" sz="2400" b="1" dirty="0">
                <a:solidFill>
                  <a:srgbClr val="FF0000"/>
                </a:solidFill>
                <a:latin typeface="Times New Roman" panose="02020603050405020304" pitchFamily="18" charset="0"/>
                <a:ea typeface="仿宋_GB2312" pitchFamily="49" charset="-122"/>
              </a:rPr>
              <a:t>”</a:t>
            </a:r>
            <a:r>
              <a:rPr lang="zh-CN" altLang="en-US" sz="2400" b="1" dirty="0">
                <a:solidFill>
                  <a:schemeClr val="folHlink"/>
                </a:solidFill>
                <a:latin typeface="仿宋_GB2312" pitchFamily="49" charset="-122"/>
                <a:ea typeface="仿宋_GB2312" pitchFamily="49" charset="-122"/>
              </a:rPr>
              <a:t>。</a:t>
            </a:r>
            <a:r>
              <a:rPr lang="zh-CN" altLang="en-US" sz="2400" b="1" dirty="0">
                <a:latin typeface="仿宋_GB2312" pitchFamily="49" charset="-122"/>
                <a:ea typeface="仿宋_GB2312" pitchFamily="49" charset="-122"/>
              </a:rPr>
              <a:t>可用下图所示的语义网络表示。其中，</a:t>
            </a:r>
            <a:r>
              <a:rPr lang="en-US" altLang="zh-CN" sz="2400" b="1" dirty="0">
                <a:latin typeface="仿宋_GB2312" pitchFamily="49" charset="-122"/>
                <a:ea typeface="仿宋_GB2312" pitchFamily="49" charset="-122"/>
              </a:rPr>
              <a:t>A</a:t>
            </a:r>
            <a:r>
              <a:rPr lang="zh-CN" altLang="en-US" sz="2400" b="1" dirty="0">
                <a:latin typeface="仿宋_GB2312" pitchFamily="49" charset="-122"/>
                <a:ea typeface="仿宋_GB2312" pitchFamily="49" charset="-122"/>
              </a:rPr>
              <a:t>、</a:t>
            </a:r>
            <a:r>
              <a:rPr lang="en-US" altLang="zh-CN" sz="2400" b="1" dirty="0">
                <a:latin typeface="仿宋_GB2312" pitchFamily="49" charset="-122"/>
                <a:ea typeface="仿宋_GB2312" pitchFamily="49" charset="-122"/>
              </a:rPr>
              <a:t>B</a:t>
            </a:r>
            <a:r>
              <a:rPr lang="zh-CN" altLang="en-US" sz="2400" b="1" dirty="0">
                <a:latin typeface="仿宋_GB2312" pitchFamily="49" charset="-122"/>
                <a:ea typeface="仿宋_GB2312" pitchFamily="49" charset="-122"/>
              </a:rPr>
              <a:t>、</a:t>
            </a:r>
            <a:r>
              <a:rPr lang="en-US" altLang="zh-CN" sz="2400" b="1" dirty="0">
                <a:latin typeface="仿宋_GB2312" pitchFamily="49" charset="-122"/>
                <a:ea typeface="仿宋_GB2312" pitchFamily="49" charset="-122"/>
              </a:rPr>
              <a:t>C</a:t>
            </a:r>
            <a:r>
              <a:rPr lang="zh-CN" altLang="en-US" sz="2400" b="1" dirty="0">
                <a:latin typeface="仿宋_GB2312" pitchFamily="49" charset="-122"/>
                <a:ea typeface="仿宋_GB2312" pitchFamily="49" charset="-122"/>
              </a:rPr>
              <a:t>、</a:t>
            </a:r>
            <a:r>
              <a:rPr lang="en-US" altLang="zh-CN" sz="2400" b="1" dirty="0">
                <a:latin typeface="仿宋_GB2312" pitchFamily="49" charset="-122"/>
                <a:ea typeface="仿宋_GB2312" pitchFamily="49" charset="-122"/>
              </a:rPr>
              <a:t>D</a:t>
            </a:r>
            <a:r>
              <a:rPr lang="zh-CN" altLang="en-US" sz="2400" b="1" dirty="0">
                <a:latin typeface="仿宋_GB2312" pitchFamily="49" charset="-122"/>
                <a:ea typeface="仿宋_GB2312" pitchFamily="49" charset="-122"/>
              </a:rPr>
              <a:t>分别代表</a:t>
            </a:r>
            <a:r>
              <a:rPr lang="en-US" altLang="zh-CN" sz="2400" b="1" dirty="0">
                <a:latin typeface="仿宋_GB2312" pitchFamily="49" charset="-122"/>
                <a:ea typeface="仿宋_GB2312" pitchFamily="49" charset="-122"/>
              </a:rPr>
              <a:t>4</a:t>
            </a:r>
            <a:r>
              <a:rPr lang="zh-CN" altLang="en-US" sz="2400" b="1" dirty="0">
                <a:latin typeface="仿宋_GB2312" pitchFamily="49" charset="-122"/>
                <a:ea typeface="仿宋_GB2312" pitchFamily="49" charset="-122"/>
              </a:rPr>
              <a:t>种情况的参观者。</a:t>
            </a:r>
            <a:endParaRPr lang="zh-CN" altLang="en-US" sz="2400" b="1" dirty="0">
              <a:latin typeface="仿宋_GB2312" pitchFamily="49" charset="-122"/>
              <a:ea typeface="仿宋_GB2312" pitchFamily="49" charset="-122"/>
            </a:endParaRPr>
          </a:p>
        </p:txBody>
      </p:sp>
    </p:spTree>
  </p:cSld>
  <p:clrMapOvr>
    <a:masterClrMapping/>
  </p:clrMapOvr>
  <p:transition>
    <p:random/>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557" name="Group 5"/>
          <p:cNvGrpSpPr/>
          <p:nvPr/>
        </p:nvGrpSpPr>
        <p:grpSpPr>
          <a:xfrm>
            <a:off x="2362199" y="1094795"/>
            <a:ext cx="4724400" cy="4111625"/>
            <a:chOff x="2925" y="8247"/>
            <a:chExt cx="4895" cy="4548"/>
          </a:xfrm>
        </p:grpSpPr>
        <p:grpSp>
          <p:nvGrpSpPr>
            <p:cNvPr id="23559" name="Group 6"/>
            <p:cNvGrpSpPr/>
            <p:nvPr/>
          </p:nvGrpSpPr>
          <p:grpSpPr>
            <a:xfrm>
              <a:off x="3360" y="8247"/>
              <a:ext cx="3915" cy="1830"/>
              <a:chOff x="3360" y="8247"/>
              <a:chExt cx="3915" cy="1830"/>
            </a:xfrm>
          </p:grpSpPr>
          <p:sp>
            <p:nvSpPr>
              <p:cNvPr id="23589" name="Text Box 7"/>
              <p:cNvSpPr txBox="1"/>
              <p:nvPr/>
            </p:nvSpPr>
            <p:spPr>
              <a:xfrm>
                <a:off x="4860" y="9084"/>
                <a:ext cx="907" cy="414"/>
              </a:xfrm>
              <a:prstGeom prst="rect">
                <a:avLst/>
              </a:prstGeom>
              <a:solidFill>
                <a:srgbClr val="FFFFFF"/>
              </a:solidFill>
              <a:ln w="0" cap="flat" cmpd="sng">
                <a:solidFill>
                  <a:srgbClr val="000000"/>
                </a:solidFill>
                <a:prstDash val="solid"/>
                <a:miter/>
                <a:headEnd type="none" w="med" len="med"/>
                <a:tailEnd type="none" w="med" len="med"/>
              </a:ln>
            </p:spPr>
            <p:txBody>
              <a:bodyPr/>
              <a:lstStyle/>
              <a:p>
                <a:pPr algn="ctr"/>
                <a:r>
                  <a:rPr lang="zh-CN" altLang="en-US" sz="1400" b="1" dirty="0">
                    <a:latin typeface="Times New Roman" panose="02020603050405020304" pitchFamily="18" charset="0"/>
                    <a:cs typeface="Times New Roman" panose="02020603050405020304" pitchFamily="18" charset="0"/>
                  </a:rPr>
                  <a:t>参观者</a:t>
                </a:r>
                <a:endParaRPr lang="zh-CN" altLang="en-US" sz="1400" b="1" dirty="0">
                  <a:latin typeface="Times New Roman" panose="02020603050405020304" pitchFamily="18" charset="0"/>
                </a:endParaRPr>
              </a:p>
            </p:txBody>
          </p:sp>
          <p:sp>
            <p:nvSpPr>
              <p:cNvPr id="23590" name="Text Box 8"/>
              <p:cNvSpPr txBox="1"/>
              <p:nvPr/>
            </p:nvSpPr>
            <p:spPr>
              <a:xfrm>
                <a:off x="4860" y="8247"/>
                <a:ext cx="907" cy="414"/>
              </a:xfrm>
              <a:prstGeom prst="rect">
                <a:avLst/>
              </a:prstGeom>
              <a:solidFill>
                <a:srgbClr val="FFFFFF"/>
              </a:solidFill>
              <a:ln w="0" cap="flat" cmpd="sng">
                <a:solidFill>
                  <a:srgbClr val="000000"/>
                </a:solidFill>
                <a:prstDash val="solid"/>
                <a:miter/>
                <a:headEnd type="none" w="med" len="med"/>
                <a:tailEnd type="none" w="med" len="med"/>
              </a:ln>
            </p:spPr>
            <p:txBody>
              <a:bodyPr/>
              <a:lstStyle/>
              <a:p>
                <a:pPr algn="ctr"/>
                <a:r>
                  <a:rPr lang="zh-CN" altLang="en-US" sz="1400" b="1" dirty="0">
                    <a:latin typeface="Times New Roman" panose="02020603050405020304" pitchFamily="18" charset="0"/>
                    <a:cs typeface="Times New Roman" panose="02020603050405020304" pitchFamily="18" charset="0"/>
                  </a:rPr>
                  <a:t>人</a:t>
                </a:r>
                <a:endParaRPr lang="zh-CN" altLang="en-US" sz="1400" b="1" dirty="0">
                  <a:latin typeface="Times New Roman" panose="02020603050405020304" pitchFamily="18" charset="0"/>
                </a:endParaRPr>
              </a:p>
            </p:txBody>
          </p:sp>
          <p:sp>
            <p:nvSpPr>
              <p:cNvPr id="23591" name="Line 9"/>
              <p:cNvSpPr/>
              <p:nvPr/>
            </p:nvSpPr>
            <p:spPr>
              <a:xfrm flipV="1">
                <a:off x="5295" y="8646"/>
                <a:ext cx="0" cy="425"/>
              </a:xfrm>
              <a:prstGeom prst="line">
                <a:avLst/>
              </a:prstGeom>
              <a:ln w="0" cap="flat" cmpd="sng">
                <a:solidFill>
                  <a:srgbClr val="000000"/>
                </a:solidFill>
                <a:prstDash val="solid"/>
                <a:headEnd type="none" w="med" len="med"/>
                <a:tailEnd type="triangle" w="sm" len="lg"/>
              </a:ln>
            </p:spPr>
          </p:sp>
          <p:sp>
            <p:nvSpPr>
              <p:cNvPr id="23592" name="Text Box 10"/>
              <p:cNvSpPr txBox="1"/>
              <p:nvPr/>
            </p:nvSpPr>
            <p:spPr>
              <a:xfrm>
                <a:off x="5400" y="8775"/>
                <a:ext cx="333" cy="227"/>
              </a:xfrm>
              <a:prstGeom prst="rect">
                <a:avLst/>
              </a:prstGeom>
              <a:noFill/>
              <a:ln w="0">
                <a:noFill/>
              </a:ln>
            </p:spPr>
            <p:txBody>
              <a:bodyPr lIns="0" tIns="0" rIns="0" bIns="0"/>
              <a:lstStyle/>
              <a:p>
                <a:r>
                  <a:rPr lang="en-US" altLang="zh-CN" sz="1400" b="1" dirty="0">
                    <a:latin typeface="Times New Roman" panose="02020603050405020304" pitchFamily="18" charset="0"/>
                    <a:cs typeface="Times New Roman" panose="02020603050405020304" pitchFamily="18" charset="0"/>
                  </a:rPr>
                  <a:t>ISA</a:t>
                </a:r>
                <a:endParaRPr lang="en-US" altLang="zh-CN" sz="1400" b="1" dirty="0">
                  <a:latin typeface="Times New Roman" panose="02020603050405020304" pitchFamily="18" charset="0"/>
                </a:endParaRPr>
              </a:p>
            </p:txBody>
          </p:sp>
          <p:sp>
            <p:nvSpPr>
              <p:cNvPr id="23593" name="Freeform 11"/>
              <p:cNvSpPr/>
              <p:nvPr/>
            </p:nvSpPr>
            <p:spPr>
              <a:xfrm>
                <a:off x="4515" y="9510"/>
                <a:ext cx="720" cy="510"/>
              </a:xfrm>
              <a:custGeom>
                <a:avLst/>
                <a:gdLst>
                  <a:gd name="txL" fmla="*/ 0 w 720"/>
                  <a:gd name="txT" fmla="*/ 0 h 510"/>
                  <a:gd name="txR" fmla="*/ 720 w 720"/>
                  <a:gd name="txB" fmla="*/ 510 h 510"/>
                </a:gdLst>
                <a:ahLst/>
                <a:cxnLst>
                  <a:cxn ang="0">
                    <a:pos x="0" y="510"/>
                  </a:cxn>
                  <a:cxn ang="0">
                    <a:pos x="720" y="0"/>
                  </a:cxn>
                </a:cxnLst>
                <a:rect l="txL" t="txT" r="txR" b="txB"/>
                <a:pathLst>
                  <a:path w="720" h="510">
                    <a:moveTo>
                      <a:pt x="0" y="510"/>
                    </a:moveTo>
                    <a:lnTo>
                      <a:pt x="720" y="0"/>
                    </a:lnTo>
                  </a:path>
                </a:pathLst>
              </a:custGeom>
              <a:noFill/>
              <a:ln w="0" cap="flat" cmpd="sng">
                <a:solidFill>
                  <a:srgbClr val="000000"/>
                </a:solidFill>
                <a:prstDash val="solid"/>
                <a:round/>
                <a:headEnd type="none" w="med" len="med"/>
                <a:tailEnd type="triangle" w="sm" len="lg"/>
              </a:ln>
            </p:spPr>
            <p:txBody>
              <a:bodyPr/>
              <a:lstStyle/>
              <a:p>
                <a:endParaRPr lang="zh-CN" altLang="en-US" dirty="0">
                  <a:latin typeface="Tahoma" panose="020B0604030504040204" pitchFamily="34" charset="0"/>
                </a:endParaRPr>
              </a:p>
            </p:txBody>
          </p:sp>
          <p:sp>
            <p:nvSpPr>
              <p:cNvPr id="23594" name="Freeform 12"/>
              <p:cNvSpPr/>
              <p:nvPr/>
            </p:nvSpPr>
            <p:spPr>
              <a:xfrm>
                <a:off x="5385" y="9510"/>
                <a:ext cx="660" cy="480"/>
              </a:xfrm>
              <a:custGeom>
                <a:avLst/>
                <a:gdLst>
                  <a:gd name="txL" fmla="*/ 0 w 660"/>
                  <a:gd name="txT" fmla="*/ 0 h 480"/>
                  <a:gd name="txR" fmla="*/ 660 w 660"/>
                  <a:gd name="txB" fmla="*/ 480 h 480"/>
                </a:gdLst>
                <a:ahLst/>
                <a:cxnLst>
                  <a:cxn ang="0">
                    <a:pos x="660" y="480"/>
                  </a:cxn>
                  <a:cxn ang="0">
                    <a:pos x="0" y="0"/>
                  </a:cxn>
                </a:cxnLst>
                <a:rect l="txL" t="txT" r="txR" b="txB"/>
                <a:pathLst>
                  <a:path w="660" h="480">
                    <a:moveTo>
                      <a:pt x="660" y="480"/>
                    </a:moveTo>
                    <a:lnTo>
                      <a:pt x="0" y="0"/>
                    </a:lnTo>
                  </a:path>
                </a:pathLst>
              </a:custGeom>
              <a:noFill/>
              <a:ln w="0" cap="flat" cmpd="sng">
                <a:solidFill>
                  <a:srgbClr val="000000"/>
                </a:solidFill>
                <a:prstDash val="solid"/>
                <a:round/>
                <a:headEnd type="none" w="med" len="med"/>
                <a:tailEnd type="triangle" w="sm" len="lg"/>
              </a:ln>
            </p:spPr>
            <p:txBody>
              <a:bodyPr/>
              <a:lstStyle/>
              <a:p>
                <a:endParaRPr lang="zh-CN" altLang="en-US" dirty="0">
                  <a:latin typeface="Tahoma" panose="020B0604030504040204" pitchFamily="34" charset="0"/>
                </a:endParaRPr>
              </a:p>
            </p:txBody>
          </p:sp>
          <p:sp>
            <p:nvSpPr>
              <p:cNvPr id="23595" name="Freeform 13"/>
              <p:cNvSpPr/>
              <p:nvPr/>
            </p:nvSpPr>
            <p:spPr>
              <a:xfrm>
                <a:off x="3360" y="9495"/>
                <a:ext cx="1500" cy="510"/>
              </a:xfrm>
              <a:custGeom>
                <a:avLst/>
                <a:gdLst>
                  <a:gd name="txL" fmla="*/ 0 w 1500"/>
                  <a:gd name="txT" fmla="*/ 0 h 510"/>
                  <a:gd name="txR" fmla="*/ 1500 w 1500"/>
                  <a:gd name="txB" fmla="*/ 510 h 510"/>
                </a:gdLst>
                <a:ahLst/>
                <a:cxnLst>
                  <a:cxn ang="0">
                    <a:pos x="0" y="510"/>
                  </a:cxn>
                  <a:cxn ang="0">
                    <a:pos x="1500" y="0"/>
                  </a:cxn>
                </a:cxnLst>
                <a:rect l="txL" t="txT" r="txR" b="txB"/>
                <a:pathLst>
                  <a:path w="1500" h="510">
                    <a:moveTo>
                      <a:pt x="0" y="510"/>
                    </a:moveTo>
                    <a:lnTo>
                      <a:pt x="1500" y="0"/>
                    </a:lnTo>
                  </a:path>
                </a:pathLst>
              </a:custGeom>
              <a:noFill/>
              <a:ln w="0" cap="flat" cmpd="sng">
                <a:solidFill>
                  <a:srgbClr val="000000"/>
                </a:solidFill>
                <a:prstDash val="solid"/>
                <a:round/>
                <a:headEnd type="none" w="med" len="med"/>
                <a:tailEnd type="triangle" w="sm" len="lg"/>
              </a:ln>
            </p:spPr>
            <p:txBody>
              <a:bodyPr/>
              <a:lstStyle/>
              <a:p>
                <a:endParaRPr lang="zh-CN" altLang="en-US" dirty="0">
                  <a:latin typeface="Tahoma" panose="020B0604030504040204" pitchFamily="34" charset="0"/>
                </a:endParaRPr>
              </a:p>
            </p:txBody>
          </p:sp>
          <p:sp>
            <p:nvSpPr>
              <p:cNvPr id="23596" name="Freeform 14"/>
              <p:cNvSpPr/>
              <p:nvPr/>
            </p:nvSpPr>
            <p:spPr>
              <a:xfrm>
                <a:off x="5775" y="9510"/>
                <a:ext cx="1500" cy="480"/>
              </a:xfrm>
              <a:custGeom>
                <a:avLst/>
                <a:gdLst>
                  <a:gd name="txL" fmla="*/ 0 w 1500"/>
                  <a:gd name="txT" fmla="*/ 0 h 480"/>
                  <a:gd name="txR" fmla="*/ 1500 w 1500"/>
                  <a:gd name="txB" fmla="*/ 480 h 480"/>
                </a:gdLst>
                <a:ahLst/>
                <a:cxnLst>
                  <a:cxn ang="0">
                    <a:pos x="1500" y="480"/>
                  </a:cxn>
                  <a:cxn ang="0">
                    <a:pos x="0" y="0"/>
                  </a:cxn>
                </a:cxnLst>
                <a:rect l="txL" t="txT" r="txR" b="txB"/>
                <a:pathLst>
                  <a:path w="1500" h="480">
                    <a:moveTo>
                      <a:pt x="1500" y="480"/>
                    </a:moveTo>
                    <a:lnTo>
                      <a:pt x="0" y="0"/>
                    </a:lnTo>
                  </a:path>
                </a:pathLst>
              </a:custGeom>
              <a:noFill/>
              <a:ln w="0" cap="flat" cmpd="sng">
                <a:solidFill>
                  <a:srgbClr val="000000"/>
                </a:solidFill>
                <a:prstDash val="solid"/>
                <a:round/>
                <a:headEnd type="none" w="med" len="med"/>
                <a:tailEnd type="triangle" w="sm" len="lg"/>
              </a:ln>
            </p:spPr>
            <p:txBody>
              <a:bodyPr/>
              <a:lstStyle/>
              <a:p>
                <a:endParaRPr lang="zh-CN" altLang="en-US" dirty="0">
                  <a:latin typeface="Tahoma" panose="020B0604030504040204" pitchFamily="34" charset="0"/>
                </a:endParaRPr>
              </a:p>
            </p:txBody>
          </p:sp>
          <p:sp>
            <p:nvSpPr>
              <p:cNvPr id="23597" name="Text Box 15"/>
              <p:cNvSpPr txBox="1"/>
              <p:nvPr/>
            </p:nvSpPr>
            <p:spPr>
              <a:xfrm>
                <a:off x="6540" y="9474"/>
                <a:ext cx="680" cy="369"/>
              </a:xfrm>
              <a:prstGeom prst="rect">
                <a:avLst/>
              </a:prstGeom>
              <a:noFill/>
              <a:ln w="0">
                <a:noFill/>
              </a:ln>
            </p:spPr>
            <p:txBody>
              <a:bodyPr/>
              <a:lstStyle/>
              <a:p>
                <a:r>
                  <a:rPr lang="zh-CN" altLang="en-US" sz="1400" b="1" dirty="0">
                    <a:latin typeface="Times New Roman" panose="02020603050405020304" pitchFamily="18" charset="0"/>
                    <a:cs typeface="Times New Roman" panose="02020603050405020304" pitchFamily="18" charset="0"/>
                  </a:rPr>
                  <a:t>部分</a:t>
                </a:r>
                <a:endParaRPr lang="zh-CN" altLang="en-US" sz="1400" b="1" dirty="0">
                  <a:latin typeface="Times New Roman" panose="02020603050405020304" pitchFamily="18" charset="0"/>
                </a:endParaRPr>
              </a:p>
            </p:txBody>
          </p:sp>
          <p:sp>
            <p:nvSpPr>
              <p:cNvPr id="23598" name="Text Box 16"/>
              <p:cNvSpPr txBox="1"/>
              <p:nvPr/>
            </p:nvSpPr>
            <p:spPr>
              <a:xfrm>
                <a:off x="3510" y="9471"/>
                <a:ext cx="680" cy="369"/>
              </a:xfrm>
              <a:prstGeom prst="rect">
                <a:avLst/>
              </a:prstGeom>
              <a:noFill/>
              <a:ln w="0">
                <a:noFill/>
              </a:ln>
            </p:spPr>
            <p:txBody>
              <a:bodyPr/>
              <a:lstStyle/>
              <a:p>
                <a:r>
                  <a:rPr lang="zh-CN" altLang="en-US" sz="1400" b="1" dirty="0">
                    <a:latin typeface="Times New Roman" panose="02020603050405020304" pitchFamily="18" charset="0"/>
                    <a:cs typeface="Times New Roman" panose="02020603050405020304" pitchFamily="18" charset="0"/>
                  </a:rPr>
                  <a:t>部分</a:t>
                </a:r>
                <a:endParaRPr lang="zh-CN" altLang="en-US" sz="1400" b="1" dirty="0">
                  <a:latin typeface="Times New Roman" panose="02020603050405020304" pitchFamily="18" charset="0"/>
                </a:endParaRPr>
              </a:p>
            </p:txBody>
          </p:sp>
          <p:sp>
            <p:nvSpPr>
              <p:cNvPr id="23599" name="Text Box 17"/>
              <p:cNvSpPr txBox="1"/>
              <p:nvPr/>
            </p:nvSpPr>
            <p:spPr>
              <a:xfrm>
                <a:off x="4230" y="9552"/>
                <a:ext cx="680" cy="369"/>
              </a:xfrm>
              <a:prstGeom prst="rect">
                <a:avLst/>
              </a:prstGeom>
              <a:noFill/>
              <a:ln w="0">
                <a:noFill/>
              </a:ln>
            </p:spPr>
            <p:txBody>
              <a:bodyPr/>
              <a:lstStyle/>
              <a:p>
                <a:r>
                  <a:rPr lang="zh-CN" altLang="en-US" sz="1400" b="1" dirty="0">
                    <a:latin typeface="Times New Roman" panose="02020603050405020304" pitchFamily="18" charset="0"/>
                    <a:cs typeface="Times New Roman" panose="02020603050405020304" pitchFamily="18" charset="0"/>
                  </a:rPr>
                  <a:t>部分</a:t>
                </a:r>
                <a:endParaRPr lang="zh-CN" altLang="en-US" sz="1400" b="1" dirty="0">
                  <a:latin typeface="Times New Roman" panose="02020603050405020304" pitchFamily="18" charset="0"/>
                </a:endParaRPr>
              </a:p>
            </p:txBody>
          </p:sp>
          <p:sp>
            <p:nvSpPr>
              <p:cNvPr id="23600" name="Text Box 18"/>
              <p:cNvSpPr txBox="1"/>
              <p:nvPr/>
            </p:nvSpPr>
            <p:spPr>
              <a:xfrm>
                <a:off x="5760" y="9567"/>
                <a:ext cx="680" cy="510"/>
              </a:xfrm>
              <a:prstGeom prst="rect">
                <a:avLst/>
              </a:prstGeom>
              <a:noFill/>
              <a:ln w="0">
                <a:noFill/>
              </a:ln>
            </p:spPr>
            <p:txBody>
              <a:bodyPr/>
              <a:lstStyle/>
              <a:p>
                <a:r>
                  <a:rPr lang="zh-CN" altLang="en-US" sz="1400" b="1" dirty="0">
                    <a:latin typeface="Times New Roman" panose="02020603050405020304" pitchFamily="18" charset="0"/>
                    <a:cs typeface="Times New Roman" panose="02020603050405020304" pitchFamily="18" charset="0"/>
                  </a:rPr>
                  <a:t>部分</a:t>
                </a:r>
                <a:endParaRPr lang="zh-CN" altLang="en-US" sz="1400" b="1" dirty="0">
                  <a:latin typeface="Times New Roman" panose="02020603050405020304" pitchFamily="18" charset="0"/>
                </a:endParaRPr>
              </a:p>
            </p:txBody>
          </p:sp>
        </p:grpSp>
        <p:grpSp>
          <p:nvGrpSpPr>
            <p:cNvPr id="23560" name="Group 19"/>
            <p:cNvGrpSpPr/>
            <p:nvPr/>
          </p:nvGrpSpPr>
          <p:grpSpPr>
            <a:xfrm>
              <a:off x="2925" y="10011"/>
              <a:ext cx="4895" cy="2784"/>
              <a:chOff x="2925" y="10176"/>
              <a:chExt cx="4895" cy="2784"/>
            </a:xfrm>
          </p:grpSpPr>
          <p:grpSp>
            <p:nvGrpSpPr>
              <p:cNvPr id="23561" name="Group 20"/>
              <p:cNvGrpSpPr/>
              <p:nvPr/>
            </p:nvGrpSpPr>
            <p:grpSpPr>
              <a:xfrm>
                <a:off x="2925" y="10917"/>
                <a:ext cx="4895" cy="2043"/>
                <a:chOff x="2925" y="11112"/>
                <a:chExt cx="4895" cy="2043"/>
              </a:xfrm>
            </p:grpSpPr>
            <p:sp>
              <p:nvSpPr>
                <p:cNvPr id="23576" name="AutoShape 21"/>
                <p:cNvSpPr/>
                <p:nvPr/>
              </p:nvSpPr>
              <p:spPr>
                <a:xfrm>
                  <a:off x="4500" y="11112"/>
                  <a:ext cx="1620" cy="624"/>
                </a:xfrm>
                <a:prstGeom prst="flowChartDecision">
                  <a:avLst/>
                </a:prstGeom>
                <a:solidFill>
                  <a:srgbClr val="FFFFFF"/>
                </a:solidFill>
                <a:ln w="0" cap="flat" cmpd="sng">
                  <a:solidFill>
                    <a:srgbClr val="000000"/>
                  </a:solidFill>
                  <a:prstDash val="solid"/>
                  <a:miter/>
                  <a:headEnd type="none" w="med" len="med"/>
                  <a:tailEnd type="none" w="med" len="med"/>
                </a:ln>
              </p:spPr>
              <p:txBody>
                <a:bodyPr/>
                <a:lstStyle/>
                <a:p>
                  <a:pPr algn="ctr"/>
                  <a:r>
                    <a:rPr lang="zh-CN" altLang="en-US" sz="1600" b="1" dirty="0">
                      <a:latin typeface="Times New Roman" panose="02020603050405020304" pitchFamily="18" charset="0"/>
                      <a:cs typeface="Times New Roman" panose="02020603050405020304" pitchFamily="18" charset="0"/>
                    </a:rPr>
                    <a:t>与</a:t>
                  </a:r>
                  <a:endParaRPr lang="zh-CN" altLang="en-US" sz="1600" b="1" dirty="0">
                    <a:latin typeface="Times New Roman" panose="02020603050405020304" pitchFamily="18" charset="0"/>
                  </a:endParaRPr>
                </a:p>
              </p:txBody>
            </p:sp>
            <p:sp>
              <p:nvSpPr>
                <p:cNvPr id="23577" name="Oval 22"/>
                <p:cNvSpPr/>
                <p:nvPr/>
              </p:nvSpPr>
              <p:spPr>
                <a:xfrm>
                  <a:off x="3600" y="11874"/>
                  <a:ext cx="540" cy="468"/>
                </a:xfrm>
                <a:prstGeom prst="ellipse">
                  <a:avLst/>
                </a:prstGeom>
                <a:solidFill>
                  <a:srgbClr val="FFFFFF"/>
                </a:solidFill>
                <a:ln w="0" cap="flat" cmpd="sng">
                  <a:solidFill>
                    <a:srgbClr val="000000"/>
                  </a:solidFill>
                  <a:prstDash val="solid"/>
                  <a:headEnd type="none" w="med" len="med"/>
                  <a:tailEnd type="none" w="med" len="med"/>
                </a:ln>
              </p:spPr>
              <p:txBody>
                <a:bodyPr/>
                <a:lstStyle/>
                <a:p>
                  <a:r>
                    <a:rPr lang="zh-CN" altLang="en-US" sz="1600" b="1" dirty="0">
                      <a:latin typeface="Times New Roman" panose="02020603050405020304" pitchFamily="18" charset="0"/>
                      <a:cs typeface="Times New Roman" panose="02020603050405020304" pitchFamily="18" charset="0"/>
                    </a:rPr>
                    <a:t>或</a:t>
                  </a:r>
                  <a:endParaRPr lang="zh-CN" altLang="en-US" sz="1600" b="1" dirty="0">
                    <a:latin typeface="Times New Roman" panose="02020603050405020304" pitchFamily="18" charset="0"/>
                  </a:endParaRPr>
                </a:p>
              </p:txBody>
            </p:sp>
            <p:sp>
              <p:nvSpPr>
                <p:cNvPr id="23578" name="Oval 23"/>
                <p:cNvSpPr/>
                <p:nvPr/>
              </p:nvSpPr>
              <p:spPr>
                <a:xfrm>
                  <a:off x="6600" y="11874"/>
                  <a:ext cx="540" cy="468"/>
                </a:xfrm>
                <a:prstGeom prst="ellipse">
                  <a:avLst/>
                </a:prstGeom>
                <a:solidFill>
                  <a:srgbClr val="FFFFFF"/>
                </a:solidFill>
                <a:ln w="0" cap="flat" cmpd="sng">
                  <a:solidFill>
                    <a:srgbClr val="000000"/>
                  </a:solidFill>
                  <a:prstDash val="solid"/>
                  <a:headEnd type="none" w="med" len="med"/>
                  <a:tailEnd type="none" w="med" len="med"/>
                </a:ln>
              </p:spPr>
              <p:txBody>
                <a:bodyPr/>
                <a:lstStyle/>
                <a:p>
                  <a:r>
                    <a:rPr lang="zh-CN" altLang="en-US" sz="1600" b="1" dirty="0">
                      <a:latin typeface="Times New Roman" panose="02020603050405020304" pitchFamily="18" charset="0"/>
                      <a:cs typeface="Times New Roman" panose="02020603050405020304" pitchFamily="18" charset="0"/>
                    </a:rPr>
                    <a:t>或</a:t>
                  </a:r>
                  <a:endParaRPr lang="zh-CN" altLang="en-US" sz="1600" b="1" dirty="0">
                    <a:latin typeface="Times New Roman" panose="02020603050405020304" pitchFamily="18" charset="0"/>
                  </a:endParaRPr>
                </a:p>
              </p:txBody>
            </p:sp>
            <p:sp>
              <p:nvSpPr>
                <p:cNvPr id="23579" name="Text Box 24"/>
                <p:cNvSpPr txBox="1"/>
                <p:nvPr/>
              </p:nvSpPr>
              <p:spPr>
                <a:xfrm>
                  <a:off x="2925" y="12741"/>
                  <a:ext cx="680" cy="414"/>
                </a:xfrm>
                <a:prstGeom prst="rect">
                  <a:avLst/>
                </a:prstGeom>
                <a:solidFill>
                  <a:srgbClr val="FFFFFF"/>
                </a:solidFill>
                <a:ln w="0" cap="flat" cmpd="sng">
                  <a:solidFill>
                    <a:srgbClr val="000000"/>
                  </a:solidFill>
                  <a:prstDash val="solid"/>
                  <a:miter/>
                  <a:headEnd type="none" w="med" len="med"/>
                  <a:tailEnd type="none" w="med" len="med"/>
                </a:ln>
              </p:spPr>
              <p:txBody>
                <a:bodyPr/>
                <a:lstStyle/>
                <a:p>
                  <a:pPr algn="ctr"/>
                  <a:r>
                    <a:rPr lang="zh-CN" altLang="en-US" sz="1400" b="1" dirty="0">
                      <a:latin typeface="Times New Roman" panose="02020603050405020304" pitchFamily="18" charset="0"/>
                      <a:cs typeface="Times New Roman" panose="02020603050405020304" pitchFamily="18" charset="0"/>
                    </a:rPr>
                    <a:t>男</a:t>
                  </a:r>
                  <a:endParaRPr lang="zh-CN" altLang="en-US" sz="1400" b="1" dirty="0">
                    <a:latin typeface="Times New Roman" panose="02020603050405020304" pitchFamily="18" charset="0"/>
                  </a:endParaRPr>
                </a:p>
              </p:txBody>
            </p:sp>
            <p:sp>
              <p:nvSpPr>
                <p:cNvPr id="23580" name="Text Box 25"/>
                <p:cNvSpPr txBox="1"/>
                <p:nvPr/>
              </p:nvSpPr>
              <p:spPr>
                <a:xfrm>
                  <a:off x="4155" y="12741"/>
                  <a:ext cx="680" cy="414"/>
                </a:xfrm>
                <a:prstGeom prst="rect">
                  <a:avLst/>
                </a:prstGeom>
                <a:solidFill>
                  <a:srgbClr val="FFFFFF"/>
                </a:solidFill>
                <a:ln w="0" cap="flat" cmpd="sng">
                  <a:solidFill>
                    <a:srgbClr val="000000"/>
                  </a:solidFill>
                  <a:prstDash val="solid"/>
                  <a:miter/>
                  <a:headEnd type="none" w="med" len="med"/>
                  <a:tailEnd type="none" w="med" len="med"/>
                </a:ln>
              </p:spPr>
              <p:txBody>
                <a:bodyPr/>
                <a:lstStyle/>
                <a:p>
                  <a:pPr algn="ctr"/>
                  <a:r>
                    <a:rPr lang="zh-CN" altLang="en-US" sz="1400" b="1" dirty="0">
                      <a:latin typeface="Times New Roman" panose="02020603050405020304" pitchFamily="18" charset="0"/>
                      <a:cs typeface="Times New Roman" panose="02020603050405020304" pitchFamily="18" charset="0"/>
                    </a:rPr>
                    <a:t>女</a:t>
                  </a:r>
                  <a:endParaRPr lang="zh-CN" altLang="en-US" sz="1400" b="1" dirty="0">
                    <a:latin typeface="Times New Roman" panose="02020603050405020304" pitchFamily="18" charset="0"/>
                  </a:endParaRPr>
                </a:p>
              </p:txBody>
            </p:sp>
            <p:sp>
              <p:nvSpPr>
                <p:cNvPr id="23581" name="Text Box 26"/>
                <p:cNvSpPr txBox="1"/>
                <p:nvPr/>
              </p:nvSpPr>
              <p:spPr>
                <a:xfrm>
                  <a:off x="5925" y="12741"/>
                  <a:ext cx="680" cy="414"/>
                </a:xfrm>
                <a:prstGeom prst="rect">
                  <a:avLst/>
                </a:prstGeom>
                <a:solidFill>
                  <a:srgbClr val="FFFFFF"/>
                </a:solidFill>
                <a:ln w="0" cap="flat" cmpd="sng">
                  <a:solidFill>
                    <a:srgbClr val="000000"/>
                  </a:solidFill>
                  <a:prstDash val="solid"/>
                  <a:miter/>
                  <a:headEnd type="none" w="med" len="med"/>
                  <a:tailEnd type="none" w="med" len="med"/>
                </a:ln>
              </p:spPr>
              <p:txBody>
                <a:bodyPr/>
                <a:lstStyle/>
                <a:p>
                  <a:r>
                    <a:rPr lang="zh-CN" altLang="en-US" sz="1400" b="1" dirty="0">
                      <a:latin typeface="Times New Roman" panose="02020603050405020304" pitchFamily="18" charset="0"/>
                      <a:cs typeface="Times New Roman" panose="02020603050405020304" pitchFamily="18" charset="0"/>
                    </a:rPr>
                    <a:t>年老</a:t>
                  </a:r>
                  <a:endParaRPr lang="zh-CN" altLang="en-US" sz="1400" b="1" dirty="0">
                    <a:latin typeface="Times New Roman" panose="02020603050405020304" pitchFamily="18" charset="0"/>
                  </a:endParaRPr>
                </a:p>
              </p:txBody>
            </p:sp>
            <p:sp>
              <p:nvSpPr>
                <p:cNvPr id="23582" name="Text Box 27"/>
                <p:cNvSpPr txBox="1"/>
                <p:nvPr/>
              </p:nvSpPr>
              <p:spPr>
                <a:xfrm>
                  <a:off x="7140" y="12741"/>
                  <a:ext cx="680" cy="414"/>
                </a:xfrm>
                <a:prstGeom prst="rect">
                  <a:avLst/>
                </a:prstGeom>
                <a:solidFill>
                  <a:srgbClr val="FFFFFF"/>
                </a:solidFill>
                <a:ln w="0" cap="flat" cmpd="sng">
                  <a:solidFill>
                    <a:srgbClr val="000000"/>
                  </a:solidFill>
                  <a:prstDash val="solid"/>
                  <a:miter/>
                  <a:headEnd type="none" w="med" len="med"/>
                  <a:tailEnd type="none" w="med" len="med"/>
                </a:ln>
              </p:spPr>
              <p:txBody>
                <a:bodyPr/>
                <a:lstStyle/>
                <a:p>
                  <a:r>
                    <a:rPr lang="zh-CN" altLang="en-US" sz="1400" b="1" dirty="0">
                      <a:latin typeface="Times New Roman" panose="02020603050405020304" pitchFamily="18" charset="0"/>
                      <a:cs typeface="Times New Roman" panose="02020603050405020304" pitchFamily="18" charset="0"/>
                    </a:rPr>
                    <a:t>年轻</a:t>
                  </a:r>
                  <a:endParaRPr lang="zh-CN" altLang="en-US" sz="1400" b="1" dirty="0">
                    <a:latin typeface="Times New Roman" panose="02020603050405020304" pitchFamily="18" charset="0"/>
                  </a:endParaRPr>
                </a:p>
              </p:txBody>
            </p:sp>
            <p:sp>
              <p:nvSpPr>
                <p:cNvPr id="23583" name="Freeform 28"/>
                <p:cNvSpPr/>
                <p:nvPr/>
              </p:nvSpPr>
              <p:spPr>
                <a:xfrm>
                  <a:off x="4005" y="11580"/>
                  <a:ext cx="855" cy="315"/>
                </a:xfrm>
                <a:custGeom>
                  <a:avLst/>
                  <a:gdLst>
                    <a:gd name="txL" fmla="*/ 0 w 855"/>
                    <a:gd name="txT" fmla="*/ 0 h 315"/>
                    <a:gd name="txR" fmla="*/ 855 w 855"/>
                    <a:gd name="txB" fmla="*/ 315 h 315"/>
                  </a:gdLst>
                  <a:ahLst/>
                  <a:cxnLst>
                    <a:cxn ang="0">
                      <a:pos x="0" y="315"/>
                    </a:cxn>
                    <a:cxn ang="0">
                      <a:pos x="855" y="0"/>
                    </a:cxn>
                  </a:cxnLst>
                  <a:rect l="txL" t="txT" r="txR" b="txB"/>
                  <a:pathLst>
                    <a:path w="855" h="315">
                      <a:moveTo>
                        <a:pt x="0" y="315"/>
                      </a:moveTo>
                      <a:lnTo>
                        <a:pt x="855" y="0"/>
                      </a:lnTo>
                    </a:path>
                  </a:pathLst>
                </a:custGeom>
                <a:noFill/>
                <a:ln w="0" cap="flat" cmpd="sng">
                  <a:solidFill>
                    <a:srgbClr val="000000"/>
                  </a:solidFill>
                  <a:prstDash val="solid"/>
                  <a:round/>
                  <a:headEnd type="none" w="med" len="med"/>
                  <a:tailEnd type="triangle" w="sm" len="lg"/>
                </a:ln>
              </p:spPr>
              <p:txBody>
                <a:bodyPr/>
                <a:lstStyle/>
                <a:p>
                  <a:endParaRPr lang="zh-CN" altLang="en-US" dirty="0">
                    <a:latin typeface="Tahoma" panose="020B0604030504040204" pitchFamily="34" charset="0"/>
                  </a:endParaRPr>
                </a:p>
              </p:txBody>
            </p:sp>
            <p:sp>
              <p:nvSpPr>
                <p:cNvPr id="23584" name="Freeform 29"/>
                <p:cNvSpPr/>
                <p:nvPr/>
              </p:nvSpPr>
              <p:spPr>
                <a:xfrm>
                  <a:off x="5760" y="11580"/>
                  <a:ext cx="945" cy="345"/>
                </a:xfrm>
                <a:custGeom>
                  <a:avLst/>
                  <a:gdLst>
                    <a:gd name="txL" fmla="*/ 0 w 945"/>
                    <a:gd name="txT" fmla="*/ 0 h 345"/>
                    <a:gd name="txR" fmla="*/ 945 w 945"/>
                    <a:gd name="txB" fmla="*/ 345 h 345"/>
                  </a:gdLst>
                  <a:ahLst/>
                  <a:cxnLst>
                    <a:cxn ang="0">
                      <a:pos x="945" y="345"/>
                    </a:cxn>
                    <a:cxn ang="0">
                      <a:pos x="0" y="0"/>
                    </a:cxn>
                  </a:cxnLst>
                  <a:rect l="txL" t="txT" r="txR" b="txB"/>
                  <a:pathLst>
                    <a:path w="945" h="345">
                      <a:moveTo>
                        <a:pt x="945" y="345"/>
                      </a:moveTo>
                      <a:lnTo>
                        <a:pt x="0" y="0"/>
                      </a:lnTo>
                    </a:path>
                  </a:pathLst>
                </a:custGeom>
                <a:noFill/>
                <a:ln w="0" cap="flat" cmpd="sng">
                  <a:solidFill>
                    <a:srgbClr val="000000"/>
                  </a:solidFill>
                  <a:prstDash val="solid"/>
                  <a:round/>
                  <a:headEnd type="none" w="med" len="med"/>
                  <a:tailEnd type="triangle" w="sm" len="lg"/>
                </a:ln>
              </p:spPr>
              <p:txBody>
                <a:bodyPr/>
                <a:lstStyle/>
                <a:p>
                  <a:endParaRPr lang="zh-CN" altLang="en-US" dirty="0">
                    <a:latin typeface="Tahoma" panose="020B0604030504040204" pitchFamily="34" charset="0"/>
                  </a:endParaRPr>
                </a:p>
              </p:txBody>
            </p:sp>
            <p:sp>
              <p:nvSpPr>
                <p:cNvPr id="23585" name="Freeform 30"/>
                <p:cNvSpPr/>
                <p:nvPr/>
              </p:nvSpPr>
              <p:spPr>
                <a:xfrm>
                  <a:off x="3270" y="12327"/>
                  <a:ext cx="510" cy="408"/>
                </a:xfrm>
                <a:custGeom>
                  <a:avLst/>
                  <a:gdLst>
                    <a:gd name="txL" fmla="*/ 0 w 510"/>
                    <a:gd name="txT" fmla="*/ 0 h 408"/>
                    <a:gd name="txR" fmla="*/ 510 w 510"/>
                    <a:gd name="txB" fmla="*/ 408 h 408"/>
                  </a:gdLst>
                  <a:ahLst/>
                  <a:cxnLst>
                    <a:cxn ang="0">
                      <a:pos x="0" y="408"/>
                    </a:cxn>
                    <a:cxn ang="0">
                      <a:pos x="510" y="0"/>
                    </a:cxn>
                  </a:cxnLst>
                  <a:rect l="txL" t="txT" r="txR" b="txB"/>
                  <a:pathLst>
                    <a:path w="510" h="408">
                      <a:moveTo>
                        <a:pt x="0" y="408"/>
                      </a:moveTo>
                      <a:lnTo>
                        <a:pt x="510" y="0"/>
                      </a:lnTo>
                    </a:path>
                  </a:pathLst>
                </a:custGeom>
                <a:noFill/>
                <a:ln w="0" cap="flat" cmpd="sng">
                  <a:solidFill>
                    <a:srgbClr val="000000"/>
                  </a:solidFill>
                  <a:prstDash val="solid"/>
                  <a:round/>
                  <a:headEnd type="none" w="med" len="med"/>
                  <a:tailEnd type="triangle" w="sm" len="lg"/>
                </a:ln>
              </p:spPr>
              <p:txBody>
                <a:bodyPr/>
                <a:lstStyle/>
                <a:p>
                  <a:endParaRPr lang="zh-CN" altLang="en-US" dirty="0">
                    <a:latin typeface="Tahoma" panose="020B0604030504040204" pitchFamily="34" charset="0"/>
                  </a:endParaRPr>
                </a:p>
              </p:txBody>
            </p:sp>
            <p:sp>
              <p:nvSpPr>
                <p:cNvPr id="23586" name="Freeform 31"/>
                <p:cNvSpPr/>
                <p:nvPr/>
              </p:nvSpPr>
              <p:spPr>
                <a:xfrm>
                  <a:off x="3960" y="12327"/>
                  <a:ext cx="495" cy="423"/>
                </a:xfrm>
                <a:custGeom>
                  <a:avLst/>
                  <a:gdLst>
                    <a:gd name="txL" fmla="*/ 0 w 495"/>
                    <a:gd name="txT" fmla="*/ 0 h 423"/>
                    <a:gd name="txR" fmla="*/ 495 w 495"/>
                    <a:gd name="txB" fmla="*/ 423 h 423"/>
                  </a:gdLst>
                  <a:ahLst/>
                  <a:cxnLst>
                    <a:cxn ang="0">
                      <a:pos x="495" y="423"/>
                    </a:cxn>
                    <a:cxn ang="0">
                      <a:pos x="0" y="0"/>
                    </a:cxn>
                  </a:cxnLst>
                  <a:rect l="txL" t="txT" r="txR" b="txB"/>
                  <a:pathLst>
                    <a:path w="495" h="423">
                      <a:moveTo>
                        <a:pt x="495" y="423"/>
                      </a:moveTo>
                      <a:lnTo>
                        <a:pt x="0" y="0"/>
                      </a:lnTo>
                    </a:path>
                  </a:pathLst>
                </a:custGeom>
                <a:noFill/>
                <a:ln w="0" cap="flat" cmpd="sng">
                  <a:solidFill>
                    <a:srgbClr val="000000"/>
                  </a:solidFill>
                  <a:prstDash val="solid"/>
                  <a:round/>
                  <a:headEnd type="none" w="med" len="med"/>
                  <a:tailEnd type="triangle" w="sm" len="lg"/>
                </a:ln>
              </p:spPr>
              <p:txBody>
                <a:bodyPr/>
                <a:lstStyle/>
                <a:p>
                  <a:endParaRPr lang="zh-CN" altLang="en-US" dirty="0">
                    <a:latin typeface="Tahoma" panose="020B0604030504040204" pitchFamily="34" charset="0"/>
                  </a:endParaRPr>
                </a:p>
              </p:txBody>
            </p:sp>
            <p:sp>
              <p:nvSpPr>
                <p:cNvPr id="23587" name="Freeform 32"/>
                <p:cNvSpPr/>
                <p:nvPr/>
              </p:nvSpPr>
              <p:spPr>
                <a:xfrm>
                  <a:off x="6240" y="12342"/>
                  <a:ext cx="600" cy="393"/>
                </a:xfrm>
                <a:custGeom>
                  <a:avLst/>
                  <a:gdLst>
                    <a:gd name="txL" fmla="*/ 0 w 600"/>
                    <a:gd name="txT" fmla="*/ 0 h 393"/>
                    <a:gd name="txR" fmla="*/ 600 w 600"/>
                    <a:gd name="txB" fmla="*/ 393 h 393"/>
                  </a:gdLst>
                  <a:ahLst/>
                  <a:cxnLst>
                    <a:cxn ang="0">
                      <a:pos x="0" y="393"/>
                    </a:cxn>
                    <a:cxn ang="0">
                      <a:pos x="600" y="0"/>
                    </a:cxn>
                  </a:cxnLst>
                  <a:rect l="txL" t="txT" r="txR" b="txB"/>
                  <a:pathLst>
                    <a:path w="600" h="393">
                      <a:moveTo>
                        <a:pt x="0" y="393"/>
                      </a:moveTo>
                      <a:lnTo>
                        <a:pt x="600" y="0"/>
                      </a:lnTo>
                    </a:path>
                  </a:pathLst>
                </a:custGeom>
                <a:noFill/>
                <a:ln w="0" cap="flat" cmpd="sng">
                  <a:solidFill>
                    <a:srgbClr val="000000"/>
                  </a:solidFill>
                  <a:prstDash val="solid"/>
                  <a:round/>
                  <a:headEnd type="none" w="med" len="med"/>
                  <a:tailEnd type="triangle" w="sm" len="lg"/>
                </a:ln>
              </p:spPr>
              <p:txBody>
                <a:bodyPr/>
                <a:lstStyle/>
                <a:p>
                  <a:endParaRPr lang="zh-CN" altLang="en-US" dirty="0">
                    <a:latin typeface="Tahoma" panose="020B0604030504040204" pitchFamily="34" charset="0"/>
                  </a:endParaRPr>
                </a:p>
              </p:txBody>
            </p:sp>
            <p:sp>
              <p:nvSpPr>
                <p:cNvPr id="23588" name="Freeform 33"/>
                <p:cNvSpPr/>
                <p:nvPr/>
              </p:nvSpPr>
              <p:spPr>
                <a:xfrm>
                  <a:off x="6975" y="12330"/>
                  <a:ext cx="510" cy="405"/>
                </a:xfrm>
                <a:custGeom>
                  <a:avLst/>
                  <a:gdLst>
                    <a:gd name="txL" fmla="*/ 0 w 510"/>
                    <a:gd name="txT" fmla="*/ 0 h 405"/>
                    <a:gd name="txR" fmla="*/ 510 w 510"/>
                    <a:gd name="txB" fmla="*/ 405 h 405"/>
                  </a:gdLst>
                  <a:ahLst/>
                  <a:cxnLst>
                    <a:cxn ang="0">
                      <a:pos x="510" y="405"/>
                    </a:cxn>
                    <a:cxn ang="0">
                      <a:pos x="0" y="0"/>
                    </a:cxn>
                  </a:cxnLst>
                  <a:rect l="txL" t="txT" r="txR" b="txB"/>
                  <a:pathLst>
                    <a:path w="510" h="405">
                      <a:moveTo>
                        <a:pt x="510" y="405"/>
                      </a:moveTo>
                      <a:lnTo>
                        <a:pt x="0" y="0"/>
                      </a:lnTo>
                    </a:path>
                  </a:pathLst>
                </a:custGeom>
                <a:noFill/>
                <a:ln w="0" cap="flat" cmpd="sng">
                  <a:solidFill>
                    <a:srgbClr val="000000"/>
                  </a:solidFill>
                  <a:prstDash val="solid"/>
                  <a:round/>
                  <a:headEnd type="none" w="med" len="med"/>
                  <a:tailEnd type="triangle" w="sm" len="lg"/>
                </a:ln>
              </p:spPr>
              <p:txBody>
                <a:bodyPr/>
                <a:lstStyle/>
                <a:p>
                  <a:endParaRPr lang="zh-CN" altLang="en-US" dirty="0">
                    <a:latin typeface="Tahoma" panose="020B0604030504040204" pitchFamily="34" charset="0"/>
                  </a:endParaRPr>
                </a:p>
              </p:txBody>
            </p:sp>
          </p:grpSp>
          <p:grpSp>
            <p:nvGrpSpPr>
              <p:cNvPr id="23562" name="Group 34"/>
              <p:cNvGrpSpPr/>
              <p:nvPr/>
            </p:nvGrpSpPr>
            <p:grpSpPr>
              <a:xfrm>
                <a:off x="3105" y="10176"/>
                <a:ext cx="4367" cy="1044"/>
                <a:chOff x="3105" y="10176"/>
                <a:chExt cx="4367" cy="1044"/>
              </a:xfrm>
            </p:grpSpPr>
            <p:sp>
              <p:nvSpPr>
                <p:cNvPr id="23563" name="Text Box 35"/>
                <p:cNvSpPr txBox="1"/>
                <p:nvPr/>
              </p:nvSpPr>
              <p:spPr>
                <a:xfrm>
                  <a:off x="3105" y="10176"/>
                  <a:ext cx="482" cy="414"/>
                </a:xfrm>
                <a:prstGeom prst="rect">
                  <a:avLst/>
                </a:prstGeom>
                <a:solidFill>
                  <a:srgbClr val="FFFFFF"/>
                </a:solidFill>
                <a:ln w="0" cap="flat" cmpd="sng">
                  <a:solidFill>
                    <a:srgbClr val="000000"/>
                  </a:solidFill>
                  <a:prstDash val="solid"/>
                  <a:miter/>
                  <a:headEnd type="none" w="med" len="med"/>
                  <a:tailEnd type="none" w="med" len="med"/>
                </a:ln>
              </p:spPr>
              <p:txBody>
                <a:bodyPr/>
                <a:lstStyle/>
                <a:p>
                  <a:pPr algn="ctr"/>
                  <a:r>
                    <a:rPr lang="en-US" altLang="zh-CN" sz="1400" b="1" dirty="0">
                      <a:latin typeface="Times New Roman" panose="02020603050405020304" pitchFamily="18" charset="0"/>
                      <a:cs typeface="Times New Roman" panose="02020603050405020304" pitchFamily="18" charset="0"/>
                    </a:rPr>
                    <a:t>A</a:t>
                  </a:r>
                  <a:endParaRPr lang="en-US" altLang="zh-CN" sz="1400" b="1" dirty="0">
                    <a:latin typeface="Times New Roman" panose="02020603050405020304" pitchFamily="18" charset="0"/>
                  </a:endParaRPr>
                </a:p>
              </p:txBody>
            </p:sp>
            <p:sp>
              <p:nvSpPr>
                <p:cNvPr id="23564" name="Text Box 36"/>
                <p:cNvSpPr txBox="1"/>
                <p:nvPr/>
              </p:nvSpPr>
              <p:spPr>
                <a:xfrm>
                  <a:off x="4260" y="10176"/>
                  <a:ext cx="482" cy="414"/>
                </a:xfrm>
                <a:prstGeom prst="rect">
                  <a:avLst/>
                </a:prstGeom>
                <a:solidFill>
                  <a:srgbClr val="FFFFFF"/>
                </a:solidFill>
                <a:ln w="0" cap="flat" cmpd="sng">
                  <a:solidFill>
                    <a:srgbClr val="000000"/>
                  </a:solidFill>
                  <a:prstDash val="solid"/>
                  <a:miter/>
                  <a:headEnd type="none" w="med" len="med"/>
                  <a:tailEnd type="none" w="med" len="med"/>
                </a:ln>
              </p:spPr>
              <p:txBody>
                <a:bodyPr/>
                <a:lstStyle/>
                <a:p>
                  <a:pPr algn="ctr"/>
                  <a:r>
                    <a:rPr lang="en-US" altLang="zh-CN" sz="1400" b="1" dirty="0">
                      <a:latin typeface="Times New Roman" panose="02020603050405020304" pitchFamily="18" charset="0"/>
                      <a:cs typeface="Times New Roman" panose="02020603050405020304" pitchFamily="18" charset="0"/>
                    </a:rPr>
                    <a:t>B</a:t>
                  </a:r>
                  <a:endParaRPr lang="en-US" altLang="zh-CN" sz="1400" b="1" dirty="0">
                    <a:latin typeface="Times New Roman" panose="02020603050405020304" pitchFamily="18" charset="0"/>
                  </a:endParaRPr>
                </a:p>
              </p:txBody>
            </p:sp>
            <p:sp>
              <p:nvSpPr>
                <p:cNvPr id="23565" name="Text Box 37"/>
                <p:cNvSpPr txBox="1"/>
                <p:nvPr/>
              </p:nvSpPr>
              <p:spPr>
                <a:xfrm>
                  <a:off x="5880" y="10176"/>
                  <a:ext cx="482" cy="414"/>
                </a:xfrm>
                <a:prstGeom prst="rect">
                  <a:avLst/>
                </a:prstGeom>
                <a:solidFill>
                  <a:srgbClr val="FFFFFF"/>
                </a:solidFill>
                <a:ln w="0" cap="flat" cmpd="sng">
                  <a:solidFill>
                    <a:srgbClr val="000000"/>
                  </a:solidFill>
                  <a:prstDash val="solid"/>
                  <a:miter/>
                  <a:headEnd type="none" w="med" len="med"/>
                  <a:tailEnd type="none" w="med" len="med"/>
                </a:ln>
              </p:spPr>
              <p:txBody>
                <a:bodyPr/>
                <a:lstStyle/>
                <a:p>
                  <a:pPr algn="ctr"/>
                  <a:r>
                    <a:rPr lang="en-US" altLang="zh-CN" sz="1400" b="1" dirty="0">
                      <a:latin typeface="Times New Roman" panose="02020603050405020304" pitchFamily="18" charset="0"/>
                      <a:cs typeface="Times New Roman" panose="02020603050405020304" pitchFamily="18" charset="0"/>
                    </a:rPr>
                    <a:t>C</a:t>
                  </a:r>
                  <a:endParaRPr lang="en-US" altLang="zh-CN" sz="1400" b="1" dirty="0">
                    <a:latin typeface="Times New Roman" panose="02020603050405020304" pitchFamily="18" charset="0"/>
                  </a:endParaRPr>
                </a:p>
              </p:txBody>
            </p:sp>
            <p:sp>
              <p:nvSpPr>
                <p:cNvPr id="23566" name="Text Box 38"/>
                <p:cNvSpPr txBox="1"/>
                <p:nvPr/>
              </p:nvSpPr>
              <p:spPr>
                <a:xfrm>
                  <a:off x="6990" y="10176"/>
                  <a:ext cx="482" cy="414"/>
                </a:xfrm>
                <a:prstGeom prst="rect">
                  <a:avLst/>
                </a:prstGeom>
                <a:solidFill>
                  <a:srgbClr val="FFFFFF"/>
                </a:solidFill>
                <a:ln w="0" cap="flat" cmpd="sng">
                  <a:solidFill>
                    <a:srgbClr val="000000"/>
                  </a:solidFill>
                  <a:prstDash val="solid"/>
                  <a:miter/>
                  <a:headEnd type="none" w="med" len="med"/>
                  <a:tailEnd type="none" w="med" len="med"/>
                </a:ln>
              </p:spPr>
              <p:txBody>
                <a:bodyPr/>
                <a:lstStyle/>
                <a:p>
                  <a:pPr algn="ctr"/>
                  <a:r>
                    <a:rPr lang="en-US" altLang="zh-CN" sz="1400" b="1" dirty="0">
                      <a:latin typeface="Times New Roman" panose="02020603050405020304" pitchFamily="18" charset="0"/>
                      <a:cs typeface="Times New Roman" panose="02020603050405020304" pitchFamily="18" charset="0"/>
                    </a:rPr>
                    <a:t>D</a:t>
                  </a:r>
                  <a:endParaRPr lang="en-US" altLang="zh-CN" sz="1400" b="1" dirty="0">
                    <a:latin typeface="Times New Roman" panose="02020603050405020304" pitchFamily="18" charset="0"/>
                  </a:endParaRPr>
                </a:p>
              </p:txBody>
            </p:sp>
            <p:grpSp>
              <p:nvGrpSpPr>
                <p:cNvPr id="23567" name="Group 39"/>
                <p:cNvGrpSpPr/>
                <p:nvPr/>
              </p:nvGrpSpPr>
              <p:grpSpPr>
                <a:xfrm>
                  <a:off x="3360" y="10554"/>
                  <a:ext cx="3845" cy="666"/>
                  <a:chOff x="3360" y="10554"/>
                  <a:chExt cx="3845" cy="666"/>
                </a:xfrm>
              </p:grpSpPr>
              <p:sp>
                <p:nvSpPr>
                  <p:cNvPr id="23568" name="Freeform 40"/>
                  <p:cNvSpPr/>
                  <p:nvPr/>
                </p:nvSpPr>
                <p:spPr>
                  <a:xfrm>
                    <a:off x="5640" y="10605"/>
                    <a:ext cx="480" cy="420"/>
                  </a:xfrm>
                  <a:custGeom>
                    <a:avLst/>
                    <a:gdLst>
                      <a:gd name="txL" fmla="*/ 0 w 480"/>
                      <a:gd name="txT" fmla="*/ 0 h 420"/>
                      <a:gd name="txR" fmla="*/ 480 w 480"/>
                      <a:gd name="txB" fmla="*/ 420 h 420"/>
                    </a:gdLst>
                    <a:ahLst/>
                    <a:cxnLst>
                      <a:cxn ang="0">
                        <a:pos x="0" y="420"/>
                      </a:cxn>
                      <a:cxn ang="0">
                        <a:pos x="480" y="0"/>
                      </a:cxn>
                    </a:cxnLst>
                    <a:rect l="txL" t="txT" r="txR" b="txB"/>
                    <a:pathLst>
                      <a:path w="480" h="420">
                        <a:moveTo>
                          <a:pt x="0" y="420"/>
                        </a:moveTo>
                        <a:lnTo>
                          <a:pt x="480" y="0"/>
                        </a:lnTo>
                      </a:path>
                    </a:pathLst>
                  </a:custGeom>
                  <a:noFill/>
                  <a:ln w="0" cap="flat" cmpd="sng">
                    <a:solidFill>
                      <a:srgbClr val="000000"/>
                    </a:solidFill>
                    <a:prstDash val="solid"/>
                    <a:round/>
                    <a:headEnd type="none" w="med" len="med"/>
                    <a:tailEnd type="triangle" w="sm" len="lg"/>
                  </a:ln>
                </p:spPr>
                <p:txBody>
                  <a:bodyPr/>
                  <a:lstStyle/>
                  <a:p>
                    <a:endParaRPr lang="zh-CN" altLang="en-US" dirty="0">
                      <a:latin typeface="Tahoma" panose="020B0604030504040204" pitchFamily="34" charset="0"/>
                    </a:endParaRPr>
                  </a:p>
                </p:txBody>
              </p:sp>
              <p:sp>
                <p:nvSpPr>
                  <p:cNvPr id="23569" name="Freeform 41"/>
                  <p:cNvSpPr/>
                  <p:nvPr/>
                </p:nvSpPr>
                <p:spPr>
                  <a:xfrm>
                    <a:off x="6045" y="10620"/>
                    <a:ext cx="1155" cy="555"/>
                  </a:xfrm>
                  <a:custGeom>
                    <a:avLst/>
                    <a:gdLst>
                      <a:gd name="txL" fmla="*/ 0 w 1155"/>
                      <a:gd name="txT" fmla="*/ 0 h 555"/>
                      <a:gd name="txR" fmla="*/ 1155 w 1155"/>
                      <a:gd name="txB" fmla="*/ 555 h 555"/>
                    </a:gdLst>
                    <a:ahLst/>
                    <a:cxnLst>
                      <a:cxn ang="0">
                        <a:pos x="0" y="555"/>
                      </a:cxn>
                      <a:cxn ang="0">
                        <a:pos x="1155" y="0"/>
                      </a:cxn>
                    </a:cxnLst>
                    <a:rect l="txL" t="txT" r="txR" b="txB"/>
                    <a:pathLst>
                      <a:path w="1155" h="555">
                        <a:moveTo>
                          <a:pt x="0" y="555"/>
                        </a:moveTo>
                        <a:lnTo>
                          <a:pt x="1155" y="0"/>
                        </a:lnTo>
                      </a:path>
                    </a:pathLst>
                  </a:custGeom>
                  <a:noFill/>
                  <a:ln w="0" cap="flat" cmpd="sng">
                    <a:solidFill>
                      <a:srgbClr val="000000"/>
                    </a:solidFill>
                    <a:prstDash val="solid"/>
                    <a:round/>
                    <a:headEnd type="none" w="med" len="med"/>
                    <a:tailEnd type="triangle" w="sm" len="lg"/>
                  </a:ln>
                </p:spPr>
                <p:txBody>
                  <a:bodyPr/>
                  <a:lstStyle/>
                  <a:p>
                    <a:endParaRPr lang="zh-CN" altLang="en-US" dirty="0">
                      <a:latin typeface="Tahoma" panose="020B0604030504040204" pitchFamily="34" charset="0"/>
                    </a:endParaRPr>
                  </a:p>
                </p:txBody>
              </p:sp>
              <p:sp>
                <p:nvSpPr>
                  <p:cNvPr id="23570" name="Freeform 42"/>
                  <p:cNvSpPr/>
                  <p:nvPr/>
                </p:nvSpPr>
                <p:spPr>
                  <a:xfrm>
                    <a:off x="4485" y="10590"/>
                    <a:ext cx="480" cy="435"/>
                  </a:xfrm>
                  <a:custGeom>
                    <a:avLst/>
                    <a:gdLst>
                      <a:gd name="txL" fmla="*/ 0 w 480"/>
                      <a:gd name="txT" fmla="*/ 0 h 435"/>
                      <a:gd name="txR" fmla="*/ 480 w 480"/>
                      <a:gd name="txB" fmla="*/ 435 h 435"/>
                    </a:gdLst>
                    <a:ahLst/>
                    <a:cxnLst>
                      <a:cxn ang="0">
                        <a:pos x="480" y="435"/>
                      </a:cxn>
                      <a:cxn ang="0">
                        <a:pos x="0" y="0"/>
                      </a:cxn>
                    </a:cxnLst>
                    <a:rect l="txL" t="txT" r="txR" b="txB"/>
                    <a:pathLst>
                      <a:path w="480" h="435">
                        <a:moveTo>
                          <a:pt x="480" y="435"/>
                        </a:moveTo>
                        <a:lnTo>
                          <a:pt x="0" y="0"/>
                        </a:lnTo>
                      </a:path>
                    </a:pathLst>
                  </a:custGeom>
                  <a:noFill/>
                  <a:ln w="0" cap="flat" cmpd="sng">
                    <a:solidFill>
                      <a:srgbClr val="000000"/>
                    </a:solidFill>
                    <a:prstDash val="solid"/>
                    <a:round/>
                    <a:headEnd type="none" w="med" len="med"/>
                    <a:tailEnd type="triangle" w="sm" len="lg"/>
                  </a:ln>
                </p:spPr>
                <p:txBody>
                  <a:bodyPr/>
                  <a:lstStyle/>
                  <a:p>
                    <a:endParaRPr lang="zh-CN" altLang="en-US" dirty="0">
                      <a:latin typeface="Tahoma" panose="020B0604030504040204" pitchFamily="34" charset="0"/>
                    </a:endParaRPr>
                  </a:p>
                </p:txBody>
              </p:sp>
              <p:sp>
                <p:nvSpPr>
                  <p:cNvPr id="23571" name="Freeform 43"/>
                  <p:cNvSpPr/>
                  <p:nvPr/>
                </p:nvSpPr>
                <p:spPr>
                  <a:xfrm>
                    <a:off x="3360" y="10620"/>
                    <a:ext cx="1335" cy="525"/>
                  </a:xfrm>
                  <a:custGeom>
                    <a:avLst/>
                    <a:gdLst>
                      <a:gd name="txL" fmla="*/ 0 w 1335"/>
                      <a:gd name="txT" fmla="*/ 0 h 525"/>
                      <a:gd name="txR" fmla="*/ 1335 w 1335"/>
                      <a:gd name="txB" fmla="*/ 525 h 525"/>
                    </a:gdLst>
                    <a:ahLst/>
                    <a:cxnLst>
                      <a:cxn ang="0">
                        <a:pos x="1335" y="525"/>
                      </a:cxn>
                      <a:cxn ang="0">
                        <a:pos x="0" y="0"/>
                      </a:cxn>
                    </a:cxnLst>
                    <a:rect l="txL" t="txT" r="txR" b="txB"/>
                    <a:pathLst>
                      <a:path w="1335" h="525">
                        <a:moveTo>
                          <a:pt x="1335" y="525"/>
                        </a:moveTo>
                        <a:lnTo>
                          <a:pt x="0" y="0"/>
                        </a:lnTo>
                      </a:path>
                    </a:pathLst>
                  </a:custGeom>
                  <a:noFill/>
                  <a:ln w="0" cap="flat" cmpd="sng">
                    <a:solidFill>
                      <a:srgbClr val="000000"/>
                    </a:solidFill>
                    <a:prstDash val="solid"/>
                    <a:round/>
                    <a:headEnd type="none" w="med" len="med"/>
                    <a:tailEnd type="triangle" w="sm" len="lg"/>
                  </a:ln>
                </p:spPr>
                <p:txBody>
                  <a:bodyPr/>
                  <a:lstStyle/>
                  <a:p>
                    <a:endParaRPr lang="zh-CN" altLang="en-US" dirty="0">
                      <a:latin typeface="Tahoma" panose="020B0604030504040204" pitchFamily="34" charset="0"/>
                    </a:endParaRPr>
                  </a:p>
                </p:txBody>
              </p:sp>
              <p:sp>
                <p:nvSpPr>
                  <p:cNvPr id="23572" name="Text Box 44"/>
                  <p:cNvSpPr txBox="1"/>
                  <p:nvPr/>
                </p:nvSpPr>
                <p:spPr>
                  <a:xfrm>
                    <a:off x="6525" y="10785"/>
                    <a:ext cx="680" cy="369"/>
                  </a:xfrm>
                  <a:prstGeom prst="rect">
                    <a:avLst/>
                  </a:prstGeom>
                  <a:noFill/>
                  <a:ln w="0">
                    <a:noFill/>
                  </a:ln>
                </p:spPr>
                <p:txBody>
                  <a:bodyPr/>
                  <a:lstStyle/>
                  <a:p>
                    <a:r>
                      <a:rPr lang="zh-CN" altLang="en-US" sz="1400" b="1" dirty="0">
                        <a:latin typeface="Times New Roman" panose="02020603050405020304" pitchFamily="18" charset="0"/>
                        <a:cs typeface="Times New Roman" panose="02020603050405020304" pitchFamily="18" charset="0"/>
                      </a:rPr>
                      <a:t>状态</a:t>
                    </a:r>
                    <a:endParaRPr lang="zh-CN" altLang="en-US" sz="1400" b="1" dirty="0">
                      <a:latin typeface="Times New Roman" panose="02020603050405020304" pitchFamily="18" charset="0"/>
                    </a:endParaRPr>
                  </a:p>
                </p:txBody>
              </p:sp>
              <p:sp>
                <p:nvSpPr>
                  <p:cNvPr id="23573" name="Text Box 45"/>
                  <p:cNvSpPr txBox="1"/>
                  <p:nvPr/>
                </p:nvSpPr>
                <p:spPr>
                  <a:xfrm>
                    <a:off x="5760" y="10680"/>
                    <a:ext cx="680" cy="369"/>
                  </a:xfrm>
                  <a:prstGeom prst="rect">
                    <a:avLst/>
                  </a:prstGeom>
                  <a:noFill/>
                  <a:ln w="0">
                    <a:noFill/>
                  </a:ln>
                </p:spPr>
                <p:txBody>
                  <a:bodyPr/>
                  <a:lstStyle/>
                  <a:p>
                    <a:r>
                      <a:rPr lang="zh-CN" altLang="en-US" sz="1400" b="1" dirty="0">
                        <a:latin typeface="Times New Roman" panose="02020603050405020304" pitchFamily="18" charset="0"/>
                        <a:cs typeface="Times New Roman" panose="02020603050405020304" pitchFamily="18" charset="0"/>
                      </a:rPr>
                      <a:t>状态</a:t>
                    </a:r>
                    <a:endParaRPr lang="zh-CN" altLang="en-US" sz="1400" b="1" dirty="0">
                      <a:latin typeface="Times New Roman" panose="02020603050405020304" pitchFamily="18" charset="0"/>
                    </a:endParaRPr>
                  </a:p>
                </p:txBody>
              </p:sp>
              <p:sp>
                <p:nvSpPr>
                  <p:cNvPr id="23574" name="Text Box 46"/>
                  <p:cNvSpPr txBox="1"/>
                  <p:nvPr/>
                </p:nvSpPr>
                <p:spPr>
                  <a:xfrm>
                    <a:off x="4620" y="10554"/>
                    <a:ext cx="680" cy="369"/>
                  </a:xfrm>
                  <a:prstGeom prst="rect">
                    <a:avLst/>
                  </a:prstGeom>
                  <a:noFill/>
                  <a:ln w="0">
                    <a:noFill/>
                  </a:ln>
                </p:spPr>
                <p:txBody>
                  <a:bodyPr/>
                  <a:lstStyle/>
                  <a:p>
                    <a:r>
                      <a:rPr lang="zh-CN" altLang="en-US" sz="1400" b="1" dirty="0">
                        <a:latin typeface="Times New Roman" panose="02020603050405020304" pitchFamily="18" charset="0"/>
                        <a:cs typeface="Times New Roman" panose="02020603050405020304" pitchFamily="18" charset="0"/>
                      </a:rPr>
                      <a:t>状态</a:t>
                    </a:r>
                    <a:endParaRPr lang="zh-CN" altLang="en-US" sz="1400" b="1" dirty="0">
                      <a:latin typeface="Times New Roman" panose="02020603050405020304" pitchFamily="18" charset="0"/>
                    </a:endParaRPr>
                  </a:p>
                </p:txBody>
              </p:sp>
              <p:sp>
                <p:nvSpPr>
                  <p:cNvPr id="23575" name="Text Box 47"/>
                  <p:cNvSpPr txBox="1"/>
                  <p:nvPr/>
                </p:nvSpPr>
                <p:spPr>
                  <a:xfrm>
                    <a:off x="3705" y="10851"/>
                    <a:ext cx="680" cy="369"/>
                  </a:xfrm>
                  <a:prstGeom prst="rect">
                    <a:avLst/>
                  </a:prstGeom>
                  <a:noFill/>
                  <a:ln w="0">
                    <a:noFill/>
                  </a:ln>
                </p:spPr>
                <p:txBody>
                  <a:bodyPr/>
                  <a:lstStyle/>
                  <a:p>
                    <a:r>
                      <a:rPr lang="zh-CN" altLang="en-US" sz="1400" b="1" dirty="0">
                        <a:latin typeface="Times New Roman" panose="02020603050405020304" pitchFamily="18" charset="0"/>
                        <a:cs typeface="Times New Roman" panose="02020603050405020304" pitchFamily="18" charset="0"/>
                      </a:rPr>
                      <a:t>状态</a:t>
                    </a:r>
                    <a:endParaRPr lang="zh-CN" altLang="en-US" sz="1400" b="1" dirty="0">
                      <a:latin typeface="Times New Roman" panose="02020603050405020304" pitchFamily="18" charset="0"/>
                    </a:endParaRPr>
                  </a:p>
                </p:txBody>
              </p:sp>
            </p:grpSp>
          </p:grpSp>
        </p:grpSp>
      </p:grpSp>
      <p:sp>
        <p:nvSpPr>
          <p:cNvPr id="23558" name="Text Box 48"/>
          <p:cNvSpPr txBox="1"/>
          <p:nvPr/>
        </p:nvSpPr>
        <p:spPr>
          <a:xfrm>
            <a:off x="2362199" y="5682560"/>
            <a:ext cx="4252913" cy="381000"/>
          </a:xfrm>
          <a:prstGeom prst="rect">
            <a:avLst/>
          </a:prstGeom>
          <a:noFill/>
          <a:ln w="0">
            <a:noFill/>
          </a:ln>
        </p:spPr>
        <p:txBody>
          <a:bodyPr/>
          <a:lstStyle/>
          <a:p>
            <a:pPr algn="ctr"/>
            <a:r>
              <a:rPr lang="zh-CN" altLang="en-US" sz="1400" b="1" dirty="0">
                <a:latin typeface="宋体" panose="02010600030101010101" pitchFamily="2" charset="-122"/>
                <a:cs typeface="Times New Roman" panose="02020603050405020304" pitchFamily="18" charset="0"/>
              </a:rPr>
              <a:t>图</a:t>
            </a:r>
            <a:r>
              <a:rPr lang="en-US" altLang="zh-CN" sz="1400" b="1" dirty="0">
                <a:latin typeface="宋体" panose="02010600030101010101" pitchFamily="2" charset="-122"/>
                <a:cs typeface="Times New Roman" panose="02020603050405020304" pitchFamily="18" charset="0"/>
              </a:rPr>
              <a:t>  </a:t>
            </a:r>
            <a:r>
              <a:rPr lang="zh-CN" altLang="en-US" sz="1400" b="1" dirty="0">
                <a:latin typeface="宋体" panose="02010600030101010101" pitchFamily="2" charset="-122"/>
                <a:cs typeface="Times New Roman" panose="02020603050405020304" pitchFamily="18" charset="0"/>
              </a:rPr>
              <a:t>具有合取与析取关系的语义网络</a:t>
            </a:r>
            <a:endParaRPr lang="zh-CN" altLang="en-US" sz="1400" b="1" dirty="0">
              <a:latin typeface="Times New Roman" panose="02020603050405020304" pitchFamily="18" charset="0"/>
            </a:endParaRPr>
          </a:p>
        </p:txBody>
      </p:sp>
      <p:sp>
        <p:nvSpPr>
          <p:cNvPr id="2" name="矩形 1"/>
          <p:cNvSpPr/>
          <p:nvPr/>
        </p:nvSpPr>
        <p:spPr>
          <a:xfrm>
            <a:off x="294165" y="396414"/>
            <a:ext cx="4485523" cy="369332"/>
          </a:xfrm>
          <a:prstGeom prst="rect">
            <a:avLst/>
          </a:prstGeom>
        </p:spPr>
        <p:txBody>
          <a:bodyPr wrap="none">
            <a:spAutoFit/>
          </a:bodyPr>
          <a:lstStyle/>
          <a:p>
            <a:r>
              <a:rPr lang="zh-CN" altLang="en-US" b="1" dirty="0">
                <a:solidFill>
                  <a:srgbClr val="FF0000"/>
                </a:solidFill>
                <a:latin typeface="仿宋_GB2312" pitchFamily="49" charset="-122"/>
                <a:ea typeface="仿宋_GB2312" pitchFamily="49" charset="-122"/>
              </a:rPr>
              <a:t>参观者有男有女，有年老的，有年轻</a:t>
            </a:r>
            <a:r>
              <a:rPr lang="zh-CN" altLang="en-US" b="1" dirty="0" smtClean="0">
                <a:solidFill>
                  <a:srgbClr val="FF0000"/>
                </a:solidFill>
                <a:latin typeface="仿宋_GB2312" pitchFamily="49" charset="-122"/>
                <a:ea typeface="仿宋_GB2312" pitchFamily="49" charset="-122"/>
              </a:rPr>
              <a:t>的。</a:t>
            </a:r>
            <a:endParaRPr lang="zh-CN" altLang="en-US" dirty="0"/>
          </a:p>
        </p:txBody>
      </p:sp>
    </p:spTree>
  </p:cSld>
  <p:clrMapOvr>
    <a:masterClrMapping/>
  </p:clrMapOvr>
  <p:transition>
    <p:random/>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Text Box 5"/>
          <p:cNvSpPr txBox="1"/>
          <p:nvPr/>
        </p:nvSpPr>
        <p:spPr>
          <a:xfrm>
            <a:off x="454025" y="1080770"/>
            <a:ext cx="8382000" cy="4521835"/>
          </a:xfrm>
          <a:prstGeom prst="rect">
            <a:avLst/>
          </a:prstGeom>
          <a:noFill/>
          <a:ln w="9525">
            <a:noFill/>
          </a:ln>
        </p:spPr>
        <p:txBody>
          <a:bodyPr>
            <a:spAutoFit/>
          </a:bodyPr>
          <a:lstStyle/>
          <a:p>
            <a:pPr>
              <a:lnSpc>
                <a:spcPct val="120000"/>
              </a:lnSpc>
            </a:pPr>
            <a:r>
              <a:rPr lang="en-US" altLang="zh-CN" sz="2400" b="1" dirty="0">
                <a:latin typeface="仿宋_GB2312" pitchFamily="49" charset="-122"/>
                <a:ea typeface="仿宋_GB2312" pitchFamily="49" charset="-122"/>
              </a:rPr>
              <a:t>    </a:t>
            </a:r>
            <a:r>
              <a:rPr lang="zh-CN" altLang="en-US" sz="2400" b="1" dirty="0">
                <a:latin typeface="仿宋_GB2312" pitchFamily="49" charset="-122"/>
                <a:ea typeface="仿宋_GB2312" pitchFamily="49" charset="-122"/>
              </a:rPr>
              <a:t>在用语义网络表示知识时，对存在量词可以直接用</a:t>
            </a:r>
            <a:r>
              <a:rPr lang="zh-CN" altLang="en-US" sz="2400" b="1" dirty="0">
                <a:latin typeface="Arial" panose="020B0604020202020204" pitchFamily="34" charset="0"/>
                <a:ea typeface="仿宋_GB2312" pitchFamily="49" charset="-122"/>
              </a:rPr>
              <a:t>“</a:t>
            </a:r>
            <a:r>
              <a:rPr lang="zh-CN" altLang="en-US" sz="2400" b="1" dirty="0">
                <a:latin typeface="仿宋_GB2312" pitchFamily="49" charset="-122"/>
                <a:ea typeface="仿宋_GB2312" pitchFamily="49" charset="-122"/>
              </a:rPr>
              <a:t>是一种（</a:t>
            </a:r>
            <a:r>
              <a:rPr lang="en-US" altLang="zh-CN" sz="2400" b="1" dirty="0">
                <a:latin typeface="仿宋_GB2312" pitchFamily="49" charset="-122"/>
                <a:ea typeface="仿宋_GB2312" pitchFamily="49" charset="-122"/>
              </a:rPr>
              <a:t>AKO</a:t>
            </a:r>
            <a:r>
              <a:rPr lang="zh-CN" altLang="en-US" sz="2400" b="1" dirty="0">
                <a:latin typeface="仿宋_GB2312" pitchFamily="49" charset="-122"/>
                <a:ea typeface="仿宋_GB2312" pitchFamily="49" charset="-122"/>
              </a:rPr>
              <a:t>）</a:t>
            </a:r>
            <a:r>
              <a:rPr lang="zh-CN" altLang="en-US" sz="2400" b="1" dirty="0">
                <a:latin typeface="Arial" panose="020B0604020202020204" pitchFamily="34" charset="0"/>
                <a:ea typeface="仿宋_GB2312" pitchFamily="49" charset="-122"/>
              </a:rPr>
              <a:t>”</a:t>
            </a:r>
            <a:r>
              <a:rPr lang="zh-CN" altLang="en-US" sz="2400" b="1" dirty="0">
                <a:latin typeface="仿宋_GB2312" pitchFamily="49" charset="-122"/>
                <a:ea typeface="仿宋_GB2312" pitchFamily="49" charset="-122"/>
              </a:rPr>
              <a:t>、</a:t>
            </a:r>
            <a:r>
              <a:rPr lang="zh-CN" altLang="en-US" sz="2400" b="1" dirty="0">
                <a:latin typeface="Arial" panose="020B0604020202020204" pitchFamily="34" charset="0"/>
                <a:ea typeface="仿宋_GB2312" pitchFamily="49" charset="-122"/>
              </a:rPr>
              <a:t>“</a:t>
            </a:r>
            <a:r>
              <a:rPr lang="zh-CN" altLang="en-US" sz="2400" b="1" dirty="0">
                <a:latin typeface="仿宋_GB2312" pitchFamily="49" charset="-122"/>
                <a:ea typeface="仿宋_GB2312" pitchFamily="49" charset="-122"/>
              </a:rPr>
              <a:t>是一个</a:t>
            </a:r>
            <a:r>
              <a:rPr lang="en-US" altLang="zh-CN" sz="2400" b="1" dirty="0">
                <a:latin typeface="仿宋_GB2312" pitchFamily="49" charset="-122"/>
                <a:ea typeface="仿宋_GB2312" pitchFamily="49" charset="-122"/>
              </a:rPr>
              <a:t>(ISA)</a:t>
            </a:r>
            <a:r>
              <a:rPr lang="zh-CN" altLang="en-US" sz="2400" b="1" dirty="0">
                <a:latin typeface="Arial" panose="020B0604020202020204" pitchFamily="34" charset="0"/>
                <a:ea typeface="仿宋_GB2312" pitchFamily="49" charset="-122"/>
              </a:rPr>
              <a:t>”</a:t>
            </a:r>
            <a:r>
              <a:rPr lang="zh-CN" altLang="en-US" sz="2400" b="1" dirty="0">
                <a:latin typeface="仿宋_GB2312" pitchFamily="49" charset="-122"/>
                <a:ea typeface="仿宋_GB2312" pitchFamily="49" charset="-122"/>
              </a:rPr>
              <a:t>等语义关系来表示。对全称量词可以采用亨德里克斯</a:t>
            </a:r>
            <a:r>
              <a:rPr lang="en-US" altLang="zh-CN" sz="2400" b="1" dirty="0">
                <a:latin typeface="Times New Roman" panose="02020603050405020304" pitchFamily="18" charset="0"/>
                <a:ea typeface="仿宋_GB2312" pitchFamily="49" charset="-122"/>
              </a:rPr>
              <a:t>(G.G.Hendrix)</a:t>
            </a:r>
            <a:r>
              <a:rPr lang="zh-CN" altLang="en-US" sz="2400" b="1" dirty="0">
                <a:latin typeface="Times New Roman" panose="02020603050405020304" pitchFamily="18" charset="0"/>
                <a:ea typeface="仿宋_GB2312" pitchFamily="49" charset="-122"/>
              </a:rPr>
              <a:t>提出的</a:t>
            </a:r>
            <a:r>
              <a:rPr lang="zh-CN" altLang="en-US" sz="2400" b="1" dirty="0">
                <a:solidFill>
                  <a:srgbClr val="C00000"/>
                </a:solidFill>
                <a:latin typeface="Times New Roman" panose="02020603050405020304" pitchFamily="18" charset="0"/>
                <a:ea typeface="仿宋_GB2312" pitchFamily="49" charset="-122"/>
              </a:rPr>
              <a:t>语义网络分区技术</a:t>
            </a:r>
            <a:r>
              <a:rPr lang="zh-CN" altLang="en-US" sz="2400" b="1" dirty="0">
                <a:latin typeface="Times New Roman" panose="02020603050405020304" pitchFamily="18" charset="0"/>
                <a:ea typeface="仿宋_GB2312" pitchFamily="49" charset="-122"/>
              </a:rPr>
              <a:t>来表示，也称为</a:t>
            </a:r>
            <a:r>
              <a:rPr lang="zh-CN" altLang="en-US" sz="2400" b="1" dirty="0">
                <a:solidFill>
                  <a:srgbClr val="C00000"/>
                </a:solidFill>
                <a:latin typeface="Times New Roman" panose="02020603050405020304" pitchFamily="18" charset="0"/>
                <a:ea typeface="仿宋_GB2312" pitchFamily="49" charset="-122"/>
              </a:rPr>
              <a:t>分块语义网络</a:t>
            </a:r>
            <a:r>
              <a:rPr lang="en-US" altLang="zh-CN" sz="2400" b="1" dirty="0">
                <a:latin typeface="Times New Roman" panose="02020603050405020304" pitchFamily="18" charset="0"/>
                <a:ea typeface="仿宋_GB2312" pitchFamily="49" charset="-122"/>
              </a:rPr>
              <a:t>(Partitioned Semantic Net)</a:t>
            </a:r>
            <a:r>
              <a:rPr lang="zh-CN" altLang="en-US" sz="2400" b="1" dirty="0">
                <a:latin typeface="Times New Roman" panose="02020603050405020304" pitchFamily="18" charset="0"/>
                <a:ea typeface="仿宋_GB2312" pitchFamily="49" charset="-122"/>
              </a:rPr>
              <a:t>，以解决量词的表示问题</a:t>
            </a:r>
            <a:r>
              <a:rPr lang="zh-CN" altLang="en-US" sz="2400" b="1" dirty="0" smtClean="0">
                <a:latin typeface="Times New Roman" panose="02020603050405020304" pitchFamily="18" charset="0"/>
                <a:ea typeface="仿宋_GB2312" pitchFamily="49" charset="-122"/>
              </a:rPr>
              <a:t>。</a:t>
            </a:r>
            <a:endParaRPr lang="en-US" altLang="zh-CN" sz="2400" b="1" dirty="0" smtClean="0">
              <a:latin typeface="Times New Roman" panose="02020603050405020304" pitchFamily="18" charset="0"/>
              <a:ea typeface="仿宋_GB2312" pitchFamily="49" charset="-122"/>
            </a:endParaRPr>
          </a:p>
          <a:p>
            <a:pPr>
              <a:lnSpc>
                <a:spcPct val="120000"/>
              </a:lnSpc>
            </a:pPr>
            <a:r>
              <a:rPr lang="en-US" altLang="zh-CN" sz="2400" b="1" dirty="0">
                <a:latin typeface="Times New Roman" panose="02020603050405020304" pitchFamily="18" charset="0"/>
                <a:ea typeface="仿宋_GB2312" pitchFamily="49" charset="-122"/>
              </a:rPr>
              <a:t> </a:t>
            </a:r>
            <a:r>
              <a:rPr lang="en-US" altLang="zh-CN" sz="2400" b="1" dirty="0" smtClean="0">
                <a:latin typeface="Times New Roman" panose="02020603050405020304" pitchFamily="18" charset="0"/>
                <a:ea typeface="仿宋_GB2312" pitchFamily="49" charset="-122"/>
              </a:rPr>
              <a:t>   </a:t>
            </a:r>
            <a:r>
              <a:rPr lang="zh-CN" altLang="en-US" sz="2400" b="1" dirty="0" smtClean="0">
                <a:latin typeface="Times New Roman" panose="02020603050405020304" pitchFamily="18" charset="0"/>
                <a:ea typeface="仿宋_GB2312" pitchFamily="49" charset="-122"/>
              </a:rPr>
              <a:t>该</a:t>
            </a:r>
            <a:r>
              <a:rPr lang="zh-CN" altLang="en-US" sz="2400" b="1" dirty="0">
                <a:latin typeface="Times New Roman" panose="02020603050405020304" pitchFamily="18" charset="0"/>
                <a:ea typeface="仿宋_GB2312" pitchFamily="49" charset="-122"/>
              </a:rPr>
              <a:t>技术的基本思想是：把一个复杂的命题划分成若干个子</a:t>
            </a:r>
            <a:r>
              <a:rPr lang="zh-CN" altLang="en-US" sz="2400" b="1" dirty="0">
                <a:latin typeface="仿宋_GB2312" pitchFamily="49" charset="-122"/>
                <a:ea typeface="仿宋_GB2312" pitchFamily="49" charset="-122"/>
              </a:rPr>
              <a:t>命题，每一个子命题用一个简单的语义网络来表示，称为一个子空间，多个子空间构成一个大空间。每个子空间看作是大空间中的一</a:t>
            </a:r>
            <a:r>
              <a:rPr lang="zh-CN" altLang="en-US" sz="2400" b="1" dirty="0">
                <a:latin typeface="仿宋_GB2312" pitchFamily="49" charset="-122"/>
                <a:ea typeface="仿宋_GB2312" pitchFamily="49" charset="-122"/>
              </a:rPr>
              <a:t>个结点</a:t>
            </a:r>
            <a:r>
              <a:rPr lang="zh-CN" altLang="en-US" sz="2400" b="1" dirty="0">
                <a:latin typeface="仿宋_GB2312" pitchFamily="49" charset="-122"/>
                <a:ea typeface="仿宋_GB2312" pitchFamily="49" charset="-122"/>
              </a:rPr>
              <a:t>，称为</a:t>
            </a:r>
            <a:r>
              <a:rPr lang="zh-CN" altLang="en-US" sz="2400" b="1" dirty="0">
                <a:latin typeface="仿宋_GB2312" pitchFamily="49" charset="-122"/>
                <a:ea typeface="仿宋_GB2312" pitchFamily="49" charset="-122"/>
              </a:rPr>
              <a:t>超结点</a:t>
            </a:r>
            <a:r>
              <a:rPr lang="zh-CN" altLang="en-US" sz="2400" b="1" dirty="0">
                <a:latin typeface="仿宋_GB2312" pitchFamily="49" charset="-122"/>
                <a:ea typeface="仿宋_GB2312" pitchFamily="49" charset="-122"/>
              </a:rPr>
              <a:t>。空间可以逐层嵌套，子空间之间用弧相互连接。</a:t>
            </a:r>
            <a:endParaRPr lang="zh-CN" altLang="en-US" sz="2400" b="1" dirty="0">
              <a:latin typeface="仿宋_GB2312" pitchFamily="49" charset="-122"/>
              <a:ea typeface="仿宋_GB2312" pitchFamily="49" charset="-122"/>
            </a:endParaRPr>
          </a:p>
        </p:txBody>
      </p:sp>
      <p:sp>
        <p:nvSpPr>
          <p:cNvPr id="24582" name="Rectangle 33"/>
          <p:cNvSpPr/>
          <p:nvPr/>
        </p:nvSpPr>
        <p:spPr>
          <a:xfrm>
            <a:off x="304800" y="383858"/>
            <a:ext cx="5364163" cy="519112"/>
          </a:xfrm>
          <a:prstGeom prst="rect">
            <a:avLst/>
          </a:prstGeom>
          <a:noFill/>
          <a:ln w="9525">
            <a:noFill/>
          </a:ln>
        </p:spPr>
        <p:txBody>
          <a:bodyPr wrap="none">
            <a:spAutoFit/>
          </a:bodyPr>
          <a:lstStyle/>
          <a:p>
            <a:r>
              <a:rPr lang="zh-CN" altLang="en-US" sz="2800" b="1" dirty="0">
                <a:solidFill>
                  <a:srgbClr val="0066FF"/>
                </a:solidFill>
                <a:latin typeface="仿宋_GB2312" pitchFamily="49" charset="-122"/>
                <a:ea typeface="仿宋_GB2312" pitchFamily="49" charset="-122"/>
              </a:rPr>
              <a:t>（</a:t>
            </a:r>
            <a:r>
              <a:rPr lang="en-US" altLang="zh-CN" sz="2800" b="1" dirty="0">
                <a:solidFill>
                  <a:srgbClr val="0066FF"/>
                </a:solidFill>
                <a:latin typeface="仿宋_GB2312" pitchFamily="49" charset="-122"/>
                <a:ea typeface="仿宋_GB2312" pitchFamily="49" charset="-122"/>
              </a:rPr>
              <a:t>2</a:t>
            </a:r>
            <a:r>
              <a:rPr lang="zh-CN" altLang="en-US" sz="2800" b="1" dirty="0">
                <a:solidFill>
                  <a:srgbClr val="0066FF"/>
                </a:solidFill>
                <a:latin typeface="仿宋_GB2312" pitchFamily="49" charset="-122"/>
                <a:ea typeface="仿宋_GB2312" pitchFamily="49" charset="-122"/>
              </a:rPr>
              <a:t>）存在量词与全称量词的表示</a:t>
            </a:r>
            <a:endParaRPr lang="zh-CN" altLang="en-US" sz="2800" b="1" dirty="0">
              <a:solidFill>
                <a:srgbClr val="0066FF"/>
              </a:solidFill>
              <a:latin typeface="仿宋_GB2312" pitchFamily="49" charset="-122"/>
              <a:ea typeface="仿宋_GB2312" pitchFamily="49" charset="-122"/>
            </a:endParaRPr>
          </a:p>
        </p:txBody>
      </p:sp>
    </p:spTree>
  </p:cSld>
  <p:clrMapOvr>
    <a:masterClrMapping/>
  </p:clrMapOvr>
  <p:transition>
    <p:random/>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Text Box 3"/>
          <p:cNvSpPr txBox="1"/>
          <p:nvPr/>
        </p:nvSpPr>
        <p:spPr>
          <a:xfrm>
            <a:off x="228600" y="351155"/>
            <a:ext cx="8591550" cy="706755"/>
          </a:xfrm>
          <a:prstGeom prst="rect">
            <a:avLst/>
          </a:prstGeom>
          <a:noFill/>
          <a:ln w="9525">
            <a:noFill/>
          </a:ln>
        </p:spPr>
        <p:txBody>
          <a:bodyPr>
            <a:spAutoFit/>
          </a:bodyPr>
          <a:lstStyle/>
          <a:p>
            <a:r>
              <a:rPr lang="en-US" altLang="zh-CN" sz="2000" b="1" dirty="0">
                <a:latin typeface="仿宋_GB2312" pitchFamily="49" charset="-122"/>
                <a:ea typeface="仿宋_GB2312" pitchFamily="49" charset="-122"/>
              </a:rPr>
              <a:t>   </a:t>
            </a:r>
            <a:r>
              <a:rPr lang="zh-CN" altLang="en-US" sz="2000" b="1" dirty="0">
                <a:latin typeface="仿宋_GB2312" pitchFamily="49" charset="-122"/>
                <a:ea typeface="仿宋_GB2312" pitchFamily="49" charset="-122"/>
              </a:rPr>
              <a:t>例如，对事实</a:t>
            </a:r>
            <a:r>
              <a:rPr lang="zh-CN" altLang="en-US" sz="2000" b="1" dirty="0">
                <a:solidFill>
                  <a:srgbClr val="FF0000"/>
                </a:solidFill>
                <a:latin typeface="Arial" panose="020B0604020202020204" pitchFamily="34" charset="0"/>
                <a:ea typeface="仿宋_GB2312" pitchFamily="49" charset="-122"/>
              </a:rPr>
              <a:t>“</a:t>
            </a:r>
            <a:r>
              <a:rPr lang="zh-CN" altLang="en-US" sz="2000" b="1" dirty="0">
                <a:solidFill>
                  <a:srgbClr val="FF0000"/>
                </a:solidFill>
                <a:latin typeface="仿宋_GB2312" pitchFamily="49" charset="-122"/>
                <a:ea typeface="仿宋_GB2312" pitchFamily="49" charset="-122"/>
              </a:rPr>
              <a:t>每个学生都学习了一门外语</a:t>
            </a:r>
            <a:r>
              <a:rPr lang="zh-CN" altLang="en-US" sz="2000" b="1" dirty="0">
                <a:solidFill>
                  <a:srgbClr val="FF0000"/>
                </a:solidFill>
                <a:latin typeface="Arial" panose="020B0604020202020204" pitchFamily="34" charset="0"/>
                <a:ea typeface="仿宋_GB2312" pitchFamily="49" charset="-122"/>
              </a:rPr>
              <a:t>”</a:t>
            </a:r>
            <a:r>
              <a:rPr lang="zh-CN" altLang="en-US" sz="2000" b="1" dirty="0">
                <a:latin typeface="仿宋_GB2312" pitchFamily="49" charset="-122"/>
                <a:ea typeface="仿宋_GB2312" pitchFamily="49" charset="-122"/>
              </a:rPr>
              <a:t>，可用下图所示的语义网络表示。 </a:t>
            </a:r>
            <a:endParaRPr lang="zh-CN" altLang="en-US" sz="2000" b="1" dirty="0">
              <a:latin typeface="仿宋_GB2312" pitchFamily="49" charset="-122"/>
              <a:ea typeface="仿宋_GB2312" pitchFamily="49" charset="-122"/>
            </a:endParaRPr>
          </a:p>
        </p:txBody>
      </p:sp>
      <p:grpSp>
        <p:nvGrpSpPr>
          <p:cNvPr id="25606" name="Group 4"/>
          <p:cNvGrpSpPr/>
          <p:nvPr/>
        </p:nvGrpSpPr>
        <p:grpSpPr>
          <a:xfrm>
            <a:off x="1752600" y="1251585"/>
            <a:ext cx="4953000" cy="2438400"/>
            <a:chOff x="3060" y="5028"/>
            <a:chExt cx="5835" cy="2337"/>
          </a:xfrm>
        </p:grpSpPr>
        <p:sp>
          <p:nvSpPr>
            <p:cNvPr id="25609" name="Rectangle 5"/>
            <p:cNvSpPr/>
            <p:nvPr/>
          </p:nvSpPr>
          <p:spPr>
            <a:xfrm>
              <a:off x="4320" y="5728"/>
              <a:ext cx="4500" cy="1092"/>
            </a:xfrm>
            <a:prstGeom prst="rect">
              <a:avLst/>
            </a:prstGeom>
            <a:solidFill>
              <a:srgbClr val="FFFFFF"/>
            </a:solidFill>
            <a:ln w="0" cap="flat" cmpd="sng">
              <a:solidFill>
                <a:srgbClr val="000000"/>
              </a:solidFill>
              <a:prstDash val="solid"/>
              <a:miter/>
              <a:headEnd type="none" w="med" len="med"/>
              <a:tailEnd type="none" w="med" len="med"/>
            </a:ln>
          </p:spPr>
          <p:txBody>
            <a:bodyPr/>
            <a:lstStyle/>
            <a:p>
              <a:endParaRPr lang="zh-CN" altLang="en-US" dirty="0">
                <a:latin typeface="Tahoma" panose="020B0604030504040204" pitchFamily="34" charset="0"/>
              </a:endParaRPr>
            </a:p>
          </p:txBody>
        </p:sp>
        <p:sp>
          <p:nvSpPr>
            <p:cNvPr id="25610" name="Text Box 6"/>
            <p:cNvSpPr txBox="1"/>
            <p:nvPr/>
          </p:nvSpPr>
          <p:spPr>
            <a:xfrm>
              <a:off x="3060" y="5028"/>
              <a:ext cx="680" cy="414"/>
            </a:xfrm>
            <a:prstGeom prst="rect">
              <a:avLst/>
            </a:prstGeom>
            <a:solidFill>
              <a:srgbClr val="FFFFFF"/>
            </a:solidFill>
            <a:ln w="0" cap="flat" cmpd="sng">
              <a:solidFill>
                <a:srgbClr val="000000"/>
              </a:solidFill>
              <a:prstDash val="solid"/>
              <a:miter/>
              <a:headEnd type="none" w="med" len="med"/>
              <a:tailEnd type="none" w="med" len="med"/>
            </a:ln>
          </p:spPr>
          <p:txBody>
            <a:bodyPr/>
            <a:lstStyle/>
            <a:p>
              <a:pPr algn="ctr"/>
              <a:r>
                <a:rPr lang="en-US" altLang="zh-CN" sz="1400" dirty="0">
                  <a:latin typeface="宋体" panose="02010600030101010101" pitchFamily="2" charset="-122"/>
                </a:rPr>
                <a:t>GS</a:t>
              </a:r>
              <a:endParaRPr lang="en-US" altLang="zh-CN" sz="1400" dirty="0">
                <a:latin typeface="Tahoma" panose="020B0604030504040204" pitchFamily="34" charset="0"/>
              </a:endParaRPr>
            </a:p>
          </p:txBody>
        </p:sp>
        <p:sp>
          <p:nvSpPr>
            <p:cNvPr id="25611" name="Text Box 7"/>
            <p:cNvSpPr txBox="1"/>
            <p:nvPr/>
          </p:nvSpPr>
          <p:spPr>
            <a:xfrm>
              <a:off x="4680" y="5028"/>
              <a:ext cx="680" cy="414"/>
            </a:xfrm>
            <a:prstGeom prst="rect">
              <a:avLst/>
            </a:prstGeom>
            <a:solidFill>
              <a:srgbClr val="FFFFFF"/>
            </a:solidFill>
            <a:ln w="0" cap="flat" cmpd="sng">
              <a:solidFill>
                <a:srgbClr val="000000"/>
              </a:solidFill>
              <a:prstDash val="solid"/>
              <a:miter/>
              <a:headEnd type="none" w="med" len="med"/>
              <a:tailEnd type="none" w="med" len="med"/>
            </a:ln>
          </p:spPr>
          <p:txBody>
            <a:bodyPr/>
            <a:lstStyle/>
            <a:p>
              <a:pPr algn="just"/>
              <a:r>
                <a:rPr lang="zh-CN" altLang="en-US" sz="1400" dirty="0">
                  <a:latin typeface="Times New Roman" panose="02020603050405020304" pitchFamily="18" charset="0"/>
                </a:rPr>
                <a:t>学生</a:t>
              </a:r>
              <a:endParaRPr lang="zh-CN" altLang="en-US" sz="1400" dirty="0">
                <a:latin typeface="Tahoma" panose="020B0604030504040204" pitchFamily="34" charset="0"/>
              </a:endParaRPr>
            </a:p>
          </p:txBody>
        </p:sp>
        <p:sp>
          <p:nvSpPr>
            <p:cNvPr id="25612" name="Text Box 8"/>
            <p:cNvSpPr txBox="1"/>
            <p:nvPr/>
          </p:nvSpPr>
          <p:spPr>
            <a:xfrm>
              <a:off x="6300" y="5028"/>
              <a:ext cx="680" cy="414"/>
            </a:xfrm>
            <a:prstGeom prst="rect">
              <a:avLst/>
            </a:prstGeom>
            <a:solidFill>
              <a:srgbClr val="FFFFFF"/>
            </a:solidFill>
            <a:ln w="0" cap="flat" cmpd="sng">
              <a:solidFill>
                <a:srgbClr val="000000"/>
              </a:solidFill>
              <a:prstDash val="solid"/>
              <a:miter/>
              <a:headEnd type="none" w="med" len="med"/>
              <a:tailEnd type="none" w="med" len="med"/>
            </a:ln>
          </p:spPr>
          <p:txBody>
            <a:bodyPr/>
            <a:lstStyle/>
            <a:p>
              <a:pPr algn="just"/>
              <a:r>
                <a:rPr lang="zh-CN" altLang="en-US" sz="1400" dirty="0">
                  <a:latin typeface="宋体" panose="02010600030101010101" pitchFamily="2" charset="-122"/>
                </a:rPr>
                <a:t>学习</a:t>
              </a:r>
              <a:endParaRPr lang="zh-CN" altLang="en-US" sz="1400" dirty="0">
                <a:latin typeface="Tahoma" panose="020B0604030504040204" pitchFamily="34" charset="0"/>
              </a:endParaRPr>
            </a:p>
          </p:txBody>
        </p:sp>
        <p:sp>
          <p:nvSpPr>
            <p:cNvPr id="25613" name="Text Box 9"/>
            <p:cNvSpPr txBox="1"/>
            <p:nvPr/>
          </p:nvSpPr>
          <p:spPr>
            <a:xfrm>
              <a:off x="7740" y="5028"/>
              <a:ext cx="680" cy="414"/>
            </a:xfrm>
            <a:prstGeom prst="rect">
              <a:avLst/>
            </a:prstGeom>
            <a:solidFill>
              <a:srgbClr val="FFFFFF"/>
            </a:solidFill>
            <a:ln w="0" cap="flat" cmpd="sng">
              <a:solidFill>
                <a:srgbClr val="000000"/>
              </a:solidFill>
              <a:prstDash val="solid"/>
              <a:miter/>
              <a:headEnd type="none" w="med" len="med"/>
              <a:tailEnd type="none" w="med" len="med"/>
            </a:ln>
          </p:spPr>
          <p:txBody>
            <a:bodyPr/>
            <a:lstStyle/>
            <a:p>
              <a:pPr algn="just"/>
              <a:r>
                <a:rPr lang="zh-CN" altLang="en-US" sz="1400" dirty="0">
                  <a:latin typeface="宋体" panose="02010600030101010101" pitchFamily="2" charset="-122"/>
                </a:rPr>
                <a:t>外语</a:t>
              </a:r>
              <a:endParaRPr lang="zh-CN" altLang="en-US" sz="1400" dirty="0">
                <a:latin typeface="Tahoma" panose="020B0604030504040204" pitchFamily="34" charset="0"/>
              </a:endParaRPr>
            </a:p>
          </p:txBody>
        </p:sp>
        <p:sp>
          <p:nvSpPr>
            <p:cNvPr id="25614" name="Text Box 10"/>
            <p:cNvSpPr txBox="1"/>
            <p:nvPr/>
          </p:nvSpPr>
          <p:spPr>
            <a:xfrm>
              <a:off x="3060" y="6276"/>
              <a:ext cx="540" cy="414"/>
            </a:xfrm>
            <a:prstGeom prst="rect">
              <a:avLst/>
            </a:prstGeom>
            <a:solidFill>
              <a:srgbClr val="FFFFFF"/>
            </a:solidFill>
            <a:ln w="0" cap="flat" cmpd="sng">
              <a:solidFill>
                <a:srgbClr val="000000"/>
              </a:solidFill>
              <a:prstDash val="solid"/>
              <a:miter/>
              <a:headEnd type="none" w="med" len="med"/>
              <a:tailEnd type="none" w="med" len="med"/>
            </a:ln>
          </p:spPr>
          <p:txBody>
            <a:bodyPr/>
            <a:lstStyle/>
            <a:p>
              <a:pPr algn="ctr"/>
              <a:r>
                <a:rPr lang="en-US" altLang="zh-CN" sz="1600" dirty="0" smtClean="0">
                  <a:latin typeface="宋体" panose="02010600030101010101" pitchFamily="2" charset="-122"/>
                </a:rPr>
                <a:t>G</a:t>
              </a:r>
              <a:endParaRPr lang="en-US" altLang="zh-CN" sz="1600" dirty="0">
                <a:latin typeface="Tahoma" panose="020B0604030504040204" pitchFamily="34" charset="0"/>
              </a:endParaRPr>
            </a:p>
          </p:txBody>
        </p:sp>
        <p:sp>
          <p:nvSpPr>
            <p:cNvPr id="25615" name="Line 11"/>
            <p:cNvSpPr/>
            <p:nvPr/>
          </p:nvSpPr>
          <p:spPr>
            <a:xfrm flipV="1">
              <a:off x="3360" y="5445"/>
              <a:ext cx="0" cy="822"/>
            </a:xfrm>
            <a:prstGeom prst="line">
              <a:avLst/>
            </a:prstGeom>
            <a:ln w="0" cap="flat" cmpd="sng">
              <a:solidFill>
                <a:srgbClr val="000000"/>
              </a:solidFill>
              <a:prstDash val="solid"/>
              <a:headEnd type="none" w="med" len="med"/>
              <a:tailEnd type="triangle" w="med" len="med"/>
            </a:ln>
          </p:spPr>
        </p:sp>
        <p:sp>
          <p:nvSpPr>
            <p:cNvPr id="25616" name="Line 12"/>
            <p:cNvSpPr/>
            <p:nvPr/>
          </p:nvSpPr>
          <p:spPr>
            <a:xfrm>
              <a:off x="6945" y="6492"/>
              <a:ext cx="935" cy="0"/>
            </a:xfrm>
            <a:prstGeom prst="line">
              <a:avLst/>
            </a:prstGeom>
            <a:ln w="0" cap="flat" cmpd="sng">
              <a:solidFill>
                <a:srgbClr val="000000"/>
              </a:solidFill>
              <a:prstDash val="solid"/>
              <a:headEnd type="none" w="med" len="med"/>
              <a:tailEnd type="triangle" w="med" len="med"/>
            </a:ln>
          </p:spPr>
        </p:sp>
        <p:sp>
          <p:nvSpPr>
            <p:cNvPr id="25617" name="Line 13"/>
            <p:cNvSpPr/>
            <p:nvPr/>
          </p:nvSpPr>
          <p:spPr>
            <a:xfrm flipH="1">
              <a:off x="5325" y="6492"/>
              <a:ext cx="1080" cy="0"/>
            </a:xfrm>
            <a:prstGeom prst="line">
              <a:avLst/>
            </a:prstGeom>
            <a:ln w="0" cap="flat" cmpd="sng">
              <a:solidFill>
                <a:srgbClr val="000000"/>
              </a:solidFill>
              <a:prstDash val="solid"/>
              <a:headEnd type="none" w="med" len="med"/>
              <a:tailEnd type="triangle" w="med" len="med"/>
            </a:ln>
          </p:spPr>
        </p:sp>
        <p:sp>
          <p:nvSpPr>
            <p:cNvPr id="25618" name="Text Box 14"/>
            <p:cNvSpPr txBox="1"/>
            <p:nvPr/>
          </p:nvSpPr>
          <p:spPr>
            <a:xfrm>
              <a:off x="4950" y="5763"/>
              <a:ext cx="900" cy="414"/>
            </a:xfrm>
            <a:prstGeom prst="rect">
              <a:avLst/>
            </a:prstGeom>
            <a:noFill/>
            <a:ln w="0">
              <a:noFill/>
            </a:ln>
          </p:spPr>
          <p:txBody>
            <a:bodyPr/>
            <a:lstStyle/>
            <a:p>
              <a:pPr algn="just"/>
              <a:r>
                <a:rPr lang="zh-CN" altLang="en-US" sz="1400" dirty="0">
                  <a:latin typeface="宋体" panose="02010600030101010101" pitchFamily="2" charset="-122"/>
                </a:rPr>
                <a:t>是一个</a:t>
              </a:r>
              <a:endParaRPr lang="zh-CN" altLang="en-US" sz="1400" dirty="0">
                <a:latin typeface="Tahoma" panose="020B0604030504040204" pitchFamily="34" charset="0"/>
              </a:endParaRPr>
            </a:p>
          </p:txBody>
        </p:sp>
        <p:sp>
          <p:nvSpPr>
            <p:cNvPr id="25619" name="Text Box 15"/>
            <p:cNvSpPr txBox="1"/>
            <p:nvPr/>
          </p:nvSpPr>
          <p:spPr>
            <a:xfrm>
              <a:off x="6570" y="5748"/>
              <a:ext cx="900" cy="414"/>
            </a:xfrm>
            <a:prstGeom prst="rect">
              <a:avLst/>
            </a:prstGeom>
            <a:noFill/>
            <a:ln w="0">
              <a:noFill/>
            </a:ln>
          </p:spPr>
          <p:txBody>
            <a:bodyPr/>
            <a:lstStyle/>
            <a:p>
              <a:pPr algn="just"/>
              <a:r>
                <a:rPr lang="zh-CN" altLang="en-US" sz="1400" dirty="0">
                  <a:latin typeface="宋体" panose="02010600030101010101" pitchFamily="2" charset="-122"/>
                </a:rPr>
                <a:t>是一种</a:t>
              </a:r>
              <a:endParaRPr lang="zh-CN" altLang="en-US" sz="1400" dirty="0">
                <a:latin typeface="Tahoma" panose="020B0604030504040204" pitchFamily="34" charset="0"/>
              </a:endParaRPr>
            </a:p>
          </p:txBody>
        </p:sp>
        <p:sp>
          <p:nvSpPr>
            <p:cNvPr id="25620" name="Text Box 16"/>
            <p:cNvSpPr txBox="1"/>
            <p:nvPr/>
          </p:nvSpPr>
          <p:spPr>
            <a:xfrm>
              <a:off x="7995" y="5748"/>
              <a:ext cx="900" cy="414"/>
            </a:xfrm>
            <a:prstGeom prst="rect">
              <a:avLst/>
            </a:prstGeom>
            <a:noFill/>
            <a:ln w="0">
              <a:noFill/>
            </a:ln>
          </p:spPr>
          <p:txBody>
            <a:bodyPr/>
            <a:lstStyle/>
            <a:p>
              <a:pPr algn="just"/>
              <a:r>
                <a:rPr lang="zh-CN" altLang="en-US" sz="1400" dirty="0">
                  <a:latin typeface="宋体" panose="02010600030101010101" pitchFamily="2" charset="-122"/>
                </a:rPr>
                <a:t>是一种</a:t>
              </a:r>
              <a:endParaRPr lang="zh-CN" altLang="en-US" sz="1400" dirty="0">
                <a:latin typeface="Tahoma" panose="020B0604030504040204" pitchFamily="34" charset="0"/>
              </a:endParaRPr>
            </a:p>
          </p:txBody>
        </p:sp>
        <p:sp>
          <p:nvSpPr>
            <p:cNvPr id="25621" name="Text Box 17"/>
            <p:cNvSpPr txBox="1"/>
            <p:nvPr/>
          </p:nvSpPr>
          <p:spPr>
            <a:xfrm>
              <a:off x="5580" y="6120"/>
              <a:ext cx="680" cy="414"/>
            </a:xfrm>
            <a:prstGeom prst="rect">
              <a:avLst/>
            </a:prstGeom>
            <a:noFill/>
            <a:ln w="0">
              <a:noFill/>
            </a:ln>
          </p:spPr>
          <p:txBody>
            <a:bodyPr/>
            <a:lstStyle/>
            <a:p>
              <a:pPr algn="just"/>
              <a:r>
                <a:rPr lang="zh-CN" altLang="en-US" sz="1400" dirty="0">
                  <a:latin typeface="宋体" panose="02010600030101010101" pitchFamily="2" charset="-122"/>
                </a:rPr>
                <a:t>主体</a:t>
              </a:r>
              <a:endParaRPr lang="zh-CN" altLang="en-US" sz="1400" dirty="0">
                <a:latin typeface="Tahoma" panose="020B0604030504040204" pitchFamily="34" charset="0"/>
              </a:endParaRPr>
            </a:p>
          </p:txBody>
        </p:sp>
        <p:sp>
          <p:nvSpPr>
            <p:cNvPr id="25622" name="Text Box 18"/>
            <p:cNvSpPr txBox="1"/>
            <p:nvPr/>
          </p:nvSpPr>
          <p:spPr>
            <a:xfrm>
              <a:off x="7020" y="6120"/>
              <a:ext cx="680" cy="414"/>
            </a:xfrm>
            <a:prstGeom prst="rect">
              <a:avLst/>
            </a:prstGeom>
            <a:noFill/>
            <a:ln w="0">
              <a:noFill/>
            </a:ln>
          </p:spPr>
          <p:txBody>
            <a:bodyPr/>
            <a:lstStyle/>
            <a:p>
              <a:pPr algn="just"/>
              <a:r>
                <a:rPr lang="zh-CN" altLang="en-US" sz="1400" dirty="0">
                  <a:latin typeface="Times New Roman" panose="02020603050405020304" pitchFamily="18" charset="0"/>
                </a:rPr>
                <a:t>客体</a:t>
              </a:r>
              <a:endParaRPr lang="zh-CN" altLang="en-US" sz="1400" dirty="0">
                <a:latin typeface="Tahoma" panose="020B0604030504040204" pitchFamily="34" charset="0"/>
              </a:endParaRPr>
            </a:p>
          </p:txBody>
        </p:sp>
        <p:sp>
          <p:nvSpPr>
            <p:cNvPr id="25623" name="Freeform 19"/>
            <p:cNvSpPr/>
            <p:nvPr/>
          </p:nvSpPr>
          <p:spPr>
            <a:xfrm>
              <a:off x="3600" y="6480"/>
              <a:ext cx="1170" cy="12"/>
            </a:xfrm>
            <a:custGeom>
              <a:avLst/>
              <a:gdLst>
                <a:gd name="txL" fmla="*/ 0 w 1170"/>
                <a:gd name="txT" fmla="*/ 0 h 12"/>
                <a:gd name="txR" fmla="*/ 1170 w 1170"/>
                <a:gd name="txB" fmla="*/ 12 h 12"/>
              </a:gdLst>
              <a:ahLst/>
              <a:cxnLst>
                <a:cxn ang="0">
                  <a:pos x="0" y="12"/>
                </a:cxn>
                <a:cxn ang="0">
                  <a:pos x="1170" y="0"/>
                </a:cxn>
              </a:cxnLst>
              <a:rect l="txL" t="txT" r="txR" b="txB"/>
              <a:pathLst>
                <a:path w="1170" h="12">
                  <a:moveTo>
                    <a:pt x="0" y="12"/>
                  </a:moveTo>
                  <a:lnTo>
                    <a:pt x="1170" y="0"/>
                  </a:lnTo>
                </a:path>
              </a:pathLst>
            </a:custGeom>
            <a:noFill/>
            <a:ln w="0" cap="flat" cmpd="sng">
              <a:solidFill>
                <a:srgbClr val="000000"/>
              </a:solidFill>
              <a:prstDash val="solid"/>
              <a:round/>
              <a:headEnd type="none" w="med" len="med"/>
              <a:tailEnd type="triangle" w="med" len="med"/>
            </a:ln>
          </p:spPr>
          <p:txBody>
            <a:bodyPr/>
            <a:lstStyle/>
            <a:p>
              <a:endParaRPr lang="zh-CN" altLang="en-US" dirty="0">
                <a:latin typeface="Tahoma" panose="020B0604030504040204" pitchFamily="34" charset="0"/>
              </a:endParaRPr>
            </a:p>
          </p:txBody>
        </p:sp>
        <p:sp>
          <p:nvSpPr>
            <p:cNvPr id="25624" name="Freeform 20"/>
            <p:cNvSpPr/>
            <p:nvPr/>
          </p:nvSpPr>
          <p:spPr>
            <a:xfrm>
              <a:off x="3615" y="6040"/>
              <a:ext cx="705" cy="425"/>
            </a:xfrm>
            <a:custGeom>
              <a:avLst/>
              <a:gdLst>
                <a:gd name="txL" fmla="*/ 0 w 705"/>
                <a:gd name="txT" fmla="*/ 0 h 425"/>
                <a:gd name="txR" fmla="*/ 705 w 705"/>
                <a:gd name="txB" fmla="*/ 425 h 425"/>
              </a:gdLst>
              <a:ahLst/>
              <a:cxnLst>
                <a:cxn ang="0">
                  <a:pos x="0" y="425"/>
                </a:cxn>
                <a:cxn ang="0">
                  <a:pos x="705" y="0"/>
                </a:cxn>
              </a:cxnLst>
              <a:rect l="txL" t="txT" r="txR" b="txB"/>
              <a:pathLst>
                <a:path w="705" h="425">
                  <a:moveTo>
                    <a:pt x="0" y="425"/>
                  </a:moveTo>
                  <a:lnTo>
                    <a:pt x="705" y="0"/>
                  </a:lnTo>
                </a:path>
              </a:pathLst>
            </a:custGeom>
            <a:noFill/>
            <a:ln w="0" cap="flat" cmpd="sng">
              <a:solidFill>
                <a:srgbClr val="000000"/>
              </a:solidFill>
              <a:prstDash val="solid"/>
              <a:round/>
              <a:headEnd type="none" w="med" len="med"/>
              <a:tailEnd type="triangle" w="med" len="med"/>
            </a:ln>
          </p:spPr>
          <p:txBody>
            <a:bodyPr/>
            <a:lstStyle/>
            <a:p>
              <a:endParaRPr lang="zh-CN" altLang="en-US" dirty="0">
                <a:latin typeface="Tahoma" panose="020B0604030504040204" pitchFamily="34" charset="0"/>
              </a:endParaRPr>
            </a:p>
          </p:txBody>
        </p:sp>
        <p:sp>
          <p:nvSpPr>
            <p:cNvPr id="25625" name="Text Box 21"/>
            <p:cNvSpPr txBox="1"/>
            <p:nvPr/>
          </p:nvSpPr>
          <p:spPr>
            <a:xfrm>
              <a:off x="3270" y="5562"/>
              <a:ext cx="900" cy="414"/>
            </a:xfrm>
            <a:prstGeom prst="rect">
              <a:avLst/>
            </a:prstGeom>
            <a:noFill/>
            <a:ln w="0">
              <a:noFill/>
            </a:ln>
          </p:spPr>
          <p:txBody>
            <a:bodyPr/>
            <a:lstStyle/>
            <a:p>
              <a:pPr algn="just"/>
              <a:r>
                <a:rPr lang="zh-CN" altLang="en-US" sz="1400" dirty="0">
                  <a:latin typeface="宋体" panose="02010600030101010101" pitchFamily="2" charset="-122"/>
                </a:rPr>
                <a:t>是一个</a:t>
              </a:r>
              <a:endParaRPr lang="zh-CN" altLang="en-US" sz="1400" dirty="0">
                <a:latin typeface="Tahoma" panose="020B0604030504040204" pitchFamily="34" charset="0"/>
              </a:endParaRPr>
            </a:p>
          </p:txBody>
        </p:sp>
        <p:sp>
          <p:nvSpPr>
            <p:cNvPr id="25626" name="Text Box 22"/>
            <p:cNvSpPr txBox="1"/>
            <p:nvPr/>
          </p:nvSpPr>
          <p:spPr>
            <a:xfrm>
              <a:off x="3600" y="5964"/>
              <a:ext cx="454" cy="417"/>
            </a:xfrm>
            <a:prstGeom prst="rect">
              <a:avLst/>
            </a:prstGeom>
            <a:noFill/>
            <a:ln w="0">
              <a:noFill/>
            </a:ln>
          </p:spPr>
          <p:txBody>
            <a:bodyPr/>
            <a:lstStyle/>
            <a:p>
              <a:pPr algn="just"/>
              <a:r>
                <a:rPr lang="en-US" altLang="zh-CN" sz="1400" dirty="0">
                  <a:latin typeface="Times New Roman" panose="02020603050405020304" pitchFamily="18" charset="0"/>
                </a:rPr>
                <a:t>F</a:t>
              </a:r>
              <a:endParaRPr lang="en-US" altLang="zh-CN" sz="1400" dirty="0">
                <a:latin typeface="Tahoma" panose="020B0604030504040204" pitchFamily="34" charset="0"/>
              </a:endParaRPr>
            </a:p>
          </p:txBody>
        </p:sp>
        <p:sp>
          <p:nvSpPr>
            <p:cNvPr id="25627" name="Text Box 23"/>
            <p:cNvSpPr txBox="1"/>
            <p:nvPr/>
          </p:nvSpPr>
          <p:spPr>
            <a:xfrm>
              <a:off x="3795" y="6429"/>
              <a:ext cx="454" cy="417"/>
            </a:xfrm>
            <a:prstGeom prst="rect">
              <a:avLst/>
            </a:prstGeom>
            <a:noFill/>
            <a:ln w="0">
              <a:noFill/>
            </a:ln>
          </p:spPr>
          <p:txBody>
            <a:bodyPr/>
            <a:lstStyle/>
            <a:p>
              <a:endParaRPr lang="zh-CN" altLang="zh-CN" sz="1800" dirty="0">
                <a:latin typeface="Tahoma" panose="020B0604030504040204" pitchFamily="34" charset="0"/>
              </a:endParaRPr>
            </a:p>
          </p:txBody>
        </p:sp>
        <p:sp>
          <p:nvSpPr>
            <p:cNvPr id="25628" name="Text Box 24"/>
            <p:cNvSpPr txBox="1"/>
            <p:nvPr/>
          </p:nvSpPr>
          <p:spPr>
            <a:xfrm>
              <a:off x="3960" y="6951"/>
              <a:ext cx="4860" cy="414"/>
            </a:xfrm>
            <a:prstGeom prst="rect">
              <a:avLst/>
            </a:prstGeom>
            <a:noFill/>
            <a:ln w="0">
              <a:noFill/>
            </a:ln>
          </p:spPr>
          <p:txBody>
            <a:bodyPr/>
            <a:lstStyle/>
            <a:p>
              <a:pPr algn="ctr"/>
              <a:r>
                <a:rPr lang="zh-CN" altLang="en-US" sz="1400" b="1" dirty="0">
                  <a:latin typeface="Times New Roman" panose="02020603050405020304" pitchFamily="18" charset="0"/>
                </a:rPr>
                <a:t>图</a:t>
              </a:r>
              <a:r>
                <a:rPr lang="en-US" altLang="zh-CN" sz="1400" b="1" dirty="0">
                  <a:latin typeface="Times New Roman" panose="02020603050405020304" pitchFamily="18" charset="0"/>
                </a:rPr>
                <a:t>2.19  </a:t>
              </a:r>
              <a:r>
                <a:rPr lang="zh-CN" altLang="en-US" sz="1400" b="1" dirty="0">
                  <a:latin typeface="Times New Roman" panose="02020603050405020304" pitchFamily="18" charset="0"/>
                </a:rPr>
                <a:t>具有</a:t>
              </a:r>
              <a:r>
                <a:rPr lang="zh-CN" altLang="en-US" sz="1400" b="1" dirty="0">
                  <a:latin typeface="宋体" panose="02010600030101010101" pitchFamily="2" charset="-122"/>
                </a:rPr>
                <a:t>全称变量的语义网络 </a:t>
              </a:r>
              <a:r>
                <a:rPr lang="en-US" altLang="zh-CN" sz="1400" b="1" dirty="0">
                  <a:latin typeface="宋体" panose="02010600030101010101" pitchFamily="2" charset="-122"/>
                </a:rPr>
                <a:t>(</a:t>
              </a:r>
              <a:r>
                <a:rPr lang="zh-CN" altLang="en-US" sz="1400" b="1" dirty="0">
                  <a:latin typeface="宋体" panose="02010600030101010101" pitchFamily="2" charset="-122"/>
                </a:rPr>
                <a:t>分块语义网络</a:t>
              </a:r>
              <a:r>
                <a:rPr lang="en-US" altLang="zh-CN" sz="1400" b="1" dirty="0">
                  <a:latin typeface="宋体" panose="02010600030101010101" pitchFamily="2" charset="-122"/>
                </a:rPr>
                <a:t>)</a:t>
              </a:r>
              <a:endParaRPr lang="en-US" altLang="zh-CN" sz="1400" b="1" dirty="0">
                <a:latin typeface="Tahoma" panose="020B0604030504040204" pitchFamily="34" charset="0"/>
              </a:endParaRPr>
            </a:p>
          </p:txBody>
        </p:sp>
        <p:sp>
          <p:nvSpPr>
            <p:cNvPr id="25629" name="Text Box 25"/>
            <p:cNvSpPr txBox="1"/>
            <p:nvPr/>
          </p:nvSpPr>
          <p:spPr>
            <a:xfrm>
              <a:off x="4785" y="6276"/>
              <a:ext cx="540" cy="414"/>
            </a:xfrm>
            <a:prstGeom prst="rect">
              <a:avLst/>
            </a:prstGeom>
            <a:solidFill>
              <a:srgbClr val="FFFFFF"/>
            </a:solidFill>
            <a:ln w="0" cap="flat" cmpd="sng">
              <a:solidFill>
                <a:srgbClr val="000000"/>
              </a:solidFill>
              <a:prstDash val="solid"/>
              <a:miter/>
              <a:headEnd type="none" w="med" len="med"/>
              <a:tailEnd type="none" w="med" len="med"/>
            </a:ln>
          </p:spPr>
          <p:txBody>
            <a:bodyPr/>
            <a:lstStyle/>
            <a:p>
              <a:pPr algn="ctr"/>
              <a:r>
                <a:rPr lang="en-US" altLang="zh-CN" sz="1600" dirty="0" smtClean="0">
                  <a:latin typeface="宋体" panose="02010600030101010101" pitchFamily="2" charset="-122"/>
                </a:rPr>
                <a:t>s</a:t>
              </a:r>
              <a:endParaRPr lang="en-US" altLang="zh-CN" sz="1600" dirty="0">
                <a:latin typeface="Tahoma" panose="020B0604030504040204" pitchFamily="34" charset="0"/>
              </a:endParaRPr>
            </a:p>
          </p:txBody>
        </p:sp>
        <p:sp>
          <p:nvSpPr>
            <p:cNvPr id="25630" name="Text Box 26"/>
            <p:cNvSpPr txBox="1"/>
            <p:nvPr/>
          </p:nvSpPr>
          <p:spPr>
            <a:xfrm>
              <a:off x="6405" y="6276"/>
              <a:ext cx="540" cy="414"/>
            </a:xfrm>
            <a:prstGeom prst="rect">
              <a:avLst/>
            </a:prstGeom>
            <a:solidFill>
              <a:srgbClr val="FFFFFF"/>
            </a:solidFill>
            <a:ln w="0" cap="flat" cmpd="sng">
              <a:solidFill>
                <a:srgbClr val="000000"/>
              </a:solidFill>
              <a:prstDash val="solid"/>
              <a:miter/>
              <a:headEnd type="none" w="med" len="med"/>
              <a:tailEnd type="none" w="med" len="med"/>
            </a:ln>
          </p:spPr>
          <p:txBody>
            <a:bodyPr/>
            <a:lstStyle/>
            <a:p>
              <a:pPr algn="ctr"/>
              <a:r>
                <a:rPr lang="en-US" altLang="zh-CN" sz="1600" dirty="0" smtClean="0">
                  <a:latin typeface="宋体" panose="02010600030101010101" pitchFamily="2" charset="-122"/>
                </a:rPr>
                <a:t>r</a:t>
              </a:r>
              <a:endParaRPr lang="en-US" altLang="zh-CN" sz="1600" dirty="0">
                <a:latin typeface="Tahoma" panose="020B0604030504040204" pitchFamily="34" charset="0"/>
              </a:endParaRPr>
            </a:p>
          </p:txBody>
        </p:sp>
        <p:sp>
          <p:nvSpPr>
            <p:cNvPr id="25631" name="Text Box 27"/>
            <p:cNvSpPr txBox="1"/>
            <p:nvPr/>
          </p:nvSpPr>
          <p:spPr>
            <a:xfrm>
              <a:off x="7875" y="6261"/>
              <a:ext cx="540" cy="414"/>
            </a:xfrm>
            <a:prstGeom prst="rect">
              <a:avLst/>
            </a:prstGeom>
            <a:solidFill>
              <a:srgbClr val="FFFFFF"/>
            </a:solidFill>
            <a:ln w="0" cap="flat" cmpd="sng">
              <a:solidFill>
                <a:srgbClr val="000000"/>
              </a:solidFill>
              <a:prstDash val="solid"/>
              <a:miter/>
              <a:headEnd type="none" w="med" len="med"/>
              <a:tailEnd type="none" w="med" len="med"/>
            </a:ln>
          </p:spPr>
          <p:txBody>
            <a:bodyPr/>
            <a:lstStyle/>
            <a:p>
              <a:pPr algn="ctr"/>
              <a:r>
                <a:rPr lang="en-US" altLang="zh-CN" sz="1600" dirty="0" smtClean="0">
                  <a:latin typeface="宋体" panose="02010600030101010101" pitchFamily="2" charset="-122"/>
                </a:rPr>
                <a:t>p</a:t>
              </a:r>
              <a:endParaRPr lang="en-US" altLang="zh-CN" sz="1600" dirty="0">
                <a:latin typeface="Tahoma" panose="020B0604030504040204" pitchFamily="34" charset="0"/>
              </a:endParaRPr>
            </a:p>
          </p:txBody>
        </p:sp>
        <p:sp>
          <p:nvSpPr>
            <p:cNvPr id="25632" name="Line 28"/>
            <p:cNvSpPr/>
            <p:nvPr/>
          </p:nvSpPr>
          <p:spPr>
            <a:xfrm flipV="1">
              <a:off x="5040" y="5448"/>
              <a:ext cx="0" cy="822"/>
            </a:xfrm>
            <a:prstGeom prst="line">
              <a:avLst/>
            </a:prstGeom>
            <a:ln w="0" cap="flat" cmpd="sng">
              <a:solidFill>
                <a:srgbClr val="000000"/>
              </a:solidFill>
              <a:prstDash val="solid"/>
              <a:headEnd type="none" w="med" len="med"/>
              <a:tailEnd type="triangle" w="med" len="med"/>
            </a:ln>
          </p:spPr>
        </p:sp>
        <p:sp>
          <p:nvSpPr>
            <p:cNvPr id="25633" name="Line 29"/>
            <p:cNvSpPr/>
            <p:nvPr/>
          </p:nvSpPr>
          <p:spPr>
            <a:xfrm flipV="1">
              <a:off x="6660" y="5451"/>
              <a:ext cx="0" cy="822"/>
            </a:xfrm>
            <a:prstGeom prst="line">
              <a:avLst/>
            </a:prstGeom>
            <a:ln w="0" cap="flat" cmpd="sng">
              <a:solidFill>
                <a:srgbClr val="000000"/>
              </a:solidFill>
              <a:prstDash val="solid"/>
              <a:headEnd type="none" w="med" len="med"/>
              <a:tailEnd type="triangle" w="med" len="med"/>
            </a:ln>
          </p:spPr>
        </p:sp>
        <p:sp>
          <p:nvSpPr>
            <p:cNvPr id="25634" name="Line 30"/>
            <p:cNvSpPr/>
            <p:nvPr/>
          </p:nvSpPr>
          <p:spPr>
            <a:xfrm flipV="1">
              <a:off x="8100" y="5430"/>
              <a:ext cx="0" cy="822"/>
            </a:xfrm>
            <a:prstGeom prst="line">
              <a:avLst/>
            </a:prstGeom>
            <a:ln w="0" cap="flat" cmpd="sng">
              <a:solidFill>
                <a:srgbClr val="000000"/>
              </a:solidFill>
              <a:prstDash val="solid"/>
              <a:headEnd type="none" w="med" len="med"/>
              <a:tailEnd type="triangle" w="med" len="med"/>
            </a:ln>
          </p:spPr>
        </p:sp>
      </p:grpSp>
      <p:sp>
        <p:nvSpPr>
          <p:cNvPr id="25607" name="Rectangle 31"/>
          <p:cNvSpPr/>
          <p:nvPr/>
        </p:nvSpPr>
        <p:spPr>
          <a:xfrm>
            <a:off x="274320" y="3620770"/>
            <a:ext cx="8610600" cy="2614930"/>
          </a:xfrm>
          <a:prstGeom prst="rect">
            <a:avLst/>
          </a:prstGeom>
          <a:noFill/>
          <a:ln w="9525">
            <a:noFill/>
          </a:ln>
        </p:spPr>
        <p:txBody>
          <a:bodyPr>
            <a:spAutoFit/>
          </a:bodyPr>
          <a:lstStyle/>
          <a:p>
            <a:pPr>
              <a:lnSpc>
                <a:spcPct val="100000"/>
              </a:lnSpc>
            </a:pPr>
            <a:r>
              <a:rPr lang="en-US" altLang="zh-CN" sz="2400" b="1" dirty="0" smtClean="0">
                <a:latin typeface="Times New Roman" panose="02020603050405020304" pitchFamily="18" charset="0"/>
              </a:rPr>
              <a:t>s</a:t>
            </a:r>
            <a:r>
              <a:rPr lang="zh-CN" altLang="en-US" sz="1800" b="1" dirty="0" smtClean="0">
                <a:latin typeface="Times New Roman" panose="02020603050405020304" pitchFamily="18" charset="0"/>
              </a:rPr>
              <a:t>--</a:t>
            </a:r>
            <a:r>
              <a:rPr lang="zh-CN" altLang="en-US" sz="1800" b="1" dirty="0">
                <a:latin typeface="Times New Roman" panose="02020603050405020304" pitchFamily="18" charset="0"/>
              </a:rPr>
              <a:t>全称变量，表示任一个学生; </a:t>
            </a:r>
            <a:endParaRPr lang="en-US" altLang="zh-CN" sz="1800" b="1" dirty="0" smtClean="0">
              <a:latin typeface="Times New Roman" panose="02020603050405020304" pitchFamily="18" charset="0"/>
            </a:endParaRPr>
          </a:p>
          <a:p>
            <a:pPr>
              <a:lnSpc>
                <a:spcPct val="100000"/>
              </a:lnSpc>
            </a:pPr>
            <a:r>
              <a:rPr lang="en-US" altLang="zh-CN" sz="1800" b="1" dirty="0" smtClean="0">
                <a:latin typeface="Times New Roman" panose="02020603050405020304" pitchFamily="18" charset="0"/>
              </a:rPr>
              <a:t>r</a:t>
            </a:r>
            <a:r>
              <a:rPr lang="zh-CN" altLang="en-US" sz="1800" b="1" dirty="0" smtClean="0">
                <a:latin typeface="Times New Roman" panose="02020603050405020304" pitchFamily="18" charset="0"/>
              </a:rPr>
              <a:t>--</a:t>
            </a:r>
            <a:r>
              <a:rPr lang="zh-CN" altLang="en-US" sz="1800" b="1" dirty="0">
                <a:latin typeface="Times New Roman" panose="02020603050405020304" pitchFamily="18" charset="0"/>
              </a:rPr>
              <a:t>存在变量，表示某一次学习;</a:t>
            </a:r>
            <a:endParaRPr lang="zh-CN" altLang="en-US" sz="1800" b="1" dirty="0">
              <a:latin typeface="Times New Roman" panose="02020603050405020304" pitchFamily="18" charset="0"/>
            </a:endParaRPr>
          </a:p>
          <a:p>
            <a:pPr>
              <a:lnSpc>
                <a:spcPct val="100000"/>
              </a:lnSpc>
            </a:pPr>
            <a:r>
              <a:rPr lang="en-US" altLang="zh-CN" b="1" dirty="0" smtClean="0">
                <a:latin typeface="Times New Roman" panose="02020603050405020304" pitchFamily="18" charset="0"/>
              </a:rPr>
              <a:t>p</a:t>
            </a:r>
            <a:r>
              <a:rPr lang="zh-CN" altLang="en-US" sz="1800" b="1" dirty="0" smtClean="0">
                <a:latin typeface="Times New Roman" panose="02020603050405020304" pitchFamily="18" charset="0"/>
              </a:rPr>
              <a:t>--</a:t>
            </a:r>
            <a:r>
              <a:rPr lang="zh-CN" altLang="en-US" sz="1800" b="1" dirty="0">
                <a:latin typeface="Times New Roman" panose="02020603050405020304" pitchFamily="18" charset="0"/>
              </a:rPr>
              <a:t>也是存在变量，表示某一种外语;</a:t>
            </a:r>
            <a:endParaRPr lang="zh-CN" altLang="en-US" sz="1800" b="1" dirty="0">
              <a:latin typeface="Times New Roman" panose="02020603050405020304" pitchFamily="18" charset="0"/>
            </a:endParaRPr>
          </a:p>
          <a:p>
            <a:pPr>
              <a:lnSpc>
                <a:spcPct val="100000"/>
              </a:lnSpc>
            </a:pPr>
            <a:r>
              <a:rPr lang="zh-CN" altLang="en-US" b="1" dirty="0" smtClean="0">
                <a:latin typeface="Times New Roman" panose="02020603050405020304" pitchFamily="18" charset="0"/>
              </a:rPr>
              <a:t>s</a:t>
            </a:r>
            <a:r>
              <a:rPr lang="en-US" altLang="zh-CN" b="1" dirty="0" err="1" smtClean="0">
                <a:latin typeface="Times New Roman" panose="02020603050405020304" pitchFamily="18" charset="0"/>
              </a:rPr>
              <a:t>r</a:t>
            </a:r>
            <a:r>
              <a:rPr lang="en-US" altLang="zh-CN" b="1" dirty="0" err="1">
                <a:latin typeface="Times New Roman" panose="02020603050405020304" pitchFamily="18" charset="0"/>
              </a:rPr>
              <a:t>p</a:t>
            </a:r>
            <a:r>
              <a:rPr lang="zh-CN" altLang="en-US" sz="1800" b="1" dirty="0" smtClean="0">
                <a:latin typeface="Times New Roman" panose="02020603050405020304" pitchFamily="18" charset="0"/>
              </a:rPr>
              <a:t>及其</a:t>
            </a:r>
            <a:r>
              <a:rPr lang="zh-CN" altLang="en-US" sz="1800" b="1" dirty="0">
                <a:latin typeface="Times New Roman" panose="02020603050405020304" pitchFamily="18" charset="0"/>
              </a:rPr>
              <a:t>语义联系--构成一个子网，是一个子空间，表示对每一个学生</a:t>
            </a:r>
            <a:r>
              <a:rPr lang="zh-CN" altLang="en-US" sz="2400" b="1" dirty="0">
                <a:latin typeface="Times New Roman" panose="02020603050405020304" pitchFamily="18" charset="0"/>
              </a:rPr>
              <a:t>s</a:t>
            </a:r>
            <a:r>
              <a:rPr lang="zh-CN" altLang="en-US" sz="1800" b="1" dirty="0">
                <a:latin typeface="Times New Roman" panose="02020603050405020304" pitchFamily="18" charset="0"/>
              </a:rPr>
              <a:t>，都存在一个学习</a:t>
            </a:r>
            <a:r>
              <a:rPr lang="zh-CN" altLang="en-US" sz="1800" b="1" dirty="0" smtClean="0">
                <a:latin typeface="Times New Roman" panose="02020603050405020304" pitchFamily="18" charset="0"/>
              </a:rPr>
              <a:t>事件</a:t>
            </a:r>
            <a:r>
              <a:rPr lang="en-US" altLang="zh-CN" b="1" dirty="0" smtClean="0">
                <a:latin typeface="Times New Roman" panose="02020603050405020304" pitchFamily="18" charset="0"/>
              </a:rPr>
              <a:t>r</a:t>
            </a:r>
            <a:r>
              <a:rPr lang="zh-CN" altLang="en-US" sz="1800" b="1" dirty="0" smtClean="0">
                <a:latin typeface="Times New Roman" panose="02020603050405020304" pitchFamily="18" charset="0"/>
              </a:rPr>
              <a:t>和</a:t>
            </a:r>
            <a:r>
              <a:rPr lang="zh-CN" altLang="en-US" sz="1800" b="1" dirty="0">
                <a:latin typeface="Times New Roman" panose="02020603050405020304" pitchFamily="18" charset="0"/>
              </a:rPr>
              <a:t>一种</a:t>
            </a:r>
            <a:r>
              <a:rPr lang="zh-CN" altLang="en-US" sz="1800" b="1" dirty="0" smtClean="0">
                <a:latin typeface="Times New Roman" panose="02020603050405020304" pitchFamily="18" charset="0"/>
              </a:rPr>
              <a:t>外语</a:t>
            </a:r>
            <a:r>
              <a:rPr lang="en-US" altLang="zh-CN" b="1" dirty="0" smtClean="0">
                <a:latin typeface="Times New Roman" panose="02020603050405020304" pitchFamily="18" charset="0"/>
              </a:rPr>
              <a:t>p</a:t>
            </a:r>
            <a:r>
              <a:rPr lang="zh-CN" altLang="en-US" sz="1800" b="1" dirty="0" smtClean="0">
                <a:latin typeface="Times New Roman" panose="02020603050405020304" pitchFamily="18" charset="0"/>
              </a:rPr>
              <a:t>;</a:t>
            </a:r>
            <a:endParaRPr lang="zh-CN" altLang="en-US" sz="1800" b="1" dirty="0">
              <a:latin typeface="Times New Roman" panose="02020603050405020304" pitchFamily="18" charset="0"/>
            </a:endParaRPr>
          </a:p>
          <a:p>
            <a:pPr>
              <a:lnSpc>
                <a:spcPct val="100000"/>
              </a:lnSpc>
            </a:pPr>
            <a:r>
              <a:rPr lang="zh-CN" altLang="en-US" b="1" dirty="0" smtClean="0">
                <a:latin typeface="Times New Roman" panose="02020603050405020304" pitchFamily="18" charset="0"/>
              </a:rPr>
              <a:t>结点GS代表</a:t>
            </a:r>
            <a:r>
              <a:rPr lang="zh-CN" altLang="en-US" b="1" dirty="0">
                <a:latin typeface="Times New Roman" panose="02020603050405020304" pitchFamily="18" charset="0"/>
              </a:rPr>
              <a:t>整个</a:t>
            </a:r>
            <a:r>
              <a:rPr lang="zh-CN" altLang="en-US" b="1" dirty="0" smtClean="0">
                <a:latin typeface="Times New Roman" panose="02020603050405020304" pitchFamily="18" charset="0"/>
              </a:rPr>
              <a:t>空间</a:t>
            </a:r>
            <a:r>
              <a:rPr lang="en-US" altLang="zh-CN" b="1" dirty="0" smtClean="0">
                <a:latin typeface="Times New Roman" panose="02020603050405020304" pitchFamily="18" charset="0"/>
              </a:rPr>
              <a:t>;</a:t>
            </a:r>
            <a:r>
              <a:rPr lang="zh-CN" altLang="en-US" b="1" dirty="0" smtClean="0">
                <a:latin typeface="Times New Roman" panose="02020603050405020304" pitchFamily="18" charset="0"/>
              </a:rPr>
              <a:t>结点</a:t>
            </a:r>
            <a:r>
              <a:rPr lang="en-US" altLang="zh-CN" b="1" dirty="0" smtClean="0">
                <a:latin typeface="Times New Roman" panose="02020603050405020304" pitchFamily="18" charset="0"/>
              </a:rPr>
              <a:t>G</a:t>
            </a:r>
            <a:r>
              <a:rPr lang="zh-CN" altLang="en-US" sz="1800" b="1" dirty="0" smtClean="0">
                <a:latin typeface="Times New Roman" panose="02020603050405020304" pitchFamily="18" charset="0"/>
              </a:rPr>
              <a:t>是</a:t>
            </a:r>
            <a:r>
              <a:rPr lang="zh-CN" altLang="en-US" sz="1800" b="1" dirty="0">
                <a:latin typeface="Times New Roman" panose="02020603050405020304" pitchFamily="18" charset="0"/>
              </a:rPr>
              <a:t>这个子空间的代表</a:t>
            </a:r>
            <a:r>
              <a:rPr lang="zh-CN" altLang="en-US" sz="1800" b="1" dirty="0" smtClean="0">
                <a:latin typeface="Times New Roman" panose="02020603050405020304" pitchFamily="18" charset="0"/>
              </a:rPr>
              <a:t>，</a:t>
            </a:r>
            <a:r>
              <a:rPr lang="en-US" altLang="zh-CN" sz="1800" b="1" dirty="0" smtClean="0">
                <a:latin typeface="Times New Roman" panose="02020603050405020304" pitchFamily="18" charset="0"/>
              </a:rPr>
              <a:t>G</a:t>
            </a:r>
            <a:r>
              <a:rPr lang="zh-CN" altLang="en-US" sz="1800" b="1" dirty="0" smtClean="0">
                <a:latin typeface="Times New Roman" panose="02020603050405020304" pitchFamily="18" charset="0"/>
              </a:rPr>
              <a:t>中每个元素至少有两个特性：句中的关系</a:t>
            </a:r>
            <a:r>
              <a:rPr lang="en-US" altLang="zh-CN" sz="1800" b="1" dirty="0" smtClean="0">
                <a:latin typeface="Times New Roman" panose="02020603050405020304" pitchFamily="18" charset="0"/>
              </a:rPr>
              <a:t>F</a:t>
            </a:r>
            <a:r>
              <a:rPr lang="zh-CN" altLang="en-US" sz="1800" b="1" dirty="0" smtClean="0">
                <a:latin typeface="Times New Roman" panose="02020603050405020304" pitchFamily="18" charset="0"/>
              </a:rPr>
              <a:t>和全称量词    ；由</a:t>
            </a:r>
            <a:r>
              <a:rPr lang="zh-CN" altLang="en-US" sz="1800" b="1" dirty="0">
                <a:latin typeface="Times New Roman" panose="02020603050405020304" pitchFamily="18" charset="0"/>
              </a:rPr>
              <a:t>弧</a:t>
            </a:r>
            <a:r>
              <a:rPr lang="zh-CN" altLang="en-US" sz="2000" b="1" dirty="0">
                <a:latin typeface="Times New Roman" panose="02020603050405020304" pitchFamily="18" charset="0"/>
              </a:rPr>
              <a:t>F</a:t>
            </a:r>
            <a:r>
              <a:rPr lang="zh-CN" altLang="en-US" sz="1800" b="1" dirty="0">
                <a:latin typeface="Times New Roman" panose="02020603050405020304" pitchFamily="18" charset="0"/>
              </a:rPr>
              <a:t>指出它所代表的子空间是什么及其具体</a:t>
            </a:r>
            <a:r>
              <a:rPr lang="zh-CN" altLang="en-US" sz="1800" b="1" dirty="0" smtClean="0">
                <a:latin typeface="Times New Roman" panose="02020603050405020304" pitchFamily="18" charset="0"/>
              </a:rPr>
              <a:t>形式</a:t>
            </a:r>
            <a:r>
              <a:rPr lang="en-US" altLang="zh-CN" b="1" dirty="0" smtClean="0">
                <a:latin typeface="Times New Roman" panose="02020603050405020304" pitchFamily="18" charset="0"/>
              </a:rPr>
              <a:t>;</a:t>
            </a:r>
            <a:endParaRPr lang="en-US" altLang="zh-CN" b="1" dirty="0" smtClean="0">
              <a:latin typeface="Times New Roman" panose="02020603050405020304" pitchFamily="18" charset="0"/>
            </a:endParaRPr>
          </a:p>
          <a:p>
            <a:pPr>
              <a:lnSpc>
                <a:spcPct val="100000"/>
              </a:lnSpc>
            </a:pPr>
            <a:r>
              <a:rPr lang="zh-CN" altLang="en-US" sz="1800" b="1" dirty="0" smtClean="0">
                <a:latin typeface="Times New Roman" panose="02020603050405020304" pitchFamily="18" charset="0"/>
              </a:rPr>
              <a:t>弧</a:t>
            </a:r>
            <a:r>
              <a:rPr lang="en-US" altLang="zh-CN" sz="1800" dirty="0">
                <a:latin typeface="黑体" panose="02010609060101010101" pitchFamily="2" charset="-122"/>
                <a:ea typeface="黑体" panose="02010609060101010101" pitchFamily="2" charset="-122"/>
                <a:sym typeface="Symbol" panose="05050102010706020507" pitchFamily="18" charset="2"/>
              </a:rPr>
              <a:t></a:t>
            </a:r>
            <a:r>
              <a:rPr lang="zh-CN" altLang="en-US" sz="1800" b="1" dirty="0">
                <a:latin typeface="Times New Roman" panose="02020603050405020304" pitchFamily="18" charset="0"/>
              </a:rPr>
              <a:t>指出</a:t>
            </a:r>
            <a:r>
              <a:rPr lang="zh-CN" altLang="en-US" sz="2400" b="1" dirty="0">
                <a:latin typeface="Times New Roman" panose="02020603050405020304" pitchFamily="18" charset="0"/>
              </a:rPr>
              <a:t>s</a:t>
            </a:r>
            <a:r>
              <a:rPr lang="zh-CN" altLang="en-US" sz="1800" b="1" dirty="0">
                <a:latin typeface="Times New Roman" panose="02020603050405020304" pitchFamily="18" charset="0"/>
              </a:rPr>
              <a:t>是一个全称变量</a:t>
            </a:r>
            <a:r>
              <a:rPr lang="zh-CN" altLang="en-US" sz="1800" b="1" dirty="0" smtClean="0">
                <a:latin typeface="Times New Roman" panose="02020603050405020304" pitchFamily="18" charset="0"/>
              </a:rPr>
              <a:t>。</a:t>
            </a:r>
            <a:endParaRPr lang="zh-CN" altLang="en-US" sz="1800" b="1" dirty="0">
              <a:latin typeface="Times New Roman" panose="02020603050405020304" pitchFamily="18" charset="0"/>
            </a:endParaRPr>
          </a:p>
        </p:txBody>
      </p:sp>
      <p:sp>
        <p:nvSpPr>
          <p:cNvPr id="25608" name="Text Box 32"/>
          <p:cNvSpPr txBox="1"/>
          <p:nvPr/>
        </p:nvSpPr>
        <p:spPr>
          <a:xfrm>
            <a:off x="2398635" y="2737102"/>
            <a:ext cx="457200" cy="304800"/>
          </a:xfrm>
          <a:prstGeom prst="rect">
            <a:avLst/>
          </a:prstGeom>
          <a:noFill/>
          <a:ln w="9525">
            <a:noFill/>
          </a:ln>
        </p:spPr>
        <p:txBody>
          <a:bodyPr>
            <a:spAutoFit/>
          </a:bodyPr>
          <a:lstStyle/>
          <a:p>
            <a:pPr>
              <a:spcBef>
                <a:spcPct val="50000"/>
              </a:spcBef>
            </a:pPr>
            <a:r>
              <a:rPr lang="en-US" altLang="zh-CN" sz="1400" dirty="0">
                <a:latin typeface="黑体" panose="02010609060101010101" pitchFamily="2" charset="-122"/>
                <a:ea typeface="黑体" panose="02010609060101010101" pitchFamily="2" charset="-122"/>
                <a:sym typeface="Symbol" panose="05050102010706020507" pitchFamily="18" charset="2"/>
              </a:rPr>
              <a:t></a:t>
            </a:r>
            <a:endParaRPr lang="en-US" altLang="zh-CN" sz="1400" dirty="0">
              <a:latin typeface="黑体" panose="02010609060101010101" pitchFamily="2" charset="-122"/>
              <a:ea typeface="黑体" panose="02010609060101010101" pitchFamily="2" charset="-122"/>
              <a:sym typeface="Symbol" panose="05050102010706020507" pitchFamily="18" charset="2"/>
            </a:endParaRPr>
          </a:p>
        </p:txBody>
      </p:sp>
      <p:sp>
        <p:nvSpPr>
          <p:cNvPr id="32" name="Text Box 32"/>
          <p:cNvSpPr txBox="1"/>
          <p:nvPr/>
        </p:nvSpPr>
        <p:spPr>
          <a:xfrm>
            <a:off x="2761792" y="5442541"/>
            <a:ext cx="327825" cy="369332"/>
          </a:xfrm>
          <a:prstGeom prst="rect">
            <a:avLst/>
          </a:prstGeom>
          <a:noFill/>
          <a:ln w="9525">
            <a:noFill/>
          </a:ln>
        </p:spPr>
        <p:txBody>
          <a:bodyPr wrap="square">
            <a:spAutoFit/>
          </a:bodyPr>
          <a:lstStyle/>
          <a:p>
            <a:pPr algn="ctr">
              <a:spcBef>
                <a:spcPct val="50000"/>
              </a:spcBef>
            </a:pPr>
            <a:r>
              <a:rPr lang="en-US" altLang="zh-CN" b="1" dirty="0" smtClean="0">
                <a:latin typeface="黑体" panose="02010609060101010101" pitchFamily="2" charset="-122"/>
                <a:ea typeface="黑体" panose="02010609060101010101" pitchFamily="2" charset="-122"/>
                <a:sym typeface="Symbol" panose="05050102010706020507" pitchFamily="18" charset="2"/>
              </a:rPr>
              <a:t></a:t>
            </a:r>
            <a:endParaRPr lang="en-US" altLang="zh-CN" b="1" dirty="0">
              <a:latin typeface="黑体" panose="02010609060101010101" pitchFamily="2" charset="-122"/>
              <a:ea typeface="黑体" panose="02010609060101010101" pitchFamily="2" charset="-122"/>
              <a:sym typeface="Symbol" panose="05050102010706020507" pitchFamily="18" charset="2"/>
            </a:endParaRPr>
          </a:p>
        </p:txBody>
      </p:sp>
    </p:spTree>
  </p:cSld>
  <p:clrMapOvr>
    <a:masterClrMapping/>
  </p:clrMapOvr>
  <p:transition>
    <p:random/>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Text Box 3"/>
          <p:cNvSpPr txBox="1"/>
          <p:nvPr/>
        </p:nvSpPr>
        <p:spPr>
          <a:xfrm>
            <a:off x="244475" y="307975"/>
            <a:ext cx="8591550" cy="1014730"/>
          </a:xfrm>
          <a:prstGeom prst="rect">
            <a:avLst/>
          </a:prstGeom>
          <a:noFill/>
          <a:ln w="9525">
            <a:noFill/>
          </a:ln>
        </p:spPr>
        <p:txBody>
          <a:bodyPr>
            <a:spAutoFit/>
          </a:bodyPr>
          <a:lstStyle/>
          <a:p>
            <a:pPr>
              <a:lnSpc>
                <a:spcPct val="150000"/>
              </a:lnSpc>
            </a:pPr>
            <a:r>
              <a:rPr lang="en-US" altLang="zh-CN" sz="2000" b="1" dirty="0">
                <a:latin typeface="仿宋_GB2312" pitchFamily="49" charset="-122"/>
                <a:ea typeface="仿宋_GB2312" pitchFamily="49" charset="-122"/>
              </a:rPr>
              <a:t>   </a:t>
            </a:r>
            <a:r>
              <a:rPr lang="zh-CN" altLang="en-US" sz="2000" b="1" dirty="0">
                <a:latin typeface="仿宋_GB2312" pitchFamily="49" charset="-122"/>
                <a:ea typeface="仿宋_GB2312" pitchFamily="49" charset="-122"/>
              </a:rPr>
              <a:t>另一个例子，对事实</a:t>
            </a:r>
            <a:r>
              <a:rPr lang="zh-CN" altLang="en-US" sz="2000" b="1" dirty="0">
                <a:solidFill>
                  <a:schemeClr val="folHlink"/>
                </a:solidFill>
                <a:latin typeface="Arial" panose="020B0604020202020204" pitchFamily="34" charset="0"/>
                <a:ea typeface="仿宋_GB2312" pitchFamily="49" charset="-122"/>
              </a:rPr>
              <a:t>“</a:t>
            </a:r>
            <a:r>
              <a:rPr lang="zh-CN" altLang="en-US" sz="2000" b="1" dirty="0">
                <a:solidFill>
                  <a:srgbClr val="FF0000"/>
                </a:solidFill>
                <a:latin typeface="仿宋_GB2312" pitchFamily="49" charset="-122"/>
                <a:ea typeface="仿宋_GB2312" pitchFamily="49" charset="-122"/>
              </a:rPr>
              <a:t>每个学生都学习了每门外语</a:t>
            </a:r>
            <a:r>
              <a:rPr lang="zh-CN" altLang="en-US" sz="2000" b="1" dirty="0">
                <a:solidFill>
                  <a:schemeClr val="folHlink"/>
                </a:solidFill>
                <a:latin typeface="Arial" panose="020B0604020202020204" pitchFamily="34" charset="0"/>
                <a:ea typeface="仿宋_GB2312" pitchFamily="49" charset="-122"/>
              </a:rPr>
              <a:t>”</a:t>
            </a:r>
            <a:r>
              <a:rPr lang="zh-CN" altLang="en-US" sz="2000" b="1" dirty="0">
                <a:latin typeface="仿宋_GB2312" pitchFamily="49" charset="-122"/>
                <a:ea typeface="仿宋_GB2312" pitchFamily="49" charset="-122"/>
              </a:rPr>
              <a:t>，只需对上图作简单的修改，唯一要做的是用</a:t>
            </a:r>
            <a:r>
              <a:rPr lang="zh-CN" altLang="en-US" sz="2000" b="1" dirty="0">
                <a:latin typeface="仿宋_GB2312" pitchFamily="49" charset="-122"/>
                <a:ea typeface="仿宋_GB2312" pitchFamily="49" charset="-122"/>
                <a:sym typeface="Symbol" panose="05050102010706020507" pitchFamily="18" charset="2"/>
              </a:rPr>
              <a:t>链</a:t>
            </a:r>
            <a:r>
              <a:rPr lang="zh-CN" altLang="en-US" sz="2000" b="1" dirty="0" smtClean="0">
                <a:latin typeface="仿宋_GB2312" pitchFamily="49" charset="-122"/>
                <a:ea typeface="仿宋_GB2312" pitchFamily="49" charset="-122"/>
                <a:sym typeface="Symbol" panose="05050102010706020507" pitchFamily="18" charset="2"/>
              </a:rPr>
              <a:t>与</a:t>
            </a:r>
            <a:r>
              <a:rPr lang="zh-CN" altLang="en-US" sz="2000" b="1" dirty="0">
                <a:latin typeface="仿宋_GB2312" pitchFamily="49" charset="-122"/>
                <a:ea typeface="仿宋_GB2312" pitchFamily="49" charset="-122"/>
              </a:rPr>
              <a:t>结</a:t>
            </a:r>
            <a:r>
              <a:rPr lang="zh-CN" altLang="en-US" sz="2000" b="1" dirty="0" smtClean="0">
                <a:latin typeface="仿宋_GB2312" pitchFamily="49" charset="-122"/>
                <a:ea typeface="仿宋_GB2312" pitchFamily="49" charset="-122"/>
                <a:sym typeface="Symbol" panose="05050102010706020507" pitchFamily="18" charset="2"/>
              </a:rPr>
              <a:t>点</a:t>
            </a:r>
            <a:r>
              <a:rPr lang="en-US" altLang="zh-CN" sz="2000" b="1" dirty="0">
                <a:latin typeface="仿宋_GB2312" pitchFamily="49" charset="-122"/>
                <a:ea typeface="仿宋_GB2312" pitchFamily="49" charset="-122"/>
                <a:sym typeface="Symbol" panose="05050102010706020507" pitchFamily="18" charset="2"/>
              </a:rPr>
              <a:t>P</a:t>
            </a:r>
            <a:r>
              <a:rPr lang="zh-CN" altLang="en-US" sz="2000" b="1" dirty="0">
                <a:latin typeface="仿宋_GB2312" pitchFamily="49" charset="-122"/>
                <a:ea typeface="仿宋_GB2312" pitchFamily="49" charset="-122"/>
                <a:sym typeface="Symbol" panose="05050102010706020507" pitchFamily="18" charset="2"/>
              </a:rPr>
              <a:t>相连，如下图</a:t>
            </a:r>
            <a:r>
              <a:rPr lang="zh-CN" altLang="en-US" sz="2000" b="1" dirty="0">
                <a:latin typeface="仿宋_GB2312" pitchFamily="49" charset="-122"/>
                <a:ea typeface="仿宋_GB2312" pitchFamily="49" charset="-122"/>
              </a:rPr>
              <a:t>所示的语义网络表示。 </a:t>
            </a:r>
            <a:endParaRPr lang="zh-CN" altLang="en-US" sz="2000" b="1" dirty="0">
              <a:latin typeface="仿宋_GB2312" pitchFamily="49" charset="-122"/>
              <a:ea typeface="仿宋_GB2312" pitchFamily="49" charset="-122"/>
            </a:endParaRPr>
          </a:p>
        </p:txBody>
      </p:sp>
      <p:sp>
        <p:nvSpPr>
          <p:cNvPr id="26630" name="Rectangle 5"/>
          <p:cNvSpPr/>
          <p:nvPr/>
        </p:nvSpPr>
        <p:spPr>
          <a:xfrm>
            <a:off x="2822575" y="2295525"/>
            <a:ext cx="3819525" cy="1139825"/>
          </a:xfrm>
          <a:prstGeom prst="rect">
            <a:avLst/>
          </a:prstGeom>
          <a:solidFill>
            <a:srgbClr val="FFFFFF"/>
          </a:solidFill>
          <a:ln w="0" cap="flat" cmpd="sng">
            <a:solidFill>
              <a:srgbClr val="000000"/>
            </a:solidFill>
            <a:prstDash val="solid"/>
            <a:miter/>
            <a:headEnd type="none" w="med" len="med"/>
            <a:tailEnd type="none" w="med" len="med"/>
          </a:ln>
        </p:spPr>
        <p:txBody>
          <a:bodyPr/>
          <a:lstStyle/>
          <a:p>
            <a:endParaRPr lang="zh-CN" altLang="en-US" dirty="0">
              <a:latin typeface="Tahoma" panose="020B0604030504040204" pitchFamily="34" charset="0"/>
            </a:endParaRPr>
          </a:p>
        </p:txBody>
      </p:sp>
      <p:sp>
        <p:nvSpPr>
          <p:cNvPr id="26631" name="Text Box 6"/>
          <p:cNvSpPr txBox="1"/>
          <p:nvPr/>
        </p:nvSpPr>
        <p:spPr>
          <a:xfrm>
            <a:off x="3352800" y="4079875"/>
            <a:ext cx="533400" cy="431800"/>
          </a:xfrm>
          <a:prstGeom prst="rect">
            <a:avLst/>
          </a:prstGeom>
          <a:solidFill>
            <a:srgbClr val="FFFFFF"/>
          </a:solidFill>
          <a:ln w="0" cap="flat" cmpd="sng">
            <a:solidFill>
              <a:srgbClr val="000000"/>
            </a:solidFill>
            <a:prstDash val="solid"/>
            <a:miter/>
            <a:headEnd type="none" w="med" len="med"/>
            <a:tailEnd type="none" w="med" len="med"/>
          </a:ln>
        </p:spPr>
        <p:txBody>
          <a:bodyPr/>
          <a:lstStyle/>
          <a:p>
            <a:pPr algn="ctr"/>
            <a:r>
              <a:rPr lang="en-US" altLang="zh-CN" sz="1400" dirty="0">
                <a:latin typeface="宋体" panose="02010600030101010101" pitchFamily="2" charset="-122"/>
              </a:rPr>
              <a:t>GS</a:t>
            </a:r>
            <a:endParaRPr lang="en-US" altLang="zh-CN" sz="1400" dirty="0">
              <a:latin typeface="Tahoma" panose="020B0604030504040204" pitchFamily="34" charset="0"/>
            </a:endParaRPr>
          </a:p>
        </p:txBody>
      </p:sp>
      <p:sp>
        <p:nvSpPr>
          <p:cNvPr id="26632" name="Text Box 7"/>
          <p:cNvSpPr txBox="1"/>
          <p:nvPr/>
        </p:nvSpPr>
        <p:spPr>
          <a:xfrm>
            <a:off x="3127375" y="1565275"/>
            <a:ext cx="577850" cy="431800"/>
          </a:xfrm>
          <a:prstGeom prst="rect">
            <a:avLst/>
          </a:prstGeom>
          <a:solidFill>
            <a:srgbClr val="FFFFFF"/>
          </a:solidFill>
          <a:ln w="0" cap="flat" cmpd="sng">
            <a:solidFill>
              <a:srgbClr val="000000"/>
            </a:solidFill>
            <a:prstDash val="solid"/>
            <a:miter/>
            <a:headEnd type="none" w="med" len="med"/>
            <a:tailEnd type="none" w="med" len="med"/>
          </a:ln>
        </p:spPr>
        <p:txBody>
          <a:bodyPr/>
          <a:lstStyle/>
          <a:p>
            <a:pPr algn="just"/>
            <a:r>
              <a:rPr lang="zh-CN" altLang="en-US" sz="1400" dirty="0">
                <a:latin typeface="Times New Roman" panose="02020603050405020304" pitchFamily="18" charset="0"/>
              </a:rPr>
              <a:t>学生</a:t>
            </a:r>
            <a:endParaRPr lang="zh-CN" altLang="en-US" sz="1400" dirty="0">
              <a:latin typeface="Tahoma" panose="020B0604030504040204" pitchFamily="34" charset="0"/>
            </a:endParaRPr>
          </a:p>
        </p:txBody>
      </p:sp>
      <p:sp>
        <p:nvSpPr>
          <p:cNvPr id="26633" name="Text Box 8"/>
          <p:cNvSpPr txBox="1"/>
          <p:nvPr/>
        </p:nvSpPr>
        <p:spPr>
          <a:xfrm>
            <a:off x="4502150" y="1565275"/>
            <a:ext cx="577850" cy="431800"/>
          </a:xfrm>
          <a:prstGeom prst="rect">
            <a:avLst/>
          </a:prstGeom>
          <a:solidFill>
            <a:srgbClr val="FFFFFF"/>
          </a:solidFill>
          <a:ln w="0" cap="flat" cmpd="sng">
            <a:solidFill>
              <a:srgbClr val="000000"/>
            </a:solidFill>
            <a:prstDash val="solid"/>
            <a:miter/>
            <a:headEnd type="none" w="med" len="med"/>
            <a:tailEnd type="none" w="med" len="med"/>
          </a:ln>
        </p:spPr>
        <p:txBody>
          <a:bodyPr/>
          <a:lstStyle/>
          <a:p>
            <a:pPr algn="just"/>
            <a:r>
              <a:rPr lang="zh-CN" altLang="en-US" sz="1400" dirty="0">
                <a:latin typeface="宋体" panose="02010600030101010101" pitchFamily="2" charset="-122"/>
              </a:rPr>
              <a:t>学习</a:t>
            </a:r>
            <a:endParaRPr lang="zh-CN" altLang="en-US" sz="1400" dirty="0">
              <a:latin typeface="Tahoma" panose="020B0604030504040204" pitchFamily="34" charset="0"/>
            </a:endParaRPr>
          </a:p>
        </p:txBody>
      </p:sp>
      <p:sp>
        <p:nvSpPr>
          <p:cNvPr id="26634" name="Text Box 9"/>
          <p:cNvSpPr txBox="1"/>
          <p:nvPr/>
        </p:nvSpPr>
        <p:spPr>
          <a:xfrm>
            <a:off x="5724525" y="1565275"/>
            <a:ext cx="577850" cy="431800"/>
          </a:xfrm>
          <a:prstGeom prst="rect">
            <a:avLst/>
          </a:prstGeom>
          <a:solidFill>
            <a:srgbClr val="FFFFFF"/>
          </a:solidFill>
          <a:ln w="0" cap="flat" cmpd="sng">
            <a:solidFill>
              <a:srgbClr val="000000"/>
            </a:solidFill>
            <a:prstDash val="solid"/>
            <a:miter/>
            <a:headEnd type="none" w="med" len="med"/>
            <a:tailEnd type="none" w="med" len="med"/>
          </a:ln>
        </p:spPr>
        <p:txBody>
          <a:bodyPr/>
          <a:lstStyle/>
          <a:p>
            <a:pPr algn="just"/>
            <a:r>
              <a:rPr lang="zh-CN" altLang="en-US" sz="1400" dirty="0">
                <a:latin typeface="宋体" panose="02010600030101010101" pitchFamily="2" charset="-122"/>
              </a:rPr>
              <a:t>外语</a:t>
            </a:r>
            <a:endParaRPr lang="zh-CN" altLang="en-US" sz="1400" dirty="0">
              <a:latin typeface="Tahoma" panose="020B0604030504040204" pitchFamily="34" charset="0"/>
            </a:endParaRPr>
          </a:p>
        </p:txBody>
      </p:sp>
      <p:sp>
        <p:nvSpPr>
          <p:cNvPr id="26635" name="Text Box 10"/>
          <p:cNvSpPr txBox="1"/>
          <p:nvPr/>
        </p:nvSpPr>
        <p:spPr>
          <a:xfrm>
            <a:off x="4648200" y="4079875"/>
            <a:ext cx="458788" cy="431800"/>
          </a:xfrm>
          <a:prstGeom prst="rect">
            <a:avLst/>
          </a:prstGeom>
          <a:solidFill>
            <a:srgbClr val="FFFFFF"/>
          </a:solidFill>
          <a:ln w="0" cap="flat" cmpd="sng">
            <a:solidFill>
              <a:srgbClr val="000000"/>
            </a:solidFill>
            <a:prstDash val="solid"/>
            <a:miter/>
            <a:headEnd type="none" w="med" len="med"/>
            <a:tailEnd type="none" w="med" len="med"/>
          </a:ln>
        </p:spPr>
        <p:txBody>
          <a:bodyPr/>
          <a:lstStyle/>
          <a:p>
            <a:pPr algn="ctr"/>
            <a:r>
              <a:rPr lang="en-US" altLang="zh-CN" sz="1600" dirty="0" smtClean="0">
                <a:latin typeface="宋体" panose="02010600030101010101" pitchFamily="2" charset="-122"/>
              </a:rPr>
              <a:t>G</a:t>
            </a:r>
            <a:endParaRPr lang="en-US" altLang="zh-CN" sz="1600" dirty="0">
              <a:latin typeface="Tahoma" panose="020B0604030504040204" pitchFamily="34" charset="0"/>
            </a:endParaRPr>
          </a:p>
        </p:txBody>
      </p:sp>
      <p:sp>
        <p:nvSpPr>
          <p:cNvPr id="26636" name="Freeform 11"/>
          <p:cNvSpPr/>
          <p:nvPr/>
        </p:nvSpPr>
        <p:spPr>
          <a:xfrm>
            <a:off x="4876800" y="3444875"/>
            <a:ext cx="1588" cy="635000"/>
          </a:xfrm>
          <a:custGeom>
            <a:avLst/>
            <a:gdLst>
              <a:gd name="txL" fmla="*/ 0 w 1"/>
              <a:gd name="txT" fmla="*/ 0 h 400"/>
              <a:gd name="txR" fmla="*/ 1 w 1"/>
              <a:gd name="txB" fmla="*/ 400 h 400"/>
            </a:gdLst>
            <a:ahLst/>
            <a:cxnLst>
              <a:cxn ang="0">
                <a:pos x="0" y="400"/>
              </a:cxn>
              <a:cxn ang="0">
                <a:pos x="0" y="0"/>
              </a:cxn>
            </a:cxnLst>
            <a:rect l="txL" t="txT" r="txR" b="txB"/>
            <a:pathLst>
              <a:path w="1" h="400">
                <a:moveTo>
                  <a:pt x="0" y="400"/>
                </a:moveTo>
                <a:lnTo>
                  <a:pt x="0" y="0"/>
                </a:lnTo>
              </a:path>
            </a:pathLst>
          </a:custGeom>
          <a:noFill/>
          <a:ln w="0" cap="flat" cmpd="sng">
            <a:solidFill>
              <a:srgbClr val="000000"/>
            </a:solidFill>
            <a:prstDash val="solid"/>
            <a:round/>
            <a:headEnd type="none" w="med" len="med"/>
            <a:tailEnd type="triangle" w="med" len="med"/>
          </a:ln>
        </p:spPr>
        <p:txBody>
          <a:bodyPr/>
          <a:lstStyle/>
          <a:p>
            <a:endParaRPr lang="zh-CN" altLang="en-US" dirty="0">
              <a:latin typeface="Tahoma" panose="020B0604030504040204" pitchFamily="34" charset="0"/>
            </a:endParaRPr>
          </a:p>
        </p:txBody>
      </p:sp>
      <p:sp>
        <p:nvSpPr>
          <p:cNvPr id="26637" name="Line 12"/>
          <p:cNvSpPr/>
          <p:nvPr/>
        </p:nvSpPr>
        <p:spPr>
          <a:xfrm>
            <a:off x="5049838" y="3092450"/>
            <a:ext cx="793750" cy="0"/>
          </a:xfrm>
          <a:prstGeom prst="line">
            <a:avLst/>
          </a:prstGeom>
          <a:ln w="0" cap="flat" cmpd="sng">
            <a:solidFill>
              <a:srgbClr val="000000"/>
            </a:solidFill>
            <a:prstDash val="solid"/>
            <a:headEnd type="none" w="med" len="med"/>
            <a:tailEnd type="triangle" w="med" len="med"/>
          </a:ln>
        </p:spPr>
      </p:sp>
      <p:sp>
        <p:nvSpPr>
          <p:cNvPr id="26638" name="Line 13"/>
          <p:cNvSpPr/>
          <p:nvPr/>
        </p:nvSpPr>
        <p:spPr>
          <a:xfrm flipH="1">
            <a:off x="3675063" y="3092450"/>
            <a:ext cx="917575" cy="0"/>
          </a:xfrm>
          <a:prstGeom prst="line">
            <a:avLst/>
          </a:prstGeom>
          <a:ln w="0" cap="flat" cmpd="sng">
            <a:solidFill>
              <a:srgbClr val="000000"/>
            </a:solidFill>
            <a:prstDash val="solid"/>
            <a:headEnd type="none" w="med" len="med"/>
            <a:tailEnd type="triangle" w="med" len="med"/>
          </a:ln>
        </p:spPr>
      </p:sp>
      <p:sp>
        <p:nvSpPr>
          <p:cNvPr id="26639" name="Text Box 14"/>
          <p:cNvSpPr txBox="1"/>
          <p:nvPr/>
        </p:nvSpPr>
        <p:spPr>
          <a:xfrm>
            <a:off x="3357563" y="2332038"/>
            <a:ext cx="763587" cy="431800"/>
          </a:xfrm>
          <a:prstGeom prst="rect">
            <a:avLst/>
          </a:prstGeom>
          <a:noFill/>
          <a:ln w="0">
            <a:noFill/>
          </a:ln>
        </p:spPr>
        <p:txBody>
          <a:bodyPr/>
          <a:lstStyle/>
          <a:p>
            <a:pPr algn="just"/>
            <a:r>
              <a:rPr lang="zh-CN" altLang="en-US" sz="1400" dirty="0">
                <a:latin typeface="宋体" panose="02010600030101010101" pitchFamily="2" charset="-122"/>
              </a:rPr>
              <a:t>是一个</a:t>
            </a:r>
            <a:endParaRPr lang="zh-CN" altLang="en-US" sz="1400" dirty="0">
              <a:latin typeface="Tahoma" panose="020B0604030504040204" pitchFamily="34" charset="0"/>
            </a:endParaRPr>
          </a:p>
        </p:txBody>
      </p:sp>
      <p:sp>
        <p:nvSpPr>
          <p:cNvPr id="26640" name="Text Box 15"/>
          <p:cNvSpPr txBox="1"/>
          <p:nvPr/>
        </p:nvSpPr>
        <p:spPr>
          <a:xfrm>
            <a:off x="4732338" y="2316163"/>
            <a:ext cx="763587" cy="431800"/>
          </a:xfrm>
          <a:prstGeom prst="rect">
            <a:avLst/>
          </a:prstGeom>
          <a:noFill/>
          <a:ln w="0">
            <a:noFill/>
          </a:ln>
        </p:spPr>
        <p:txBody>
          <a:bodyPr/>
          <a:lstStyle/>
          <a:p>
            <a:pPr algn="just"/>
            <a:r>
              <a:rPr lang="zh-CN" altLang="en-US" sz="1400" dirty="0">
                <a:latin typeface="宋体" panose="02010600030101010101" pitchFamily="2" charset="-122"/>
              </a:rPr>
              <a:t>是一种</a:t>
            </a:r>
            <a:endParaRPr lang="zh-CN" altLang="en-US" sz="1400" dirty="0">
              <a:latin typeface="Tahoma" panose="020B0604030504040204" pitchFamily="34" charset="0"/>
            </a:endParaRPr>
          </a:p>
        </p:txBody>
      </p:sp>
      <p:sp>
        <p:nvSpPr>
          <p:cNvPr id="26641" name="Text Box 16"/>
          <p:cNvSpPr txBox="1"/>
          <p:nvPr/>
        </p:nvSpPr>
        <p:spPr>
          <a:xfrm>
            <a:off x="5942013" y="2316163"/>
            <a:ext cx="763587" cy="431800"/>
          </a:xfrm>
          <a:prstGeom prst="rect">
            <a:avLst/>
          </a:prstGeom>
          <a:noFill/>
          <a:ln w="0">
            <a:noFill/>
          </a:ln>
        </p:spPr>
        <p:txBody>
          <a:bodyPr/>
          <a:lstStyle/>
          <a:p>
            <a:pPr algn="just"/>
            <a:r>
              <a:rPr lang="zh-CN" altLang="en-US" sz="1400" dirty="0">
                <a:latin typeface="宋体" panose="02010600030101010101" pitchFamily="2" charset="-122"/>
              </a:rPr>
              <a:t>是一种</a:t>
            </a:r>
            <a:endParaRPr lang="zh-CN" altLang="en-US" sz="1400" dirty="0">
              <a:latin typeface="Tahoma" panose="020B0604030504040204" pitchFamily="34" charset="0"/>
            </a:endParaRPr>
          </a:p>
        </p:txBody>
      </p:sp>
      <p:sp>
        <p:nvSpPr>
          <p:cNvPr id="26642" name="Text Box 17"/>
          <p:cNvSpPr txBox="1"/>
          <p:nvPr/>
        </p:nvSpPr>
        <p:spPr>
          <a:xfrm>
            <a:off x="3890963" y="2705100"/>
            <a:ext cx="577850" cy="431800"/>
          </a:xfrm>
          <a:prstGeom prst="rect">
            <a:avLst/>
          </a:prstGeom>
          <a:noFill/>
          <a:ln w="0">
            <a:noFill/>
          </a:ln>
        </p:spPr>
        <p:txBody>
          <a:bodyPr/>
          <a:lstStyle/>
          <a:p>
            <a:pPr algn="just"/>
            <a:r>
              <a:rPr lang="zh-CN" altLang="en-US" sz="1400" dirty="0">
                <a:latin typeface="宋体" panose="02010600030101010101" pitchFamily="2" charset="-122"/>
              </a:rPr>
              <a:t>主体</a:t>
            </a:r>
            <a:endParaRPr lang="zh-CN" altLang="en-US" sz="1400" dirty="0">
              <a:latin typeface="Tahoma" panose="020B0604030504040204" pitchFamily="34" charset="0"/>
            </a:endParaRPr>
          </a:p>
        </p:txBody>
      </p:sp>
      <p:sp>
        <p:nvSpPr>
          <p:cNvPr id="26643" name="Text Box 18"/>
          <p:cNvSpPr txBox="1"/>
          <p:nvPr/>
        </p:nvSpPr>
        <p:spPr>
          <a:xfrm>
            <a:off x="5113338" y="2705100"/>
            <a:ext cx="577850" cy="431800"/>
          </a:xfrm>
          <a:prstGeom prst="rect">
            <a:avLst/>
          </a:prstGeom>
          <a:noFill/>
          <a:ln w="0">
            <a:noFill/>
          </a:ln>
        </p:spPr>
        <p:txBody>
          <a:bodyPr/>
          <a:lstStyle/>
          <a:p>
            <a:pPr algn="just"/>
            <a:r>
              <a:rPr lang="zh-CN" altLang="en-US" sz="1400" dirty="0">
                <a:latin typeface="Times New Roman" panose="02020603050405020304" pitchFamily="18" charset="0"/>
              </a:rPr>
              <a:t>客体</a:t>
            </a:r>
            <a:endParaRPr lang="zh-CN" altLang="en-US" sz="1400" dirty="0">
              <a:latin typeface="Tahoma" panose="020B0604030504040204" pitchFamily="34" charset="0"/>
            </a:endParaRPr>
          </a:p>
        </p:txBody>
      </p:sp>
      <p:sp>
        <p:nvSpPr>
          <p:cNvPr id="26644" name="Text Box 21"/>
          <p:cNvSpPr txBox="1"/>
          <p:nvPr/>
        </p:nvSpPr>
        <p:spPr>
          <a:xfrm>
            <a:off x="3886200" y="3927475"/>
            <a:ext cx="765175" cy="431800"/>
          </a:xfrm>
          <a:prstGeom prst="rect">
            <a:avLst/>
          </a:prstGeom>
          <a:noFill/>
          <a:ln w="0">
            <a:noFill/>
          </a:ln>
        </p:spPr>
        <p:txBody>
          <a:bodyPr/>
          <a:lstStyle/>
          <a:p>
            <a:pPr algn="just"/>
            <a:r>
              <a:rPr lang="zh-CN" altLang="en-US" sz="1400" dirty="0">
                <a:latin typeface="宋体" panose="02010600030101010101" pitchFamily="2" charset="-122"/>
              </a:rPr>
              <a:t>是一个</a:t>
            </a:r>
            <a:endParaRPr lang="zh-CN" altLang="en-US" sz="1400" dirty="0">
              <a:latin typeface="Tahoma" panose="020B0604030504040204" pitchFamily="34" charset="0"/>
            </a:endParaRPr>
          </a:p>
        </p:txBody>
      </p:sp>
      <p:sp>
        <p:nvSpPr>
          <p:cNvPr id="26645" name="Text Box 22"/>
          <p:cNvSpPr txBox="1"/>
          <p:nvPr/>
        </p:nvSpPr>
        <p:spPr>
          <a:xfrm>
            <a:off x="5029200" y="3165475"/>
            <a:ext cx="384175" cy="434975"/>
          </a:xfrm>
          <a:prstGeom prst="rect">
            <a:avLst/>
          </a:prstGeom>
          <a:noFill/>
          <a:ln w="0">
            <a:noFill/>
          </a:ln>
        </p:spPr>
        <p:txBody>
          <a:bodyPr/>
          <a:lstStyle/>
          <a:p>
            <a:pPr algn="just"/>
            <a:r>
              <a:rPr lang="en-US" altLang="zh-CN" sz="1400" dirty="0">
                <a:latin typeface="Times New Roman" panose="02020603050405020304" pitchFamily="18" charset="0"/>
              </a:rPr>
              <a:t>F</a:t>
            </a:r>
            <a:endParaRPr lang="en-US" altLang="zh-CN" sz="1400" dirty="0">
              <a:latin typeface="Tahoma" panose="020B0604030504040204" pitchFamily="34" charset="0"/>
            </a:endParaRPr>
          </a:p>
        </p:txBody>
      </p:sp>
      <p:sp>
        <p:nvSpPr>
          <p:cNvPr id="26646" name="Text Box 24"/>
          <p:cNvSpPr txBox="1"/>
          <p:nvPr/>
        </p:nvSpPr>
        <p:spPr>
          <a:xfrm>
            <a:off x="2743200" y="4765675"/>
            <a:ext cx="4125913" cy="431800"/>
          </a:xfrm>
          <a:prstGeom prst="rect">
            <a:avLst/>
          </a:prstGeom>
          <a:noFill/>
          <a:ln w="0">
            <a:noFill/>
          </a:ln>
        </p:spPr>
        <p:txBody>
          <a:bodyPr/>
          <a:lstStyle/>
          <a:p>
            <a:pPr algn="ctr"/>
            <a:r>
              <a:rPr lang="zh-CN" altLang="en-US" sz="1400" b="1" dirty="0">
                <a:latin typeface="Times New Roman" panose="02020603050405020304" pitchFamily="18" charset="0"/>
              </a:rPr>
              <a:t>图</a:t>
            </a:r>
            <a:r>
              <a:rPr lang="en-US" altLang="zh-CN" sz="1400" b="1" dirty="0">
                <a:latin typeface="Times New Roman" panose="02020603050405020304" pitchFamily="18" charset="0"/>
              </a:rPr>
              <a:t>2.20  </a:t>
            </a:r>
            <a:r>
              <a:rPr lang="zh-CN" altLang="en-US" sz="1400" b="1" dirty="0">
                <a:latin typeface="宋体" panose="02010600030101010101" pitchFamily="2" charset="-122"/>
              </a:rPr>
              <a:t>全称变量在语义网络中的表示</a:t>
            </a:r>
            <a:endParaRPr lang="zh-CN" altLang="en-US" sz="1400" b="1" dirty="0">
              <a:latin typeface="Tahoma" panose="020B0604030504040204" pitchFamily="34" charset="0"/>
            </a:endParaRPr>
          </a:p>
        </p:txBody>
      </p:sp>
      <p:sp>
        <p:nvSpPr>
          <p:cNvPr id="26647" name="Text Box 25"/>
          <p:cNvSpPr txBox="1"/>
          <p:nvPr/>
        </p:nvSpPr>
        <p:spPr>
          <a:xfrm>
            <a:off x="3216275" y="2867025"/>
            <a:ext cx="458788" cy="431800"/>
          </a:xfrm>
          <a:prstGeom prst="rect">
            <a:avLst/>
          </a:prstGeom>
          <a:solidFill>
            <a:srgbClr val="FFFFFF"/>
          </a:solidFill>
          <a:ln w="0" cap="flat" cmpd="sng">
            <a:solidFill>
              <a:srgbClr val="000000"/>
            </a:solidFill>
            <a:prstDash val="solid"/>
            <a:miter/>
            <a:headEnd type="none" w="med" len="med"/>
            <a:tailEnd type="none" w="med" len="med"/>
          </a:ln>
        </p:spPr>
        <p:txBody>
          <a:bodyPr/>
          <a:lstStyle/>
          <a:p>
            <a:pPr algn="ctr"/>
            <a:r>
              <a:rPr lang="en-US" altLang="zh-CN" sz="1600" dirty="0">
                <a:latin typeface="宋体" panose="02010600030101010101" pitchFamily="2" charset="-122"/>
              </a:rPr>
              <a:t>s</a:t>
            </a:r>
            <a:endParaRPr lang="en-US" altLang="zh-CN" sz="1600" dirty="0">
              <a:latin typeface="Tahoma" panose="020B0604030504040204" pitchFamily="34" charset="0"/>
            </a:endParaRPr>
          </a:p>
        </p:txBody>
      </p:sp>
      <p:sp>
        <p:nvSpPr>
          <p:cNvPr id="26648" name="Text Box 26"/>
          <p:cNvSpPr txBox="1"/>
          <p:nvPr/>
        </p:nvSpPr>
        <p:spPr>
          <a:xfrm>
            <a:off x="4592638" y="2867025"/>
            <a:ext cx="457200" cy="431800"/>
          </a:xfrm>
          <a:prstGeom prst="rect">
            <a:avLst/>
          </a:prstGeom>
          <a:solidFill>
            <a:srgbClr val="FFFFFF"/>
          </a:solidFill>
          <a:ln w="0" cap="flat" cmpd="sng">
            <a:solidFill>
              <a:srgbClr val="000000"/>
            </a:solidFill>
            <a:prstDash val="solid"/>
            <a:miter/>
            <a:headEnd type="none" w="med" len="med"/>
            <a:tailEnd type="none" w="med" len="med"/>
          </a:ln>
        </p:spPr>
        <p:txBody>
          <a:bodyPr/>
          <a:lstStyle/>
          <a:p>
            <a:pPr algn="ctr"/>
            <a:r>
              <a:rPr lang="en-US" altLang="zh-CN" sz="1600" dirty="0" smtClean="0">
                <a:latin typeface="宋体" panose="02010600030101010101" pitchFamily="2" charset="-122"/>
              </a:rPr>
              <a:t>r</a:t>
            </a:r>
            <a:endParaRPr lang="en-US" altLang="zh-CN" sz="1600" dirty="0">
              <a:latin typeface="Tahoma" panose="020B0604030504040204" pitchFamily="34" charset="0"/>
            </a:endParaRPr>
          </a:p>
        </p:txBody>
      </p:sp>
      <p:sp>
        <p:nvSpPr>
          <p:cNvPr id="26649" name="Text Box 27"/>
          <p:cNvSpPr txBox="1"/>
          <p:nvPr/>
        </p:nvSpPr>
        <p:spPr>
          <a:xfrm>
            <a:off x="5840413" y="2851150"/>
            <a:ext cx="457200" cy="431800"/>
          </a:xfrm>
          <a:prstGeom prst="rect">
            <a:avLst/>
          </a:prstGeom>
          <a:solidFill>
            <a:srgbClr val="FFFFFF"/>
          </a:solidFill>
          <a:ln w="0" cap="flat" cmpd="sng">
            <a:solidFill>
              <a:srgbClr val="000000"/>
            </a:solidFill>
            <a:prstDash val="solid"/>
            <a:miter/>
            <a:headEnd type="none" w="med" len="med"/>
            <a:tailEnd type="none" w="med" len="med"/>
          </a:ln>
        </p:spPr>
        <p:txBody>
          <a:bodyPr/>
          <a:lstStyle/>
          <a:p>
            <a:pPr algn="ctr"/>
            <a:r>
              <a:rPr lang="en-US" altLang="zh-CN" sz="1600" dirty="0" smtClean="0">
                <a:latin typeface="宋体" panose="02010600030101010101" pitchFamily="2" charset="-122"/>
              </a:rPr>
              <a:t>p</a:t>
            </a:r>
            <a:endParaRPr lang="en-US" altLang="zh-CN" sz="1600" dirty="0">
              <a:latin typeface="Tahoma" panose="020B0604030504040204" pitchFamily="34" charset="0"/>
            </a:endParaRPr>
          </a:p>
        </p:txBody>
      </p:sp>
      <p:sp>
        <p:nvSpPr>
          <p:cNvPr id="26650" name="Line 28"/>
          <p:cNvSpPr/>
          <p:nvPr/>
        </p:nvSpPr>
        <p:spPr>
          <a:xfrm flipV="1">
            <a:off x="3433763" y="2003425"/>
            <a:ext cx="0" cy="857250"/>
          </a:xfrm>
          <a:prstGeom prst="line">
            <a:avLst/>
          </a:prstGeom>
          <a:ln w="0" cap="flat" cmpd="sng">
            <a:solidFill>
              <a:srgbClr val="000000"/>
            </a:solidFill>
            <a:prstDash val="solid"/>
            <a:headEnd type="none" w="med" len="med"/>
            <a:tailEnd type="triangle" w="med" len="med"/>
          </a:ln>
        </p:spPr>
      </p:sp>
      <p:sp>
        <p:nvSpPr>
          <p:cNvPr id="26651" name="Line 29"/>
          <p:cNvSpPr/>
          <p:nvPr/>
        </p:nvSpPr>
        <p:spPr>
          <a:xfrm flipV="1">
            <a:off x="4808538" y="2006600"/>
            <a:ext cx="0" cy="857250"/>
          </a:xfrm>
          <a:prstGeom prst="line">
            <a:avLst/>
          </a:prstGeom>
          <a:ln w="0" cap="flat" cmpd="sng">
            <a:solidFill>
              <a:srgbClr val="000000"/>
            </a:solidFill>
            <a:prstDash val="solid"/>
            <a:headEnd type="none" w="med" len="med"/>
            <a:tailEnd type="triangle" w="med" len="med"/>
          </a:ln>
        </p:spPr>
      </p:sp>
      <p:sp>
        <p:nvSpPr>
          <p:cNvPr id="26652" name="Line 30"/>
          <p:cNvSpPr/>
          <p:nvPr/>
        </p:nvSpPr>
        <p:spPr>
          <a:xfrm flipV="1">
            <a:off x="6030913" y="1984375"/>
            <a:ext cx="0" cy="857250"/>
          </a:xfrm>
          <a:prstGeom prst="line">
            <a:avLst/>
          </a:prstGeom>
          <a:ln w="0" cap="flat" cmpd="sng">
            <a:solidFill>
              <a:srgbClr val="000000"/>
            </a:solidFill>
            <a:prstDash val="solid"/>
            <a:headEnd type="none" w="med" len="med"/>
            <a:tailEnd type="triangle" w="med" len="med"/>
          </a:ln>
        </p:spPr>
      </p:sp>
      <p:sp>
        <p:nvSpPr>
          <p:cNvPr id="26653" name="Text Box 32"/>
          <p:cNvSpPr txBox="1"/>
          <p:nvPr/>
        </p:nvSpPr>
        <p:spPr>
          <a:xfrm>
            <a:off x="3810000" y="3622675"/>
            <a:ext cx="457200" cy="304800"/>
          </a:xfrm>
          <a:prstGeom prst="rect">
            <a:avLst/>
          </a:prstGeom>
          <a:noFill/>
          <a:ln w="9525">
            <a:noFill/>
          </a:ln>
        </p:spPr>
        <p:txBody>
          <a:bodyPr>
            <a:spAutoFit/>
          </a:bodyPr>
          <a:lstStyle/>
          <a:p>
            <a:pPr>
              <a:spcBef>
                <a:spcPct val="50000"/>
              </a:spcBef>
            </a:pPr>
            <a:r>
              <a:rPr lang="en-US" altLang="zh-CN" sz="1400" dirty="0">
                <a:latin typeface="黑体" panose="02010609060101010101" pitchFamily="2" charset="-122"/>
                <a:ea typeface="黑体" panose="02010609060101010101" pitchFamily="2" charset="-122"/>
                <a:sym typeface="Symbol" panose="05050102010706020507" pitchFamily="18" charset="2"/>
              </a:rPr>
              <a:t></a:t>
            </a:r>
            <a:endParaRPr lang="en-US" altLang="zh-CN" sz="1400" dirty="0">
              <a:latin typeface="黑体" panose="02010609060101010101" pitchFamily="2" charset="-122"/>
              <a:ea typeface="黑体" panose="02010609060101010101" pitchFamily="2" charset="-122"/>
              <a:sym typeface="Symbol" panose="05050102010706020507" pitchFamily="18" charset="2"/>
            </a:endParaRPr>
          </a:p>
        </p:txBody>
      </p:sp>
      <p:sp>
        <p:nvSpPr>
          <p:cNvPr id="26654" name="Freeform 33"/>
          <p:cNvSpPr/>
          <p:nvPr/>
        </p:nvSpPr>
        <p:spPr>
          <a:xfrm>
            <a:off x="3886200" y="4232275"/>
            <a:ext cx="723900" cy="1588"/>
          </a:xfrm>
          <a:custGeom>
            <a:avLst/>
            <a:gdLst>
              <a:gd name="txL" fmla="*/ 0 w 456"/>
              <a:gd name="txT" fmla="*/ 0 h 1"/>
              <a:gd name="txR" fmla="*/ 456 w 456"/>
              <a:gd name="txB" fmla="*/ 1 h 1"/>
            </a:gdLst>
            <a:ahLst/>
            <a:cxnLst>
              <a:cxn ang="0">
                <a:pos x="456" y="0"/>
              </a:cxn>
              <a:cxn ang="0">
                <a:pos x="0" y="1"/>
              </a:cxn>
            </a:cxnLst>
            <a:rect l="txL" t="txT" r="txR" b="txB"/>
            <a:pathLst>
              <a:path w="456" h="1">
                <a:moveTo>
                  <a:pt x="456" y="0"/>
                </a:moveTo>
                <a:lnTo>
                  <a:pt x="0" y="1"/>
                </a:lnTo>
              </a:path>
            </a:pathLst>
          </a:custGeom>
          <a:noFill/>
          <a:ln w="9525" cap="flat" cmpd="sng">
            <a:solidFill>
              <a:schemeClr val="tx1"/>
            </a:solidFill>
            <a:prstDash val="solid"/>
            <a:round/>
            <a:headEnd type="none" w="med" len="med"/>
            <a:tailEnd type="triangle" w="med" len="med"/>
          </a:ln>
        </p:spPr>
        <p:txBody>
          <a:bodyPr/>
          <a:lstStyle/>
          <a:p>
            <a:endParaRPr lang="zh-CN" altLang="en-US" dirty="0">
              <a:latin typeface="Tahoma" panose="020B0604030504040204" pitchFamily="34" charset="0"/>
            </a:endParaRPr>
          </a:p>
        </p:txBody>
      </p:sp>
      <p:sp>
        <p:nvSpPr>
          <p:cNvPr id="26655" name="Line 34"/>
          <p:cNvSpPr/>
          <p:nvPr/>
        </p:nvSpPr>
        <p:spPr>
          <a:xfrm flipH="1" flipV="1">
            <a:off x="3657600" y="3317875"/>
            <a:ext cx="990600" cy="762000"/>
          </a:xfrm>
          <a:prstGeom prst="line">
            <a:avLst/>
          </a:prstGeom>
          <a:ln w="9525" cap="flat" cmpd="sng">
            <a:solidFill>
              <a:schemeClr val="tx1"/>
            </a:solidFill>
            <a:prstDash val="solid"/>
            <a:headEnd type="none" w="med" len="med"/>
            <a:tailEnd type="triangle" w="med" len="med"/>
          </a:ln>
        </p:spPr>
      </p:sp>
      <p:sp>
        <p:nvSpPr>
          <p:cNvPr id="26656" name="Line 35"/>
          <p:cNvSpPr/>
          <p:nvPr/>
        </p:nvSpPr>
        <p:spPr>
          <a:xfrm flipV="1">
            <a:off x="5105400" y="3241675"/>
            <a:ext cx="762000" cy="838200"/>
          </a:xfrm>
          <a:prstGeom prst="line">
            <a:avLst/>
          </a:prstGeom>
          <a:ln w="9525" cap="flat" cmpd="sng">
            <a:solidFill>
              <a:schemeClr val="tx1"/>
            </a:solidFill>
            <a:prstDash val="solid"/>
            <a:headEnd type="none" w="med" len="med"/>
            <a:tailEnd type="triangle" w="med" len="med"/>
          </a:ln>
        </p:spPr>
      </p:sp>
      <p:sp>
        <p:nvSpPr>
          <p:cNvPr id="26657" name="Text Box 36"/>
          <p:cNvSpPr txBox="1"/>
          <p:nvPr/>
        </p:nvSpPr>
        <p:spPr>
          <a:xfrm>
            <a:off x="5486400" y="3622675"/>
            <a:ext cx="457200" cy="304800"/>
          </a:xfrm>
          <a:prstGeom prst="rect">
            <a:avLst/>
          </a:prstGeom>
          <a:noFill/>
          <a:ln w="9525">
            <a:noFill/>
          </a:ln>
        </p:spPr>
        <p:txBody>
          <a:bodyPr>
            <a:spAutoFit/>
          </a:bodyPr>
          <a:lstStyle/>
          <a:p>
            <a:pPr>
              <a:spcBef>
                <a:spcPct val="50000"/>
              </a:spcBef>
            </a:pPr>
            <a:r>
              <a:rPr lang="en-US" altLang="zh-CN" sz="1400" dirty="0">
                <a:latin typeface="黑体" panose="02010609060101010101" pitchFamily="2" charset="-122"/>
                <a:ea typeface="黑体" panose="02010609060101010101" pitchFamily="2" charset="-122"/>
                <a:sym typeface="Symbol" panose="05050102010706020507" pitchFamily="18" charset="2"/>
              </a:rPr>
              <a:t></a:t>
            </a:r>
            <a:endParaRPr lang="en-US" altLang="zh-CN" sz="1400" dirty="0">
              <a:latin typeface="黑体" panose="02010609060101010101" pitchFamily="2" charset="-122"/>
              <a:ea typeface="黑体" panose="02010609060101010101" pitchFamily="2" charset="-122"/>
              <a:sym typeface="Symbol" panose="05050102010706020507" pitchFamily="18" charset="2"/>
            </a:endParaRPr>
          </a:p>
        </p:txBody>
      </p:sp>
    </p:spTree>
  </p:cSld>
  <p:clrMapOvr>
    <a:masterClrMapping/>
  </p:clrMapOvr>
  <p:transition>
    <p:random/>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Text Box 5"/>
          <p:cNvSpPr txBox="1"/>
          <p:nvPr/>
        </p:nvSpPr>
        <p:spPr>
          <a:xfrm>
            <a:off x="335280" y="310833"/>
            <a:ext cx="8713788" cy="5355312"/>
          </a:xfrm>
          <a:prstGeom prst="rect">
            <a:avLst/>
          </a:prstGeom>
          <a:noFill/>
          <a:ln w="9525">
            <a:noFill/>
          </a:ln>
        </p:spPr>
        <p:txBody>
          <a:bodyPr>
            <a:spAutoFit/>
          </a:bodyPr>
          <a:lstStyle/>
          <a:p>
            <a:pPr>
              <a:lnSpc>
                <a:spcPct val="150000"/>
              </a:lnSpc>
            </a:pPr>
            <a:r>
              <a:rPr lang="en-US" altLang="zh-CN" sz="2000" b="1" dirty="0">
                <a:solidFill>
                  <a:schemeClr val="folHlink"/>
                </a:solidFill>
                <a:latin typeface="仿宋_GB2312" pitchFamily="49" charset="-122"/>
                <a:ea typeface="仿宋_GB2312" pitchFamily="49" charset="-122"/>
              </a:rPr>
              <a:t>4.</a:t>
            </a:r>
            <a:r>
              <a:rPr lang="zh-CN" altLang="en-US" sz="2000" b="1" dirty="0">
                <a:solidFill>
                  <a:schemeClr val="folHlink"/>
                </a:solidFill>
                <a:latin typeface="仿宋_GB2312" pitchFamily="49" charset="-122"/>
                <a:ea typeface="仿宋_GB2312" pitchFamily="49" charset="-122"/>
              </a:rPr>
              <a:t>用语义网络表示知识的步骤如下：</a:t>
            </a:r>
            <a:endParaRPr lang="zh-CN" altLang="en-US" sz="2000" b="1" dirty="0">
              <a:solidFill>
                <a:schemeClr val="folHlink"/>
              </a:solidFill>
              <a:latin typeface="仿宋_GB2312" pitchFamily="49" charset="-122"/>
              <a:ea typeface="仿宋_GB2312" pitchFamily="49" charset="-122"/>
            </a:endParaRPr>
          </a:p>
          <a:p>
            <a:pPr>
              <a:lnSpc>
                <a:spcPct val="150000"/>
              </a:lnSpc>
            </a:pPr>
            <a:r>
              <a:rPr lang="zh-CN" altLang="en-US" sz="2000" b="1" dirty="0">
                <a:latin typeface="仿宋_GB2312" pitchFamily="49" charset="-122"/>
                <a:ea typeface="仿宋_GB2312" pitchFamily="49" charset="-122"/>
              </a:rPr>
              <a:t>（</a:t>
            </a:r>
            <a:r>
              <a:rPr lang="en-US" altLang="zh-CN" sz="2000" b="1" dirty="0">
                <a:latin typeface="仿宋_GB2312" pitchFamily="49" charset="-122"/>
                <a:ea typeface="仿宋_GB2312" pitchFamily="49" charset="-122"/>
              </a:rPr>
              <a:t>1</a:t>
            </a:r>
            <a:r>
              <a:rPr lang="zh-CN" altLang="en-US" sz="2000" b="1" dirty="0">
                <a:latin typeface="仿宋_GB2312" pitchFamily="49" charset="-122"/>
                <a:ea typeface="仿宋_GB2312" pitchFamily="49" charset="-122"/>
              </a:rPr>
              <a:t>）确定问题所有对象</a:t>
            </a:r>
            <a:r>
              <a:rPr lang="zh-CN" altLang="en-US" sz="2000" b="1" dirty="0" smtClean="0">
                <a:latin typeface="仿宋_GB2312" pitchFamily="49" charset="-122"/>
                <a:ea typeface="仿宋_GB2312" pitchFamily="49" charset="-122"/>
              </a:rPr>
              <a:t>和对象</a:t>
            </a:r>
            <a:r>
              <a:rPr lang="zh-CN" altLang="en-US" sz="2000" b="1" dirty="0">
                <a:latin typeface="仿宋_GB2312" pitchFamily="49" charset="-122"/>
                <a:ea typeface="仿宋_GB2312" pitchFamily="49" charset="-122"/>
              </a:rPr>
              <a:t>的属性。</a:t>
            </a:r>
            <a:endParaRPr lang="zh-CN" altLang="en-US" sz="2000" b="1" dirty="0">
              <a:latin typeface="仿宋_GB2312" pitchFamily="49" charset="-122"/>
              <a:ea typeface="仿宋_GB2312" pitchFamily="49" charset="-122"/>
            </a:endParaRPr>
          </a:p>
          <a:p>
            <a:pPr>
              <a:lnSpc>
                <a:spcPct val="150000"/>
              </a:lnSpc>
            </a:pPr>
            <a:r>
              <a:rPr lang="zh-CN" altLang="en-US" sz="2000" b="1" dirty="0">
                <a:latin typeface="仿宋_GB2312" pitchFamily="49" charset="-122"/>
                <a:ea typeface="仿宋_GB2312" pitchFamily="49" charset="-122"/>
              </a:rPr>
              <a:t>（</a:t>
            </a:r>
            <a:r>
              <a:rPr lang="en-US" altLang="zh-CN" sz="2000" b="1" dirty="0">
                <a:latin typeface="仿宋_GB2312" pitchFamily="49" charset="-122"/>
                <a:ea typeface="仿宋_GB2312" pitchFamily="49" charset="-122"/>
              </a:rPr>
              <a:t>2</a:t>
            </a:r>
            <a:r>
              <a:rPr lang="zh-CN" altLang="en-US" sz="2000" b="1" dirty="0">
                <a:latin typeface="仿宋_GB2312" pitchFamily="49" charset="-122"/>
                <a:ea typeface="仿宋_GB2312" pitchFamily="49" charset="-122"/>
              </a:rPr>
              <a:t>）确定所讨论对象间的关系。</a:t>
            </a:r>
            <a:endParaRPr lang="zh-CN" altLang="en-US" sz="2000" b="1" dirty="0">
              <a:latin typeface="仿宋_GB2312" pitchFamily="49" charset="-122"/>
              <a:ea typeface="仿宋_GB2312" pitchFamily="49" charset="-122"/>
            </a:endParaRPr>
          </a:p>
          <a:p>
            <a:pPr>
              <a:lnSpc>
                <a:spcPct val="150000"/>
              </a:lnSpc>
            </a:pPr>
            <a:r>
              <a:rPr lang="zh-CN" altLang="en-US" sz="2000" b="1" dirty="0">
                <a:latin typeface="仿宋_GB2312" pitchFamily="49" charset="-122"/>
                <a:ea typeface="仿宋_GB2312" pitchFamily="49" charset="-122"/>
              </a:rPr>
              <a:t>（</a:t>
            </a:r>
            <a:r>
              <a:rPr lang="en-US" altLang="zh-CN" sz="2000" b="1" dirty="0">
                <a:latin typeface="仿宋_GB2312" pitchFamily="49" charset="-122"/>
                <a:ea typeface="仿宋_GB2312" pitchFamily="49" charset="-122"/>
              </a:rPr>
              <a:t>3</a:t>
            </a:r>
            <a:r>
              <a:rPr lang="zh-CN" altLang="en-US" sz="2000" b="1" dirty="0">
                <a:latin typeface="仿宋_GB2312" pitchFamily="49" charset="-122"/>
                <a:ea typeface="仿宋_GB2312" pitchFamily="49" charset="-122"/>
              </a:rPr>
              <a:t>）根据语义网络中所涉及的关系，对语义网络</a:t>
            </a:r>
            <a:r>
              <a:rPr lang="zh-CN" altLang="en-US" sz="2000" b="1">
                <a:latin typeface="仿宋_GB2312" pitchFamily="49" charset="-122"/>
                <a:ea typeface="仿宋_GB2312" pitchFamily="49" charset="-122"/>
              </a:rPr>
              <a:t>中</a:t>
            </a:r>
            <a:r>
              <a:rPr lang="zh-CN" altLang="en-US" sz="2000" b="1" smtClean="0">
                <a:latin typeface="仿宋_GB2312" pitchFamily="49" charset="-122"/>
                <a:ea typeface="仿宋_GB2312" pitchFamily="49" charset="-122"/>
              </a:rPr>
              <a:t>的结点</a:t>
            </a:r>
            <a:r>
              <a:rPr lang="zh-CN" altLang="en-US" sz="2000" b="1" dirty="0">
                <a:latin typeface="仿宋_GB2312" pitchFamily="49" charset="-122"/>
                <a:ea typeface="仿宋_GB2312" pitchFamily="49" charset="-122"/>
              </a:rPr>
              <a:t>及弧进行整理，包括</a:t>
            </a:r>
            <a:r>
              <a:rPr lang="zh-CN" altLang="en-US" sz="2000" b="1" dirty="0">
                <a:latin typeface="仿宋_GB2312" pitchFamily="49" charset="-122"/>
                <a:ea typeface="仿宋_GB2312" pitchFamily="49" charset="-122"/>
              </a:rPr>
              <a:t>增加结点</a:t>
            </a:r>
            <a:r>
              <a:rPr lang="zh-CN" altLang="en-US" sz="2000" b="1" dirty="0">
                <a:latin typeface="仿宋_GB2312" pitchFamily="49" charset="-122"/>
                <a:ea typeface="仿宋_GB2312" pitchFamily="49" charset="-122"/>
              </a:rPr>
              <a:t>、弧和</a:t>
            </a:r>
            <a:r>
              <a:rPr lang="zh-CN" altLang="en-US" sz="2000" b="1" dirty="0">
                <a:latin typeface="仿宋_GB2312" pitchFamily="49" charset="-122"/>
                <a:ea typeface="仿宋_GB2312" pitchFamily="49" charset="-122"/>
              </a:rPr>
              <a:t>归并结点</a:t>
            </a:r>
            <a:r>
              <a:rPr lang="zh-CN" altLang="en-US" sz="2000" b="1" dirty="0">
                <a:latin typeface="仿宋_GB2312" pitchFamily="49" charset="-122"/>
                <a:ea typeface="仿宋_GB2312" pitchFamily="49" charset="-122"/>
              </a:rPr>
              <a:t>等</a:t>
            </a:r>
            <a:r>
              <a:rPr lang="zh-CN" altLang="en-US" sz="2000" b="1" dirty="0" smtClean="0">
                <a:latin typeface="仿宋_GB2312" pitchFamily="49" charset="-122"/>
                <a:ea typeface="仿宋_GB2312" pitchFamily="49" charset="-122"/>
              </a:rPr>
              <a:t>。</a:t>
            </a:r>
            <a:endParaRPr lang="en-US" altLang="zh-CN" sz="2000" b="1" dirty="0" smtClean="0">
              <a:latin typeface="仿宋_GB2312" pitchFamily="49" charset="-122"/>
              <a:ea typeface="仿宋_GB2312" pitchFamily="49" charset="-122"/>
            </a:endParaRPr>
          </a:p>
          <a:p>
            <a:pPr>
              <a:lnSpc>
                <a:spcPct val="150000"/>
              </a:lnSpc>
            </a:pPr>
            <a:r>
              <a:rPr lang="zh-CN" altLang="en-US" sz="2000" b="1" dirty="0" smtClean="0">
                <a:latin typeface="仿宋_GB2312" pitchFamily="49" charset="-122"/>
                <a:ea typeface="仿宋_GB2312" pitchFamily="49" charset="-122"/>
              </a:rPr>
              <a:t>    </a:t>
            </a:r>
            <a:r>
              <a:rPr lang="zh-CN" altLang="en-US" b="1" dirty="0" smtClean="0">
                <a:latin typeface="仿宋_GB2312" pitchFamily="49" charset="-122"/>
                <a:ea typeface="仿宋_GB2312" pitchFamily="49" charset="-122"/>
              </a:rPr>
              <a:t>① </a:t>
            </a:r>
            <a:r>
              <a:rPr lang="zh-CN" altLang="en-US" b="1" dirty="0">
                <a:latin typeface="仿宋_GB2312" pitchFamily="49" charset="-122"/>
                <a:ea typeface="仿宋_GB2312" pitchFamily="49" charset="-122"/>
              </a:rPr>
              <a:t>在语义网络中，</a:t>
            </a:r>
            <a:r>
              <a:rPr lang="zh-CN" altLang="en-US" b="1" dirty="0" smtClean="0">
                <a:latin typeface="仿宋_GB2312" pitchFamily="49" charset="-122"/>
                <a:ea typeface="仿宋_GB2312" pitchFamily="49" charset="-122"/>
              </a:rPr>
              <a:t>如果</a:t>
            </a:r>
            <a:r>
              <a:rPr lang="zh-CN" altLang="en-US" b="1" dirty="0">
                <a:latin typeface="仿宋_GB2312" pitchFamily="49" charset="-122"/>
                <a:ea typeface="仿宋_GB2312" pitchFamily="49" charset="-122"/>
              </a:rPr>
              <a:t>结</a:t>
            </a:r>
            <a:r>
              <a:rPr lang="zh-CN" altLang="en-US" b="1" dirty="0" smtClean="0">
                <a:latin typeface="仿宋_GB2312" pitchFamily="49" charset="-122"/>
                <a:ea typeface="仿宋_GB2312" pitchFamily="49" charset="-122"/>
              </a:rPr>
              <a:t>点</a:t>
            </a:r>
            <a:r>
              <a:rPr lang="zh-CN" altLang="en-US" b="1" dirty="0">
                <a:latin typeface="仿宋_GB2312" pitchFamily="49" charset="-122"/>
                <a:ea typeface="仿宋_GB2312" pitchFamily="49" charset="-122"/>
              </a:rPr>
              <a:t>中的联系是</a:t>
            </a:r>
            <a:r>
              <a:rPr lang="en-US" altLang="zh-CN" b="1" dirty="0">
                <a:latin typeface="仿宋_GB2312" pitchFamily="49" charset="-122"/>
                <a:ea typeface="仿宋_GB2312" pitchFamily="49" charset="-122"/>
              </a:rPr>
              <a:t>ISA</a:t>
            </a:r>
            <a:r>
              <a:rPr lang="zh-CN" altLang="en-US" b="1" dirty="0">
                <a:latin typeface="仿宋_GB2312" pitchFamily="49" charset="-122"/>
                <a:ea typeface="仿宋_GB2312" pitchFamily="49" charset="-122"/>
              </a:rPr>
              <a:t>、</a:t>
            </a:r>
            <a:r>
              <a:rPr lang="en-US" altLang="zh-CN" b="1" dirty="0">
                <a:latin typeface="仿宋_GB2312" pitchFamily="49" charset="-122"/>
                <a:ea typeface="仿宋_GB2312" pitchFamily="49" charset="-122"/>
              </a:rPr>
              <a:t>AKO</a:t>
            </a:r>
            <a:r>
              <a:rPr lang="zh-CN" altLang="en-US" b="1" dirty="0">
                <a:latin typeface="仿宋_GB2312" pitchFamily="49" charset="-122"/>
                <a:ea typeface="仿宋_GB2312" pitchFamily="49" charset="-122"/>
              </a:rPr>
              <a:t>、</a:t>
            </a:r>
            <a:r>
              <a:rPr lang="en-US" altLang="zh-CN" b="1" dirty="0">
                <a:latin typeface="仿宋_GB2312" pitchFamily="49" charset="-122"/>
                <a:ea typeface="仿宋_GB2312" pitchFamily="49" charset="-122"/>
              </a:rPr>
              <a:t>AMO</a:t>
            </a:r>
            <a:r>
              <a:rPr lang="zh-CN" altLang="en-US" b="1" dirty="0">
                <a:latin typeface="仿宋_GB2312" pitchFamily="49" charset="-122"/>
                <a:ea typeface="仿宋_GB2312" pitchFamily="49" charset="-122"/>
              </a:rPr>
              <a:t>等类属关系，则</a:t>
            </a:r>
            <a:r>
              <a:rPr lang="zh-CN" altLang="en-US" b="1" dirty="0" smtClean="0">
                <a:latin typeface="仿宋_GB2312" pitchFamily="49" charset="-122"/>
                <a:ea typeface="仿宋_GB2312" pitchFamily="49" charset="-122"/>
              </a:rPr>
              <a:t>下层</a:t>
            </a:r>
            <a:r>
              <a:rPr lang="zh-CN" altLang="en-US" b="1" dirty="0">
                <a:latin typeface="仿宋_GB2312" pitchFamily="49" charset="-122"/>
                <a:ea typeface="仿宋_GB2312" pitchFamily="49" charset="-122"/>
              </a:rPr>
              <a:t>结</a:t>
            </a:r>
            <a:r>
              <a:rPr lang="zh-CN" altLang="en-US" b="1" dirty="0" smtClean="0">
                <a:latin typeface="仿宋_GB2312" pitchFamily="49" charset="-122"/>
                <a:ea typeface="仿宋_GB2312" pitchFamily="49" charset="-122"/>
              </a:rPr>
              <a:t>点</a:t>
            </a:r>
            <a:r>
              <a:rPr lang="zh-CN" altLang="en-US" b="1" dirty="0">
                <a:latin typeface="仿宋_GB2312" pitchFamily="49" charset="-122"/>
                <a:ea typeface="仿宋_GB2312" pitchFamily="49" charset="-122"/>
              </a:rPr>
              <a:t>对</a:t>
            </a:r>
            <a:r>
              <a:rPr lang="zh-CN" altLang="en-US" b="1" dirty="0" smtClean="0">
                <a:latin typeface="仿宋_GB2312" pitchFamily="49" charset="-122"/>
                <a:ea typeface="仿宋_GB2312" pitchFamily="49" charset="-122"/>
              </a:rPr>
              <a:t>上层</a:t>
            </a:r>
            <a:r>
              <a:rPr lang="zh-CN" altLang="en-US" b="1" dirty="0" smtClean="0">
                <a:latin typeface="仿宋_GB2312" pitchFamily="49" charset="-122"/>
                <a:ea typeface="仿宋_GB2312" pitchFamily="49" charset="-122"/>
              </a:rPr>
              <a:t>结</a:t>
            </a:r>
            <a:r>
              <a:rPr lang="zh-CN" altLang="en-US" b="1" dirty="0" smtClean="0">
                <a:latin typeface="仿宋_GB2312" pitchFamily="49" charset="-122"/>
                <a:ea typeface="仿宋_GB2312" pitchFamily="49" charset="-122"/>
              </a:rPr>
              <a:t>点具有</a:t>
            </a:r>
            <a:r>
              <a:rPr lang="zh-CN" altLang="en-US" b="1" dirty="0">
                <a:latin typeface="仿宋_GB2312" pitchFamily="49" charset="-122"/>
                <a:ea typeface="仿宋_GB2312" pitchFamily="49" charset="-122"/>
              </a:rPr>
              <a:t>属性继承性。整理同一</a:t>
            </a:r>
            <a:r>
              <a:rPr lang="zh-CN" altLang="en-US" b="1" dirty="0" smtClean="0">
                <a:latin typeface="仿宋_GB2312" pitchFamily="49" charset="-122"/>
                <a:ea typeface="仿宋_GB2312" pitchFamily="49" charset="-122"/>
              </a:rPr>
              <a:t>层</a:t>
            </a:r>
            <a:r>
              <a:rPr lang="zh-CN" altLang="en-US" b="1" dirty="0">
                <a:latin typeface="仿宋_GB2312" pitchFamily="49" charset="-122"/>
                <a:ea typeface="仿宋_GB2312" pitchFamily="49" charset="-122"/>
              </a:rPr>
              <a:t>结</a:t>
            </a:r>
            <a:r>
              <a:rPr lang="zh-CN" altLang="en-US" b="1" dirty="0" smtClean="0">
                <a:latin typeface="仿宋_GB2312" pitchFamily="49" charset="-122"/>
                <a:ea typeface="仿宋_GB2312" pitchFamily="49" charset="-122"/>
              </a:rPr>
              <a:t>点</a:t>
            </a:r>
            <a:r>
              <a:rPr lang="zh-CN" altLang="en-US" b="1" dirty="0">
                <a:latin typeface="仿宋_GB2312" pitchFamily="49" charset="-122"/>
                <a:ea typeface="仿宋_GB2312" pitchFamily="49" charset="-122"/>
              </a:rPr>
              <a:t>的共同属性，并抽出这些属性，加入</a:t>
            </a:r>
            <a:r>
              <a:rPr lang="zh-CN" altLang="en-US" b="1" dirty="0" smtClean="0">
                <a:latin typeface="仿宋_GB2312" pitchFamily="49" charset="-122"/>
                <a:ea typeface="仿宋_GB2312" pitchFamily="49" charset="-122"/>
              </a:rPr>
              <a:t>上层</a:t>
            </a:r>
            <a:r>
              <a:rPr lang="zh-CN" altLang="en-US" b="1" dirty="0">
                <a:latin typeface="仿宋_GB2312" pitchFamily="49" charset="-122"/>
                <a:ea typeface="仿宋_GB2312" pitchFamily="49" charset="-122"/>
              </a:rPr>
              <a:t>结</a:t>
            </a:r>
            <a:r>
              <a:rPr lang="zh-CN" altLang="en-US" b="1" dirty="0" smtClean="0">
                <a:latin typeface="仿宋_GB2312" pitchFamily="49" charset="-122"/>
                <a:ea typeface="仿宋_GB2312" pitchFamily="49" charset="-122"/>
              </a:rPr>
              <a:t>点</a:t>
            </a:r>
            <a:r>
              <a:rPr lang="zh-CN" altLang="en-US" b="1" dirty="0">
                <a:latin typeface="仿宋_GB2312" pitchFamily="49" charset="-122"/>
                <a:ea typeface="仿宋_GB2312" pitchFamily="49" charset="-122"/>
              </a:rPr>
              <a:t>中，以免造成信息冗余。</a:t>
            </a:r>
            <a:endParaRPr lang="zh-CN" altLang="en-US" b="1" dirty="0">
              <a:latin typeface="仿宋_GB2312" pitchFamily="49" charset="-122"/>
              <a:ea typeface="仿宋_GB2312" pitchFamily="49" charset="-122"/>
            </a:endParaRPr>
          </a:p>
          <a:p>
            <a:pPr>
              <a:lnSpc>
                <a:spcPct val="150000"/>
              </a:lnSpc>
            </a:pPr>
            <a:r>
              <a:rPr lang="zh-CN" altLang="en-US" b="1" dirty="0">
                <a:latin typeface="仿宋_GB2312" pitchFamily="49" charset="-122"/>
                <a:ea typeface="仿宋_GB2312" pitchFamily="49" charset="-122"/>
              </a:rPr>
              <a:t>    ② 如果要表示的知识中含有因果关系，则增加</a:t>
            </a:r>
            <a:r>
              <a:rPr lang="zh-CN" altLang="en-US" b="1" dirty="0" smtClean="0">
                <a:latin typeface="仿宋_GB2312" pitchFamily="49" charset="-122"/>
                <a:ea typeface="仿宋_GB2312" pitchFamily="49" charset="-122"/>
              </a:rPr>
              <a:t>情况</a:t>
            </a:r>
            <a:r>
              <a:rPr lang="zh-CN" altLang="en-US" b="1" dirty="0">
                <a:latin typeface="仿宋_GB2312" pitchFamily="49" charset="-122"/>
                <a:ea typeface="仿宋_GB2312" pitchFamily="49" charset="-122"/>
              </a:rPr>
              <a:t>结</a:t>
            </a:r>
            <a:r>
              <a:rPr lang="zh-CN" altLang="en-US" b="1" dirty="0" smtClean="0">
                <a:latin typeface="仿宋_GB2312" pitchFamily="49" charset="-122"/>
                <a:ea typeface="仿宋_GB2312" pitchFamily="49" charset="-122"/>
              </a:rPr>
              <a:t>点</a:t>
            </a:r>
            <a:r>
              <a:rPr lang="zh-CN" altLang="en-US" b="1" dirty="0">
                <a:latin typeface="仿宋_GB2312" pitchFamily="49" charset="-122"/>
                <a:ea typeface="仿宋_GB2312" pitchFamily="49" charset="-122"/>
              </a:rPr>
              <a:t>，并从</a:t>
            </a:r>
            <a:r>
              <a:rPr lang="zh-CN" altLang="en-US" b="1" dirty="0" smtClean="0">
                <a:latin typeface="仿宋_GB2312" pitchFamily="49" charset="-122"/>
                <a:ea typeface="仿宋_GB2312" pitchFamily="49" charset="-122"/>
              </a:rPr>
              <a:t>该</a:t>
            </a:r>
            <a:r>
              <a:rPr lang="zh-CN" altLang="en-US" b="1" dirty="0">
                <a:latin typeface="仿宋_GB2312" pitchFamily="49" charset="-122"/>
                <a:ea typeface="仿宋_GB2312" pitchFamily="49" charset="-122"/>
              </a:rPr>
              <a:t>结</a:t>
            </a:r>
            <a:r>
              <a:rPr lang="zh-CN" altLang="en-US" b="1" dirty="0" smtClean="0">
                <a:latin typeface="仿宋_GB2312" pitchFamily="49" charset="-122"/>
                <a:ea typeface="仿宋_GB2312" pitchFamily="49" charset="-122"/>
              </a:rPr>
              <a:t>点</a:t>
            </a:r>
            <a:r>
              <a:rPr lang="zh-CN" altLang="en-US" b="1" dirty="0">
                <a:latin typeface="仿宋_GB2312" pitchFamily="49" charset="-122"/>
                <a:ea typeface="仿宋_GB2312" pitchFamily="49" charset="-122"/>
              </a:rPr>
              <a:t>引出多条弧将</a:t>
            </a:r>
            <a:r>
              <a:rPr lang="zh-CN" altLang="en-US" b="1" dirty="0" smtClean="0">
                <a:latin typeface="仿宋_GB2312" pitchFamily="49" charset="-122"/>
                <a:ea typeface="仿宋_GB2312" pitchFamily="49" charset="-122"/>
              </a:rPr>
              <a:t>原因</a:t>
            </a:r>
            <a:r>
              <a:rPr lang="zh-CN" altLang="en-US" b="1" dirty="0">
                <a:latin typeface="仿宋_GB2312" pitchFamily="49" charset="-122"/>
                <a:ea typeface="仿宋_GB2312" pitchFamily="49" charset="-122"/>
              </a:rPr>
              <a:t>结</a:t>
            </a:r>
            <a:r>
              <a:rPr lang="zh-CN" altLang="en-US" b="1" dirty="0" smtClean="0">
                <a:latin typeface="仿宋_GB2312" pitchFamily="49" charset="-122"/>
                <a:ea typeface="仿宋_GB2312" pitchFamily="49" charset="-122"/>
              </a:rPr>
              <a:t>点</a:t>
            </a:r>
            <a:r>
              <a:rPr lang="zh-CN" altLang="en-US" b="1" dirty="0">
                <a:latin typeface="仿宋_GB2312" pitchFamily="49" charset="-122"/>
                <a:ea typeface="仿宋_GB2312" pitchFamily="49" charset="-122"/>
              </a:rPr>
              <a:t>和</a:t>
            </a:r>
            <a:r>
              <a:rPr lang="zh-CN" altLang="en-US" b="1" dirty="0" smtClean="0">
                <a:latin typeface="仿宋_GB2312" pitchFamily="49" charset="-122"/>
                <a:ea typeface="仿宋_GB2312" pitchFamily="49" charset="-122"/>
              </a:rPr>
              <a:t>结果</a:t>
            </a:r>
            <a:r>
              <a:rPr lang="zh-CN" altLang="en-US" b="1" dirty="0">
                <a:latin typeface="仿宋_GB2312" pitchFamily="49" charset="-122"/>
                <a:ea typeface="仿宋_GB2312" pitchFamily="49" charset="-122"/>
              </a:rPr>
              <a:t>结</a:t>
            </a:r>
            <a:r>
              <a:rPr lang="zh-CN" altLang="en-US" b="1" dirty="0" smtClean="0">
                <a:latin typeface="仿宋_GB2312" pitchFamily="49" charset="-122"/>
                <a:ea typeface="仿宋_GB2312" pitchFamily="49" charset="-122"/>
              </a:rPr>
              <a:t>点</a:t>
            </a:r>
            <a:r>
              <a:rPr lang="zh-CN" altLang="en-US" b="1" dirty="0">
                <a:latin typeface="仿宋_GB2312" pitchFamily="49" charset="-122"/>
                <a:ea typeface="仿宋_GB2312" pitchFamily="49" charset="-122"/>
              </a:rPr>
              <a:t>连接起来。</a:t>
            </a:r>
            <a:endParaRPr lang="zh-CN" altLang="en-US" b="1" dirty="0">
              <a:latin typeface="仿宋_GB2312" pitchFamily="49" charset="-122"/>
              <a:ea typeface="仿宋_GB2312" pitchFamily="49" charset="-122"/>
            </a:endParaRPr>
          </a:p>
          <a:p>
            <a:pPr>
              <a:lnSpc>
                <a:spcPct val="150000"/>
              </a:lnSpc>
            </a:pPr>
            <a:r>
              <a:rPr lang="zh-CN" altLang="en-US" b="1" dirty="0">
                <a:latin typeface="仿宋_GB2312" pitchFamily="49" charset="-122"/>
                <a:ea typeface="仿宋_GB2312" pitchFamily="49" charset="-122"/>
              </a:rPr>
              <a:t>    ③ 如果要表示的知识中含有动作关系，则增加</a:t>
            </a:r>
            <a:r>
              <a:rPr lang="zh-CN" altLang="en-US" b="1" dirty="0" smtClean="0">
                <a:latin typeface="仿宋_GB2312" pitchFamily="49" charset="-122"/>
                <a:ea typeface="仿宋_GB2312" pitchFamily="49" charset="-122"/>
              </a:rPr>
              <a:t>动作</a:t>
            </a:r>
            <a:r>
              <a:rPr lang="zh-CN" altLang="en-US" b="1" dirty="0">
                <a:latin typeface="仿宋_GB2312" pitchFamily="49" charset="-122"/>
                <a:ea typeface="仿宋_GB2312" pitchFamily="49" charset="-122"/>
              </a:rPr>
              <a:t>结</a:t>
            </a:r>
            <a:r>
              <a:rPr lang="zh-CN" altLang="en-US" b="1" dirty="0" smtClean="0">
                <a:latin typeface="仿宋_GB2312" pitchFamily="49" charset="-122"/>
                <a:ea typeface="仿宋_GB2312" pitchFamily="49" charset="-122"/>
              </a:rPr>
              <a:t>点</a:t>
            </a:r>
            <a:r>
              <a:rPr lang="zh-CN" altLang="en-US" b="1" dirty="0">
                <a:latin typeface="仿宋_GB2312" pitchFamily="49" charset="-122"/>
                <a:ea typeface="仿宋_GB2312" pitchFamily="49" charset="-122"/>
              </a:rPr>
              <a:t>，并从</a:t>
            </a:r>
            <a:r>
              <a:rPr lang="zh-CN" altLang="en-US" b="1" dirty="0" smtClean="0">
                <a:latin typeface="仿宋_GB2312" pitchFamily="49" charset="-122"/>
                <a:ea typeface="仿宋_GB2312" pitchFamily="49" charset="-122"/>
              </a:rPr>
              <a:t>该</a:t>
            </a:r>
            <a:r>
              <a:rPr lang="zh-CN" altLang="en-US" b="1" dirty="0">
                <a:latin typeface="仿宋_GB2312" pitchFamily="49" charset="-122"/>
                <a:ea typeface="仿宋_GB2312" pitchFamily="49" charset="-122"/>
              </a:rPr>
              <a:t>结</a:t>
            </a:r>
            <a:r>
              <a:rPr lang="zh-CN" altLang="en-US" b="1" dirty="0" smtClean="0">
                <a:latin typeface="仿宋_GB2312" pitchFamily="49" charset="-122"/>
                <a:ea typeface="仿宋_GB2312" pitchFamily="49" charset="-122"/>
              </a:rPr>
              <a:t>点</a:t>
            </a:r>
            <a:r>
              <a:rPr lang="zh-CN" altLang="en-US" b="1" dirty="0">
                <a:latin typeface="仿宋_GB2312" pitchFamily="49" charset="-122"/>
                <a:ea typeface="仿宋_GB2312" pitchFamily="49" charset="-122"/>
              </a:rPr>
              <a:t>引出多条弧将动作的</a:t>
            </a:r>
            <a:r>
              <a:rPr lang="zh-CN" altLang="en-US" b="1" dirty="0" smtClean="0">
                <a:latin typeface="仿宋_GB2312" pitchFamily="49" charset="-122"/>
                <a:ea typeface="仿宋_GB2312" pitchFamily="49" charset="-122"/>
              </a:rPr>
              <a:t>主体</a:t>
            </a:r>
            <a:r>
              <a:rPr lang="zh-CN" altLang="en-US" b="1" dirty="0">
                <a:latin typeface="仿宋_GB2312" pitchFamily="49" charset="-122"/>
                <a:ea typeface="仿宋_GB2312" pitchFamily="49" charset="-122"/>
              </a:rPr>
              <a:t>结</a:t>
            </a:r>
            <a:r>
              <a:rPr lang="zh-CN" altLang="en-US" b="1" dirty="0" smtClean="0">
                <a:latin typeface="仿宋_GB2312" pitchFamily="49" charset="-122"/>
                <a:ea typeface="仿宋_GB2312" pitchFamily="49" charset="-122"/>
              </a:rPr>
              <a:t>点</a:t>
            </a:r>
            <a:r>
              <a:rPr lang="zh-CN" altLang="en-US" b="1" dirty="0">
                <a:latin typeface="仿宋_GB2312" pitchFamily="49" charset="-122"/>
                <a:ea typeface="仿宋_GB2312" pitchFamily="49" charset="-122"/>
              </a:rPr>
              <a:t>和</a:t>
            </a:r>
            <a:r>
              <a:rPr lang="zh-CN" altLang="en-US" b="1" dirty="0" smtClean="0">
                <a:latin typeface="仿宋_GB2312" pitchFamily="49" charset="-122"/>
                <a:ea typeface="仿宋_GB2312" pitchFamily="49" charset="-122"/>
              </a:rPr>
              <a:t>客体</a:t>
            </a:r>
            <a:r>
              <a:rPr lang="zh-CN" altLang="en-US" b="1" dirty="0">
                <a:latin typeface="仿宋_GB2312" pitchFamily="49" charset="-122"/>
                <a:ea typeface="仿宋_GB2312" pitchFamily="49" charset="-122"/>
              </a:rPr>
              <a:t>结</a:t>
            </a:r>
            <a:r>
              <a:rPr lang="zh-CN" altLang="en-US" b="1" dirty="0" smtClean="0">
                <a:latin typeface="仿宋_GB2312" pitchFamily="49" charset="-122"/>
                <a:ea typeface="仿宋_GB2312" pitchFamily="49" charset="-122"/>
              </a:rPr>
              <a:t>点</a:t>
            </a:r>
            <a:r>
              <a:rPr lang="zh-CN" altLang="en-US" b="1" dirty="0">
                <a:latin typeface="仿宋_GB2312" pitchFamily="49" charset="-122"/>
                <a:ea typeface="仿宋_GB2312" pitchFamily="49" charset="-122"/>
              </a:rPr>
              <a:t>连接起来。</a:t>
            </a:r>
            <a:endParaRPr lang="zh-CN" altLang="en-US" b="1" dirty="0">
              <a:latin typeface="仿宋_GB2312" pitchFamily="49" charset="-122"/>
              <a:ea typeface="仿宋_GB2312" pitchFamily="49" charset="-122"/>
            </a:endParaRPr>
          </a:p>
        </p:txBody>
      </p:sp>
    </p:spTree>
  </p:cSld>
  <p:clrMapOvr>
    <a:masterClrMapping/>
  </p:clrMapOvr>
  <p:transition>
    <p:random/>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Text Box 5"/>
          <p:cNvSpPr txBox="1"/>
          <p:nvPr/>
        </p:nvSpPr>
        <p:spPr>
          <a:xfrm>
            <a:off x="223838" y="519113"/>
            <a:ext cx="8424862" cy="3219343"/>
          </a:xfrm>
          <a:prstGeom prst="rect">
            <a:avLst/>
          </a:prstGeom>
          <a:noFill/>
          <a:ln w="9525">
            <a:noFill/>
          </a:ln>
        </p:spPr>
        <p:txBody>
          <a:bodyPr>
            <a:spAutoFit/>
          </a:bodyPr>
          <a:lstStyle/>
          <a:p>
            <a:pPr>
              <a:lnSpc>
                <a:spcPct val="115000"/>
              </a:lnSpc>
            </a:pPr>
            <a:r>
              <a:rPr lang="en-US" altLang="zh-CN" dirty="0">
                <a:latin typeface="仿宋_GB2312" pitchFamily="49" charset="-122"/>
                <a:ea typeface="仿宋_GB2312" pitchFamily="49" charset="-122"/>
              </a:rPr>
              <a:t>    </a:t>
            </a:r>
            <a:r>
              <a:rPr lang="en-US" altLang="zh-CN" b="1" dirty="0">
                <a:latin typeface="仿宋_GB2312" pitchFamily="49" charset="-122"/>
                <a:ea typeface="仿宋_GB2312" pitchFamily="49" charset="-122"/>
              </a:rPr>
              <a:t>④ </a:t>
            </a:r>
            <a:r>
              <a:rPr lang="zh-CN" altLang="en-US" b="1" dirty="0">
                <a:latin typeface="仿宋_GB2312" pitchFamily="49" charset="-122"/>
                <a:ea typeface="仿宋_GB2312" pitchFamily="49" charset="-122"/>
              </a:rPr>
              <a:t>如果要表示的知识中含有</a:t>
            </a:r>
            <a:r>
              <a:rPr lang="zh-CN" altLang="en-US" b="1" dirty="0">
                <a:ea typeface="仿宋_GB2312" pitchFamily="49" charset="-122"/>
              </a:rPr>
              <a:t>“</a:t>
            </a:r>
            <a:r>
              <a:rPr lang="zh-CN" altLang="en-US" b="1" dirty="0">
                <a:latin typeface="仿宋_GB2312" pitchFamily="49" charset="-122"/>
                <a:ea typeface="仿宋_GB2312" pitchFamily="49" charset="-122"/>
              </a:rPr>
              <a:t>与</a:t>
            </a:r>
            <a:r>
              <a:rPr lang="zh-CN" altLang="en-US" b="1" dirty="0">
                <a:ea typeface="仿宋_GB2312" pitchFamily="49" charset="-122"/>
              </a:rPr>
              <a:t>”</a:t>
            </a:r>
            <a:r>
              <a:rPr lang="zh-CN" altLang="en-US" b="1" dirty="0">
                <a:latin typeface="仿宋_GB2312" pitchFamily="49" charset="-122"/>
                <a:ea typeface="仿宋_GB2312" pitchFamily="49" charset="-122"/>
              </a:rPr>
              <a:t>和</a:t>
            </a:r>
            <a:r>
              <a:rPr lang="zh-CN" altLang="en-US" b="1" dirty="0">
                <a:ea typeface="仿宋_GB2312" pitchFamily="49" charset="-122"/>
              </a:rPr>
              <a:t>“</a:t>
            </a:r>
            <a:r>
              <a:rPr lang="zh-CN" altLang="en-US" b="1" dirty="0">
                <a:latin typeface="仿宋_GB2312" pitchFamily="49" charset="-122"/>
                <a:ea typeface="仿宋_GB2312" pitchFamily="49" charset="-122"/>
              </a:rPr>
              <a:t>或</a:t>
            </a:r>
            <a:r>
              <a:rPr lang="zh-CN" altLang="en-US" b="1" dirty="0">
                <a:ea typeface="仿宋_GB2312" pitchFamily="49" charset="-122"/>
              </a:rPr>
              <a:t>”</a:t>
            </a:r>
            <a:r>
              <a:rPr lang="zh-CN" altLang="en-US" b="1" dirty="0">
                <a:latin typeface="仿宋_GB2312" pitchFamily="49" charset="-122"/>
                <a:ea typeface="仿宋_GB2312" pitchFamily="49" charset="-122"/>
              </a:rPr>
              <a:t>关系时，可在语义网络中增加</a:t>
            </a:r>
            <a:r>
              <a:rPr lang="zh-CN" altLang="en-US" b="1" dirty="0" smtClean="0">
                <a:ea typeface="仿宋_GB2312" pitchFamily="49" charset="-122"/>
              </a:rPr>
              <a:t>“</a:t>
            </a:r>
            <a:r>
              <a:rPr lang="zh-CN" altLang="en-US" b="1" dirty="0" smtClean="0">
                <a:latin typeface="仿宋_GB2312" pitchFamily="49" charset="-122"/>
                <a:ea typeface="仿宋_GB2312" pitchFamily="49" charset="-122"/>
              </a:rPr>
              <a:t>与</a:t>
            </a:r>
            <a:r>
              <a:rPr lang="zh-CN" altLang="en-US" b="1" dirty="0" smtClean="0">
                <a:ea typeface="仿宋_GB2312" pitchFamily="49" charset="-122"/>
              </a:rPr>
              <a:t>”</a:t>
            </a:r>
            <a:r>
              <a:rPr lang="zh-CN" altLang="en-US" b="1" dirty="0">
                <a:latin typeface="仿宋_GB2312" pitchFamily="49" charset="-122"/>
                <a:ea typeface="仿宋_GB2312" pitchFamily="49" charset="-122"/>
              </a:rPr>
              <a:t>结</a:t>
            </a:r>
            <a:r>
              <a:rPr lang="zh-CN" altLang="en-US" b="1" dirty="0" smtClean="0">
                <a:latin typeface="仿宋_GB2312" pitchFamily="49" charset="-122"/>
                <a:ea typeface="仿宋_GB2312" pitchFamily="49" charset="-122"/>
              </a:rPr>
              <a:t>点</a:t>
            </a:r>
            <a:r>
              <a:rPr lang="zh-CN" altLang="en-US" b="1" dirty="0">
                <a:latin typeface="仿宋_GB2312" pitchFamily="49" charset="-122"/>
                <a:ea typeface="仿宋_GB2312" pitchFamily="49" charset="-122"/>
              </a:rPr>
              <a:t>和</a:t>
            </a:r>
            <a:r>
              <a:rPr lang="zh-CN" altLang="en-US" b="1" dirty="0" smtClean="0">
                <a:ea typeface="仿宋_GB2312" pitchFamily="49" charset="-122"/>
              </a:rPr>
              <a:t>“</a:t>
            </a:r>
            <a:r>
              <a:rPr lang="zh-CN" altLang="en-US" b="1" dirty="0" smtClean="0">
                <a:latin typeface="仿宋_GB2312" pitchFamily="49" charset="-122"/>
                <a:ea typeface="仿宋_GB2312" pitchFamily="49" charset="-122"/>
              </a:rPr>
              <a:t>或</a:t>
            </a:r>
            <a:r>
              <a:rPr lang="zh-CN" altLang="en-US" b="1" dirty="0" smtClean="0">
                <a:ea typeface="仿宋_GB2312" pitchFamily="49" charset="-122"/>
              </a:rPr>
              <a:t>”</a:t>
            </a:r>
            <a:r>
              <a:rPr lang="zh-CN" altLang="en-US" b="1" dirty="0">
                <a:latin typeface="仿宋_GB2312" pitchFamily="49" charset="-122"/>
                <a:ea typeface="仿宋_GB2312" pitchFamily="49" charset="-122"/>
              </a:rPr>
              <a:t>结</a:t>
            </a:r>
            <a:r>
              <a:rPr lang="zh-CN" altLang="en-US" b="1" dirty="0" smtClean="0">
                <a:latin typeface="仿宋_GB2312" pitchFamily="49" charset="-122"/>
                <a:ea typeface="仿宋_GB2312" pitchFamily="49" charset="-122"/>
              </a:rPr>
              <a:t>点</a:t>
            </a:r>
            <a:r>
              <a:rPr lang="zh-CN" altLang="en-US" b="1" dirty="0">
                <a:latin typeface="仿宋_GB2312" pitchFamily="49" charset="-122"/>
                <a:ea typeface="仿宋_GB2312" pitchFamily="49" charset="-122"/>
              </a:rPr>
              <a:t>，并用弧将这些</a:t>
            </a:r>
            <a:r>
              <a:rPr lang="zh-CN" altLang="en-US" b="1" dirty="0">
                <a:ea typeface="仿宋_GB2312" pitchFamily="49" charset="-122"/>
              </a:rPr>
              <a:t>“</a:t>
            </a:r>
            <a:r>
              <a:rPr lang="zh-CN" altLang="en-US" b="1" dirty="0">
                <a:latin typeface="仿宋_GB2312" pitchFamily="49" charset="-122"/>
                <a:ea typeface="仿宋_GB2312" pitchFamily="49" charset="-122"/>
              </a:rPr>
              <a:t>与</a:t>
            </a:r>
            <a:r>
              <a:rPr lang="zh-CN" altLang="en-US" b="1" dirty="0">
                <a:ea typeface="仿宋_GB2312" pitchFamily="49" charset="-122"/>
              </a:rPr>
              <a:t>”</a:t>
            </a:r>
            <a:r>
              <a:rPr lang="zh-CN" altLang="en-US" b="1" dirty="0">
                <a:latin typeface="仿宋_GB2312" pitchFamily="49" charset="-122"/>
                <a:ea typeface="仿宋_GB2312" pitchFamily="49" charset="-122"/>
              </a:rPr>
              <a:t>、</a:t>
            </a:r>
            <a:r>
              <a:rPr lang="zh-CN" altLang="en-US" b="1" dirty="0">
                <a:ea typeface="仿宋_GB2312" pitchFamily="49" charset="-122"/>
              </a:rPr>
              <a:t>“</a:t>
            </a:r>
            <a:r>
              <a:rPr lang="zh-CN" altLang="en-US" b="1" dirty="0">
                <a:latin typeface="仿宋_GB2312" pitchFamily="49" charset="-122"/>
                <a:ea typeface="仿宋_GB2312" pitchFamily="49" charset="-122"/>
              </a:rPr>
              <a:t>或</a:t>
            </a:r>
            <a:r>
              <a:rPr lang="zh-CN" altLang="en-US" b="1" dirty="0">
                <a:ea typeface="仿宋_GB2312" pitchFamily="49" charset="-122"/>
              </a:rPr>
              <a:t>”</a:t>
            </a:r>
            <a:r>
              <a:rPr lang="zh-CN" altLang="en-US" b="1" dirty="0">
                <a:latin typeface="仿宋_GB2312" pitchFamily="49" charset="-122"/>
                <a:ea typeface="仿宋_GB2312" pitchFamily="49" charset="-122"/>
              </a:rPr>
              <a:t>与</a:t>
            </a:r>
            <a:r>
              <a:rPr lang="zh-CN" altLang="en-US" b="1" dirty="0" smtClean="0">
                <a:latin typeface="仿宋_GB2312" pitchFamily="49" charset="-122"/>
                <a:ea typeface="仿宋_GB2312" pitchFamily="49" charset="-122"/>
              </a:rPr>
              <a:t>其它</a:t>
            </a:r>
            <a:r>
              <a:rPr lang="zh-CN" altLang="en-US" b="1" dirty="0">
                <a:latin typeface="仿宋_GB2312" pitchFamily="49" charset="-122"/>
                <a:ea typeface="仿宋_GB2312" pitchFamily="49" charset="-122"/>
              </a:rPr>
              <a:t>结</a:t>
            </a:r>
            <a:r>
              <a:rPr lang="zh-CN" altLang="en-US" b="1" dirty="0" smtClean="0">
                <a:latin typeface="仿宋_GB2312" pitchFamily="49" charset="-122"/>
                <a:ea typeface="仿宋_GB2312" pitchFamily="49" charset="-122"/>
              </a:rPr>
              <a:t>点</a:t>
            </a:r>
            <a:r>
              <a:rPr lang="zh-CN" altLang="en-US" b="1" dirty="0">
                <a:latin typeface="仿宋_GB2312" pitchFamily="49" charset="-122"/>
                <a:ea typeface="仿宋_GB2312" pitchFamily="49" charset="-122"/>
              </a:rPr>
              <a:t>连接起来表示知识中的语义关系。</a:t>
            </a:r>
            <a:endParaRPr lang="zh-CN" altLang="en-US" b="1" dirty="0">
              <a:latin typeface="仿宋_GB2312" pitchFamily="49" charset="-122"/>
              <a:ea typeface="仿宋_GB2312" pitchFamily="49" charset="-122"/>
            </a:endParaRPr>
          </a:p>
          <a:p>
            <a:pPr>
              <a:lnSpc>
                <a:spcPct val="115000"/>
              </a:lnSpc>
            </a:pPr>
            <a:r>
              <a:rPr lang="zh-CN" altLang="en-US" b="1" dirty="0">
                <a:latin typeface="仿宋_GB2312" pitchFamily="49" charset="-122"/>
                <a:ea typeface="仿宋_GB2312" pitchFamily="49" charset="-122"/>
              </a:rPr>
              <a:t>    ⑤ 如果要表示的知识是含有全称量词和存在量词的复杂问题，则采用前面介绍的亨德里克</a:t>
            </a:r>
            <a:r>
              <a:rPr lang="en-US" altLang="zh-CN" b="1" dirty="0">
                <a:latin typeface="仿宋_GB2312" pitchFamily="49" charset="-122"/>
                <a:ea typeface="仿宋_GB2312" pitchFamily="49" charset="-122"/>
              </a:rPr>
              <a:t>(G .G .Hendrix)</a:t>
            </a:r>
            <a:r>
              <a:rPr lang="zh-CN" altLang="en-US" b="1" dirty="0">
                <a:latin typeface="仿宋_GB2312" pitchFamily="49" charset="-122"/>
                <a:ea typeface="仿宋_GB2312" pitchFamily="49" charset="-122"/>
              </a:rPr>
              <a:t>提出的语义网络分区技术来表示。</a:t>
            </a:r>
            <a:endParaRPr lang="zh-CN" altLang="en-US" b="1" dirty="0">
              <a:latin typeface="仿宋_GB2312" pitchFamily="49" charset="-122"/>
              <a:ea typeface="仿宋_GB2312" pitchFamily="49" charset="-122"/>
            </a:endParaRPr>
          </a:p>
          <a:p>
            <a:pPr>
              <a:lnSpc>
                <a:spcPct val="115000"/>
              </a:lnSpc>
            </a:pPr>
            <a:r>
              <a:rPr lang="zh-CN" altLang="en-US" b="1" dirty="0">
                <a:latin typeface="仿宋_GB2312" pitchFamily="49" charset="-122"/>
                <a:ea typeface="仿宋_GB2312" pitchFamily="49" charset="-122"/>
              </a:rPr>
              <a:t>    ⑥ 如果要表示的知识是规则性的知识，则应仔细分析问题中的条件与结论，并将它们作为语义网络中的两</a:t>
            </a:r>
            <a:r>
              <a:rPr lang="zh-CN" altLang="en-US" b="1" dirty="0" smtClean="0">
                <a:latin typeface="仿宋_GB2312" pitchFamily="49" charset="-122"/>
                <a:ea typeface="仿宋_GB2312" pitchFamily="49" charset="-122"/>
              </a:rPr>
              <a:t>个</a:t>
            </a:r>
            <a:r>
              <a:rPr lang="zh-CN" altLang="en-US" b="1" dirty="0">
                <a:latin typeface="仿宋_GB2312" pitchFamily="49" charset="-122"/>
                <a:ea typeface="仿宋_GB2312" pitchFamily="49" charset="-122"/>
              </a:rPr>
              <a:t>结</a:t>
            </a:r>
            <a:r>
              <a:rPr lang="zh-CN" altLang="en-US" b="1" dirty="0" smtClean="0">
                <a:latin typeface="仿宋_GB2312" pitchFamily="49" charset="-122"/>
                <a:ea typeface="仿宋_GB2312" pitchFamily="49" charset="-122"/>
              </a:rPr>
              <a:t>点</a:t>
            </a:r>
            <a:r>
              <a:rPr lang="zh-CN" altLang="en-US" b="1" dirty="0">
                <a:latin typeface="仿宋_GB2312" pitchFamily="49" charset="-122"/>
                <a:ea typeface="仿宋_GB2312" pitchFamily="49" charset="-122"/>
              </a:rPr>
              <a:t>，然后用</a:t>
            </a:r>
            <a:r>
              <a:rPr lang="en-US" altLang="zh-CN" b="1" dirty="0">
                <a:latin typeface="仿宋_GB2312" pitchFamily="49" charset="-122"/>
                <a:ea typeface="仿宋_GB2312" pitchFamily="49" charset="-122"/>
              </a:rPr>
              <a:t>IF-THEN</a:t>
            </a:r>
            <a:r>
              <a:rPr lang="zh-CN" altLang="en-US" b="1" dirty="0">
                <a:latin typeface="仿宋_GB2312" pitchFamily="49" charset="-122"/>
                <a:ea typeface="仿宋_GB2312" pitchFamily="49" charset="-122"/>
              </a:rPr>
              <a:t>弧将它们连接起来。</a:t>
            </a:r>
            <a:endParaRPr lang="zh-CN" altLang="en-US" b="1" dirty="0">
              <a:latin typeface="仿宋_GB2312" pitchFamily="49" charset="-122"/>
              <a:ea typeface="仿宋_GB2312" pitchFamily="49" charset="-122"/>
            </a:endParaRPr>
          </a:p>
          <a:p>
            <a:pPr>
              <a:lnSpc>
                <a:spcPct val="115000"/>
              </a:lnSpc>
              <a:spcBef>
                <a:spcPts val="1200"/>
              </a:spcBef>
            </a:pPr>
            <a:r>
              <a:rPr lang="zh-CN" altLang="en-US" sz="2000" b="1" dirty="0">
                <a:latin typeface="仿宋_GB2312" pitchFamily="49" charset="-122"/>
                <a:ea typeface="仿宋_GB2312" pitchFamily="49" charset="-122"/>
              </a:rPr>
              <a:t>（</a:t>
            </a:r>
            <a:r>
              <a:rPr lang="en-US" altLang="zh-CN" sz="2000" b="1" dirty="0">
                <a:latin typeface="仿宋_GB2312" pitchFamily="49" charset="-122"/>
                <a:ea typeface="仿宋_GB2312" pitchFamily="49" charset="-122"/>
              </a:rPr>
              <a:t>4</a:t>
            </a:r>
            <a:r>
              <a:rPr lang="zh-CN" altLang="en-US" sz="2000" b="1" dirty="0">
                <a:latin typeface="仿宋_GB2312" pitchFamily="49" charset="-122"/>
                <a:ea typeface="仿宋_GB2312" pitchFamily="49" charset="-122"/>
              </a:rPr>
              <a:t>）将各对象作为语义网络的一</a:t>
            </a:r>
            <a:r>
              <a:rPr lang="zh-CN" altLang="en-US" sz="2000" b="1" dirty="0">
                <a:latin typeface="仿宋_GB2312" pitchFamily="49" charset="-122"/>
                <a:ea typeface="仿宋_GB2312" pitchFamily="49" charset="-122"/>
              </a:rPr>
              <a:t>个结点</a:t>
            </a:r>
            <a:r>
              <a:rPr lang="zh-CN" altLang="en-US" sz="2000" b="1" dirty="0">
                <a:latin typeface="仿宋_GB2312" pitchFamily="49" charset="-122"/>
                <a:ea typeface="仿宋_GB2312" pitchFamily="49" charset="-122"/>
              </a:rPr>
              <a:t>，而各对象间的关系作为网络中</a:t>
            </a:r>
            <a:r>
              <a:rPr lang="zh-CN" altLang="en-US" sz="2000" b="1" dirty="0">
                <a:latin typeface="仿宋_GB2312" pitchFamily="49" charset="-122"/>
                <a:ea typeface="仿宋_GB2312" pitchFamily="49" charset="-122"/>
              </a:rPr>
              <a:t>各结点</a:t>
            </a:r>
            <a:r>
              <a:rPr lang="zh-CN" altLang="en-US" sz="2000" b="1" dirty="0">
                <a:latin typeface="仿宋_GB2312" pitchFamily="49" charset="-122"/>
                <a:ea typeface="仿宋_GB2312" pitchFamily="49" charset="-122"/>
              </a:rPr>
              <a:t>的弧，连接形成语义网络。</a:t>
            </a:r>
            <a:endParaRPr lang="zh-CN" altLang="en-US" sz="2000" b="1" dirty="0">
              <a:latin typeface="仿宋_GB2312" pitchFamily="49" charset="-122"/>
              <a:ea typeface="仿宋_GB2312" pitchFamily="49" charset="-122"/>
            </a:endParaRPr>
          </a:p>
        </p:txBody>
      </p:sp>
    </p:spTree>
  </p:cSld>
  <p:clrMapOvr>
    <a:masterClrMapping/>
  </p:clrMapOvr>
  <p:transition>
    <p:random/>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Text Box 5"/>
          <p:cNvSpPr txBox="1"/>
          <p:nvPr/>
        </p:nvSpPr>
        <p:spPr>
          <a:xfrm>
            <a:off x="257175" y="733246"/>
            <a:ext cx="8820150" cy="5756275"/>
          </a:xfrm>
          <a:prstGeom prst="rect">
            <a:avLst/>
          </a:prstGeom>
          <a:noFill/>
          <a:ln w="9525">
            <a:noFill/>
          </a:ln>
        </p:spPr>
        <p:txBody>
          <a:bodyPr>
            <a:spAutoFit/>
          </a:bodyPr>
          <a:lstStyle/>
          <a:p>
            <a:pPr>
              <a:spcBef>
                <a:spcPct val="50000"/>
              </a:spcBef>
            </a:pPr>
            <a:r>
              <a:rPr lang="zh-CN" altLang="en-US" sz="2000" b="1" dirty="0" smtClean="0">
                <a:solidFill>
                  <a:srgbClr val="FF6600"/>
                </a:solidFill>
                <a:latin typeface="Tahoma" panose="020B0604030504040204" pitchFamily="34" charset="0"/>
              </a:rPr>
              <a:t>例</a:t>
            </a:r>
            <a:r>
              <a:rPr lang="en-US" altLang="zh-CN" sz="2000" b="1" dirty="0" smtClean="0">
                <a:solidFill>
                  <a:srgbClr val="FF6600"/>
                </a:solidFill>
                <a:latin typeface="Tahoma" panose="020B0604030504040204" pitchFamily="34" charset="0"/>
              </a:rPr>
              <a:t>2.5.1  </a:t>
            </a:r>
            <a:r>
              <a:rPr lang="zh-CN" altLang="en-US" sz="2000" b="1" dirty="0" smtClean="0">
                <a:latin typeface="Tahoma" panose="020B0604030504040204" pitchFamily="34" charset="0"/>
              </a:rPr>
              <a:t>把下列命题用一个语义网络表示出来</a:t>
            </a:r>
            <a:r>
              <a:rPr lang="en-US" altLang="zh-CN" sz="2000" b="1" dirty="0" smtClean="0">
                <a:latin typeface="Tahoma" panose="020B0604030504040204" pitchFamily="34" charset="0"/>
              </a:rPr>
              <a:t>:</a:t>
            </a:r>
            <a:endParaRPr lang="en-US" altLang="zh-CN" sz="2000" b="1" dirty="0" smtClean="0">
              <a:latin typeface="Tahoma" panose="020B0604030504040204" pitchFamily="34" charset="0"/>
            </a:endParaRPr>
          </a:p>
          <a:p>
            <a:r>
              <a:rPr lang="zh-CN" altLang="en-US" sz="2000" b="1" dirty="0" smtClean="0">
                <a:latin typeface="Tahoma" panose="020B0604030504040204" pitchFamily="34" charset="0"/>
              </a:rPr>
              <a:t>（</a:t>
            </a:r>
            <a:r>
              <a:rPr lang="en-US" altLang="zh-CN" sz="2000" b="1" dirty="0" smtClean="0">
                <a:latin typeface="Tahoma" panose="020B0604030504040204" pitchFamily="34" charset="0"/>
              </a:rPr>
              <a:t>1</a:t>
            </a:r>
            <a:r>
              <a:rPr lang="zh-CN" altLang="en-US" sz="2000" b="1" dirty="0" smtClean="0">
                <a:latin typeface="Tahoma" panose="020B0604030504040204" pitchFamily="34" charset="0"/>
              </a:rPr>
              <a:t>）猪和羊都是动物；</a:t>
            </a:r>
            <a:endParaRPr lang="zh-CN" altLang="en-US" sz="2000" b="1" dirty="0" smtClean="0">
              <a:latin typeface="Tahoma" panose="020B0604030504040204" pitchFamily="34" charset="0"/>
            </a:endParaRPr>
          </a:p>
          <a:p>
            <a:r>
              <a:rPr lang="zh-CN" altLang="en-US" sz="2000" b="1" dirty="0" smtClean="0">
                <a:latin typeface="Tahoma" panose="020B0604030504040204" pitchFamily="34" charset="0"/>
              </a:rPr>
              <a:t>（</a:t>
            </a:r>
            <a:r>
              <a:rPr lang="en-US" altLang="zh-CN" sz="2000" b="1" dirty="0" smtClean="0">
                <a:latin typeface="Tahoma" panose="020B0604030504040204" pitchFamily="34" charset="0"/>
              </a:rPr>
              <a:t>2</a:t>
            </a:r>
            <a:r>
              <a:rPr lang="zh-CN" altLang="en-US" sz="2000" b="1" dirty="0" smtClean="0">
                <a:latin typeface="Tahoma" panose="020B0604030504040204" pitchFamily="34" charset="0"/>
              </a:rPr>
              <a:t>）猪和羊都是哺乳动物；</a:t>
            </a:r>
            <a:endParaRPr lang="zh-CN" altLang="en-US" sz="2000" b="1" dirty="0" smtClean="0">
              <a:latin typeface="Tahoma" panose="020B0604030504040204" pitchFamily="34" charset="0"/>
            </a:endParaRPr>
          </a:p>
          <a:p>
            <a:r>
              <a:rPr lang="zh-CN" altLang="en-US" sz="2000" b="1" dirty="0" smtClean="0">
                <a:latin typeface="Tahoma" panose="020B0604030504040204" pitchFamily="34" charset="0"/>
              </a:rPr>
              <a:t>（</a:t>
            </a:r>
            <a:r>
              <a:rPr lang="en-US" altLang="zh-CN" sz="2000" b="1" dirty="0" smtClean="0">
                <a:latin typeface="Tahoma" panose="020B0604030504040204" pitchFamily="34" charset="0"/>
              </a:rPr>
              <a:t>3</a:t>
            </a:r>
            <a:r>
              <a:rPr lang="zh-CN" altLang="en-US" sz="2000" b="1" dirty="0" smtClean="0">
                <a:latin typeface="Tahoma" panose="020B0604030504040204" pitchFamily="34" charset="0"/>
              </a:rPr>
              <a:t>）野猪是猪，但生长在森林中；</a:t>
            </a:r>
            <a:endParaRPr lang="zh-CN" altLang="en-US" sz="2000" b="1" dirty="0" smtClean="0">
              <a:latin typeface="Tahoma" panose="020B0604030504040204" pitchFamily="34" charset="0"/>
            </a:endParaRPr>
          </a:p>
          <a:p>
            <a:r>
              <a:rPr lang="zh-CN" altLang="en-US" sz="2000" b="1" dirty="0" smtClean="0">
                <a:latin typeface="Tahoma" panose="020B0604030504040204" pitchFamily="34" charset="0"/>
              </a:rPr>
              <a:t>（</a:t>
            </a:r>
            <a:r>
              <a:rPr lang="en-US" altLang="zh-CN" sz="2000" b="1" dirty="0" smtClean="0">
                <a:latin typeface="Tahoma" panose="020B0604030504040204" pitchFamily="34" charset="0"/>
              </a:rPr>
              <a:t>4</a:t>
            </a:r>
            <a:r>
              <a:rPr lang="zh-CN" altLang="en-US" sz="2000" b="1" dirty="0" smtClean="0">
                <a:latin typeface="Tahoma" panose="020B0604030504040204" pitchFamily="34" charset="0"/>
              </a:rPr>
              <a:t>）山羊是羊，头上长着角；</a:t>
            </a:r>
            <a:endParaRPr lang="zh-CN" altLang="en-US" sz="2000" b="1" dirty="0" smtClean="0">
              <a:latin typeface="Tahoma" panose="020B0604030504040204" pitchFamily="34" charset="0"/>
            </a:endParaRPr>
          </a:p>
          <a:p>
            <a:r>
              <a:rPr lang="zh-CN" altLang="en-US" sz="2000" b="1" dirty="0" smtClean="0">
                <a:latin typeface="Tahoma" panose="020B0604030504040204" pitchFamily="34" charset="0"/>
              </a:rPr>
              <a:t>（</a:t>
            </a:r>
            <a:r>
              <a:rPr lang="en-US" altLang="zh-CN" sz="2000" b="1" dirty="0" smtClean="0">
                <a:latin typeface="Tahoma" panose="020B0604030504040204" pitchFamily="34" charset="0"/>
              </a:rPr>
              <a:t>5</a:t>
            </a:r>
            <a:r>
              <a:rPr lang="zh-CN" altLang="en-US" sz="2000" b="1" dirty="0" smtClean="0">
                <a:latin typeface="Tahoma" panose="020B0604030504040204" pitchFamily="34" charset="0"/>
              </a:rPr>
              <a:t>）绵羊是一种羊，它能生产羊毛。</a:t>
            </a:r>
            <a:endParaRPr lang="zh-CN" altLang="en-US" sz="2000" b="1" dirty="0" smtClean="0">
              <a:latin typeface="Tahoma" panose="020B0604030504040204" pitchFamily="34" charset="0"/>
            </a:endParaRPr>
          </a:p>
          <a:p>
            <a:pPr>
              <a:lnSpc>
                <a:spcPct val="100000"/>
              </a:lnSpc>
              <a:spcBef>
                <a:spcPts val="15"/>
              </a:spcBef>
              <a:spcAft>
                <a:spcPts val="0"/>
              </a:spcAft>
            </a:pPr>
            <a:r>
              <a:rPr lang="zh-CN" altLang="en-US" sz="2000" b="1" dirty="0" smtClean="0">
                <a:solidFill>
                  <a:srgbClr val="C00000"/>
                </a:solidFill>
                <a:latin typeface="Tahoma" panose="020B0604030504040204" pitchFamily="34" charset="0"/>
              </a:rPr>
              <a:t>解题分析：  </a:t>
            </a:r>
            <a:endParaRPr lang="en-US" altLang="zh-CN" sz="2000" b="1" dirty="0" smtClean="0">
              <a:solidFill>
                <a:srgbClr val="C00000"/>
              </a:solidFill>
              <a:latin typeface="Tahoma" panose="020B0604030504040204" pitchFamily="34" charset="0"/>
            </a:endParaRPr>
          </a:p>
          <a:p>
            <a:pPr>
              <a:spcBef>
                <a:spcPts val="600"/>
              </a:spcBef>
            </a:pPr>
            <a:r>
              <a:rPr lang="zh-CN" altLang="en-US" b="1" dirty="0" smtClean="0">
                <a:solidFill>
                  <a:srgbClr val="C00000"/>
                </a:solidFill>
                <a:latin typeface="Tahoma" panose="020B0604030504040204" pitchFamily="34" charset="0"/>
              </a:rPr>
              <a:t>涉及的对象</a:t>
            </a:r>
            <a:r>
              <a:rPr lang="zh-CN" altLang="en-US" b="1" dirty="0" smtClean="0">
                <a:latin typeface="Tahoma" panose="020B0604030504040204" pitchFamily="34" charset="0"/>
              </a:rPr>
              <a:t>有猪、羊、动物、哺乳动物、野猪、山羊、绵羊、森林、羊毛、角等。  </a:t>
            </a:r>
            <a:endParaRPr lang="zh-CN" altLang="en-US" b="1" dirty="0" smtClean="0">
              <a:latin typeface="Tahoma" panose="020B0604030504040204" pitchFamily="34" charset="0"/>
            </a:endParaRPr>
          </a:p>
          <a:p>
            <a:r>
              <a:rPr lang="zh-CN" altLang="en-US" b="1" dirty="0" smtClean="0">
                <a:latin typeface="Tahoma" panose="020B0604030504040204" pitchFamily="34" charset="0"/>
              </a:rPr>
              <a:t>然后分析它们之间的</a:t>
            </a:r>
            <a:r>
              <a:rPr lang="zh-CN" altLang="en-US" b="1" dirty="0" smtClean="0">
                <a:solidFill>
                  <a:srgbClr val="C00000"/>
                </a:solidFill>
                <a:latin typeface="Tahoma" panose="020B0604030504040204" pitchFamily="34" charset="0"/>
              </a:rPr>
              <a:t>语义关系</a:t>
            </a:r>
            <a:endParaRPr lang="en-US" altLang="zh-CN" b="1" dirty="0" smtClean="0">
              <a:latin typeface="Tahoma" panose="020B0604030504040204" pitchFamily="34" charset="0"/>
            </a:endParaRPr>
          </a:p>
          <a:p>
            <a:pPr algn="ctr"/>
            <a:r>
              <a:rPr lang="zh-CN" altLang="en-US" b="1" dirty="0" smtClean="0"/>
              <a:t>“</a:t>
            </a:r>
            <a:r>
              <a:rPr lang="zh-CN" altLang="en-US" b="1" dirty="0" smtClean="0">
                <a:latin typeface="Tahoma" panose="020B0604030504040204" pitchFamily="34" charset="0"/>
              </a:rPr>
              <a:t>动物</a:t>
            </a:r>
            <a:r>
              <a:rPr lang="zh-CN" altLang="en-US" b="1" dirty="0" smtClean="0"/>
              <a:t>”</a:t>
            </a:r>
            <a:r>
              <a:rPr lang="zh-CN" altLang="en-US" b="1" dirty="0" smtClean="0">
                <a:latin typeface="Tahoma" panose="020B0604030504040204" pitchFamily="34" charset="0"/>
              </a:rPr>
              <a:t>和</a:t>
            </a:r>
            <a:r>
              <a:rPr lang="zh-CN" altLang="en-US" b="1" dirty="0" smtClean="0"/>
              <a:t>“</a:t>
            </a:r>
            <a:r>
              <a:rPr lang="zh-CN" altLang="en-US" b="1" dirty="0" smtClean="0">
                <a:latin typeface="Tahoma" panose="020B0604030504040204" pitchFamily="34" charset="0"/>
              </a:rPr>
              <a:t>哺乳动物</a:t>
            </a:r>
            <a:r>
              <a:rPr lang="zh-CN" altLang="en-US" b="1" dirty="0" smtClean="0"/>
              <a:t>”</a:t>
            </a:r>
            <a:r>
              <a:rPr lang="zh-CN" altLang="en-US" b="1" dirty="0" smtClean="0">
                <a:latin typeface="Tahoma" panose="020B0604030504040204" pitchFamily="34" charset="0"/>
              </a:rPr>
              <a:t>、</a:t>
            </a:r>
            <a:endParaRPr lang="en-US" altLang="zh-CN" b="1" dirty="0" smtClean="0">
              <a:latin typeface="Tahoma" panose="020B0604030504040204" pitchFamily="34" charset="0"/>
            </a:endParaRPr>
          </a:p>
          <a:p>
            <a:pPr algn="ctr"/>
            <a:r>
              <a:rPr lang="zh-CN" altLang="en-US" b="1" dirty="0" smtClean="0"/>
              <a:t>“</a:t>
            </a:r>
            <a:r>
              <a:rPr lang="zh-CN" altLang="en-US" b="1" dirty="0" smtClean="0">
                <a:latin typeface="Tahoma" panose="020B0604030504040204" pitchFamily="34" charset="0"/>
              </a:rPr>
              <a:t>哺乳动物</a:t>
            </a:r>
            <a:r>
              <a:rPr lang="zh-CN" altLang="en-US" b="1" dirty="0" smtClean="0"/>
              <a:t>”</a:t>
            </a:r>
            <a:r>
              <a:rPr lang="zh-CN" altLang="en-US" b="1" dirty="0" smtClean="0">
                <a:latin typeface="Tahoma" panose="020B0604030504040204" pitchFamily="34" charset="0"/>
              </a:rPr>
              <a:t>和</a:t>
            </a:r>
            <a:r>
              <a:rPr lang="zh-CN" altLang="en-US" b="1" dirty="0" smtClean="0"/>
              <a:t>“</a:t>
            </a:r>
            <a:r>
              <a:rPr lang="zh-CN" altLang="en-US" b="1" dirty="0" smtClean="0">
                <a:latin typeface="Tahoma" panose="020B0604030504040204" pitchFamily="34" charset="0"/>
              </a:rPr>
              <a:t>猪</a:t>
            </a:r>
            <a:r>
              <a:rPr lang="zh-CN" altLang="en-US" b="1" dirty="0" smtClean="0"/>
              <a:t>”</a:t>
            </a:r>
            <a:r>
              <a:rPr lang="zh-CN" altLang="en-US" b="1" dirty="0" smtClean="0">
                <a:latin typeface="Tahoma" panose="020B0604030504040204" pitchFamily="34" charset="0"/>
              </a:rPr>
              <a:t>、</a:t>
            </a:r>
            <a:endParaRPr lang="en-US" altLang="zh-CN" b="1" dirty="0" smtClean="0">
              <a:latin typeface="Tahoma" panose="020B0604030504040204" pitchFamily="34" charset="0"/>
            </a:endParaRPr>
          </a:p>
          <a:p>
            <a:pPr algn="ctr"/>
            <a:r>
              <a:rPr lang="zh-CN" altLang="en-US" b="1" dirty="0" smtClean="0"/>
              <a:t>“</a:t>
            </a:r>
            <a:r>
              <a:rPr lang="zh-CN" altLang="en-US" b="1" dirty="0" smtClean="0">
                <a:latin typeface="Tahoma" panose="020B0604030504040204" pitchFamily="34" charset="0"/>
              </a:rPr>
              <a:t>哺乳动物</a:t>
            </a:r>
            <a:r>
              <a:rPr lang="zh-CN" altLang="en-US" b="1" dirty="0" smtClean="0"/>
              <a:t>”</a:t>
            </a:r>
            <a:r>
              <a:rPr lang="zh-CN" altLang="en-US" b="1" dirty="0" smtClean="0">
                <a:latin typeface="Tahoma" panose="020B0604030504040204" pitchFamily="34" charset="0"/>
              </a:rPr>
              <a:t>和</a:t>
            </a:r>
            <a:r>
              <a:rPr lang="zh-CN" altLang="en-US" b="1" dirty="0" smtClean="0"/>
              <a:t>“</a:t>
            </a:r>
            <a:r>
              <a:rPr lang="zh-CN" altLang="en-US" b="1" dirty="0" smtClean="0">
                <a:latin typeface="Tahoma" panose="020B0604030504040204" pitchFamily="34" charset="0"/>
              </a:rPr>
              <a:t>羊</a:t>
            </a:r>
            <a:r>
              <a:rPr lang="zh-CN" altLang="en-US" b="1" dirty="0" smtClean="0"/>
              <a:t>”</a:t>
            </a:r>
            <a:r>
              <a:rPr lang="zh-CN" altLang="en-US" b="1" dirty="0" smtClean="0">
                <a:latin typeface="Tahoma" panose="020B0604030504040204" pitchFamily="34" charset="0"/>
              </a:rPr>
              <a:t>、</a:t>
            </a:r>
            <a:endParaRPr lang="en-US" altLang="zh-CN" b="1" dirty="0" smtClean="0">
              <a:latin typeface="Tahoma" panose="020B0604030504040204" pitchFamily="34" charset="0"/>
            </a:endParaRPr>
          </a:p>
          <a:p>
            <a:pPr algn="ctr"/>
            <a:r>
              <a:rPr lang="zh-CN" altLang="en-US" b="1" dirty="0" smtClean="0"/>
              <a:t>“</a:t>
            </a:r>
            <a:r>
              <a:rPr lang="zh-CN" altLang="en-US" b="1" dirty="0" smtClean="0">
                <a:latin typeface="Tahoma" panose="020B0604030504040204" pitchFamily="34" charset="0"/>
              </a:rPr>
              <a:t>羊</a:t>
            </a:r>
            <a:r>
              <a:rPr lang="zh-CN" altLang="en-US" b="1" dirty="0" smtClean="0"/>
              <a:t>”</a:t>
            </a:r>
            <a:r>
              <a:rPr lang="zh-CN" altLang="en-US" b="1" dirty="0" smtClean="0">
                <a:latin typeface="Tahoma" panose="020B0604030504040204" pitchFamily="34" charset="0"/>
              </a:rPr>
              <a:t>和</a:t>
            </a:r>
            <a:r>
              <a:rPr lang="zh-CN" altLang="en-US" b="1" dirty="0" smtClean="0"/>
              <a:t>“</a:t>
            </a:r>
            <a:r>
              <a:rPr lang="zh-CN" altLang="en-US" b="1" dirty="0" smtClean="0">
                <a:latin typeface="Tahoma" panose="020B0604030504040204" pitchFamily="34" charset="0"/>
              </a:rPr>
              <a:t>山羊</a:t>
            </a:r>
            <a:r>
              <a:rPr lang="zh-CN" altLang="en-US" b="1" dirty="0" smtClean="0"/>
              <a:t>”</a:t>
            </a:r>
            <a:r>
              <a:rPr lang="zh-CN" altLang="en-US" b="1" dirty="0" smtClean="0">
                <a:latin typeface="Tahoma" panose="020B0604030504040204" pitchFamily="34" charset="0"/>
              </a:rPr>
              <a:t>及</a:t>
            </a:r>
            <a:r>
              <a:rPr lang="zh-CN" altLang="en-US" b="1" dirty="0" smtClean="0"/>
              <a:t>“</a:t>
            </a:r>
            <a:r>
              <a:rPr lang="zh-CN" altLang="en-US" b="1" dirty="0" smtClean="0">
                <a:latin typeface="Tahoma" panose="020B0604030504040204" pitchFamily="34" charset="0"/>
              </a:rPr>
              <a:t>绵羊</a:t>
            </a:r>
            <a:r>
              <a:rPr lang="zh-CN" altLang="en-US" b="1" dirty="0" smtClean="0"/>
              <a:t>”</a:t>
            </a:r>
            <a:r>
              <a:rPr lang="zh-CN" altLang="en-US" sz="2000" b="1" dirty="0" smtClean="0">
                <a:latin typeface="Tahoma" panose="020B0604030504040204" pitchFamily="34" charset="0"/>
              </a:rPr>
              <a:t>、</a:t>
            </a:r>
            <a:endParaRPr lang="en-US" altLang="zh-CN" sz="2000" b="1" dirty="0" smtClean="0">
              <a:latin typeface="Tahoma" panose="020B0604030504040204" pitchFamily="34" charset="0"/>
            </a:endParaRPr>
          </a:p>
          <a:p>
            <a:pPr algn="ctr">
              <a:spcAft>
                <a:spcPts val="600"/>
              </a:spcAft>
            </a:pPr>
            <a:r>
              <a:rPr lang="zh-CN" altLang="en-US" b="1" dirty="0" smtClean="0"/>
              <a:t>“</a:t>
            </a:r>
            <a:r>
              <a:rPr lang="zh-CN" altLang="en-US" b="1" dirty="0" smtClean="0">
                <a:latin typeface="Tahoma" panose="020B0604030504040204" pitchFamily="34" charset="0"/>
              </a:rPr>
              <a:t>野猪</a:t>
            </a:r>
            <a:r>
              <a:rPr lang="zh-CN" altLang="en-US" b="1" dirty="0" smtClean="0"/>
              <a:t>”</a:t>
            </a:r>
            <a:r>
              <a:rPr lang="zh-CN" altLang="en-US" b="1" dirty="0" smtClean="0">
                <a:latin typeface="Tahoma" panose="020B0604030504040204" pitchFamily="34" charset="0"/>
              </a:rPr>
              <a:t>和</a:t>
            </a:r>
            <a:r>
              <a:rPr lang="zh-CN" altLang="en-US" b="1" dirty="0" smtClean="0"/>
              <a:t>“</a:t>
            </a:r>
            <a:r>
              <a:rPr lang="zh-CN" altLang="en-US" b="1" dirty="0" smtClean="0">
                <a:latin typeface="Tahoma" panose="020B0604030504040204" pitchFamily="34" charset="0"/>
              </a:rPr>
              <a:t>猪</a:t>
            </a:r>
            <a:r>
              <a:rPr lang="zh-CN" altLang="en-US" b="1" dirty="0" smtClean="0"/>
              <a:t>”</a:t>
            </a:r>
            <a:endParaRPr lang="en-US" altLang="zh-CN" b="1" dirty="0" smtClean="0"/>
          </a:p>
          <a:p>
            <a:r>
              <a:rPr lang="zh-CN" altLang="en-US" b="1" dirty="0">
                <a:latin typeface="Tahoma" panose="020B0604030504040204" pitchFamily="34" charset="0"/>
              </a:rPr>
              <a:t>“野猪”和</a:t>
            </a:r>
            <a:r>
              <a:rPr lang="zh-CN" altLang="en-US" b="1" dirty="0" smtClean="0">
                <a:latin typeface="Tahoma" panose="020B0604030504040204" pitchFamily="34" charset="0"/>
              </a:rPr>
              <a:t>“猪”</a:t>
            </a:r>
            <a:r>
              <a:rPr lang="zh-CN" altLang="en-US" b="1" dirty="0" smtClean="0">
                <a:latin typeface="Tahoma" panose="020B0604030504040204" pitchFamily="34" charset="0"/>
              </a:rPr>
              <a:t>之间的关系是</a:t>
            </a:r>
            <a:r>
              <a:rPr lang="zh-CN" altLang="en-US" b="1" dirty="0" smtClean="0"/>
              <a:t>“</a:t>
            </a:r>
            <a:r>
              <a:rPr lang="zh-CN" altLang="en-US" b="1" dirty="0" smtClean="0">
                <a:latin typeface="Tahoma" panose="020B0604030504040204" pitchFamily="34" charset="0"/>
              </a:rPr>
              <a:t>是一种</a:t>
            </a:r>
            <a:r>
              <a:rPr lang="zh-CN" altLang="en-US" b="1" dirty="0" smtClean="0"/>
              <a:t>”</a:t>
            </a:r>
            <a:r>
              <a:rPr lang="zh-CN" altLang="en-US" b="1" dirty="0" smtClean="0">
                <a:latin typeface="Tahoma" panose="020B0604030504040204" pitchFamily="34" charset="0"/>
              </a:rPr>
              <a:t>的关系，可用</a:t>
            </a:r>
            <a:r>
              <a:rPr lang="en-US" altLang="zh-CN" b="1" dirty="0" smtClean="0">
                <a:latin typeface="Tahoma" panose="020B0604030504040204" pitchFamily="34" charset="0"/>
              </a:rPr>
              <a:t>AKO</a:t>
            </a:r>
            <a:r>
              <a:rPr lang="zh-CN" altLang="en-US" b="1" dirty="0" smtClean="0">
                <a:latin typeface="Tahoma" panose="020B0604030504040204" pitchFamily="34" charset="0"/>
              </a:rPr>
              <a:t>来表示</a:t>
            </a:r>
            <a:r>
              <a:rPr lang="zh-CN" altLang="en-US" b="1" dirty="0" smtClean="0">
                <a:latin typeface="Tahoma" panose="020B0604030504040204" pitchFamily="34" charset="0"/>
              </a:rPr>
              <a:t>；</a:t>
            </a:r>
            <a:endParaRPr lang="en-US" altLang="zh-CN" b="1" dirty="0" smtClean="0">
              <a:latin typeface="Tahoma" panose="020B0604030504040204" pitchFamily="34" charset="0"/>
            </a:endParaRPr>
          </a:p>
          <a:p>
            <a:pPr lvl="0"/>
            <a:r>
              <a:rPr lang="zh-CN" altLang="en-US" b="1" dirty="0">
                <a:latin typeface="Tahoma" panose="020B0604030504040204" pitchFamily="34" charset="0"/>
              </a:rPr>
              <a:t>“山羊”</a:t>
            </a:r>
            <a:r>
              <a:rPr lang="zh-CN" altLang="en-US" b="1" dirty="0" smtClean="0">
                <a:latin typeface="Tahoma" panose="020B0604030504040204" pitchFamily="34" charset="0"/>
              </a:rPr>
              <a:t>“绵羊”</a:t>
            </a:r>
            <a:r>
              <a:rPr lang="zh-CN" altLang="en-US" b="1" dirty="0">
                <a:solidFill>
                  <a:prstClr val="black"/>
                </a:solidFill>
                <a:latin typeface="Tahoma" panose="020B0604030504040204" pitchFamily="34" charset="0"/>
              </a:rPr>
              <a:t>和</a:t>
            </a:r>
            <a:r>
              <a:rPr lang="zh-CN" altLang="en-US" b="1" dirty="0" smtClean="0">
                <a:solidFill>
                  <a:prstClr val="black"/>
                </a:solidFill>
                <a:latin typeface="Tahoma" panose="020B0604030504040204" pitchFamily="34" charset="0"/>
              </a:rPr>
              <a:t>“羊”</a:t>
            </a:r>
            <a:r>
              <a:rPr lang="zh-CN" altLang="en-US" b="1" dirty="0">
                <a:solidFill>
                  <a:prstClr val="black"/>
                </a:solidFill>
                <a:latin typeface="Tahoma" panose="020B0604030504040204" pitchFamily="34" charset="0"/>
              </a:rPr>
              <a:t>之间的关系是</a:t>
            </a:r>
            <a:r>
              <a:rPr lang="zh-CN" altLang="en-US" b="1" dirty="0">
                <a:solidFill>
                  <a:prstClr val="black"/>
                </a:solidFill>
              </a:rPr>
              <a:t>“</a:t>
            </a:r>
            <a:r>
              <a:rPr lang="zh-CN" altLang="en-US" b="1" dirty="0">
                <a:solidFill>
                  <a:prstClr val="black"/>
                </a:solidFill>
                <a:latin typeface="Tahoma" panose="020B0604030504040204" pitchFamily="34" charset="0"/>
              </a:rPr>
              <a:t>是一种</a:t>
            </a:r>
            <a:r>
              <a:rPr lang="zh-CN" altLang="en-US" b="1" dirty="0">
                <a:solidFill>
                  <a:prstClr val="black"/>
                </a:solidFill>
              </a:rPr>
              <a:t>”</a:t>
            </a:r>
            <a:r>
              <a:rPr lang="zh-CN" altLang="en-US" b="1" dirty="0">
                <a:solidFill>
                  <a:prstClr val="black"/>
                </a:solidFill>
                <a:latin typeface="Tahoma" panose="020B0604030504040204" pitchFamily="34" charset="0"/>
              </a:rPr>
              <a:t>的关系，可用</a:t>
            </a:r>
            <a:r>
              <a:rPr lang="en-US" altLang="zh-CN" b="1" dirty="0">
                <a:solidFill>
                  <a:prstClr val="black"/>
                </a:solidFill>
                <a:latin typeface="Tahoma" panose="020B0604030504040204" pitchFamily="34" charset="0"/>
              </a:rPr>
              <a:t>AKO</a:t>
            </a:r>
            <a:r>
              <a:rPr lang="zh-CN" altLang="en-US" b="1" dirty="0">
                <a:solidFill>
                  <a:prstClr val="black"/>
                </a:solidFill>
                <a:latin typeface="Tahoma" panose="020B0604030504040204" pitchFamily="34" charset="0"/>
              </a:rPr>
              <a:t>来表示</a:t>
            </a:r>
            <a:r>
              <a:rPr lang="zh-CN" altLang="en-US" b="1" dirty="0" smtClean="0">
                <a:solidFill>
                  <a:prstClr val="black"/>
                </a:solidFill>
                <a:latin typeface="Tahoma" panose="020B0604030504040204" pitchFamily="34" charset="0"/>
              </a:rPr>
              <a:t>；</a:t>
            </a:r>
            <a:endParaRPr lang="en-US" altLang="zh-CN" b="1" dirty="0" smtClean="0">
              <a:latin typeface="Tahoma" panose="020B0604030504040204" pitchFamily="34" charset="0"/>
            </a:endParaRPr>
          </a:p>
          <a:p>
            <a:r>
              <a:rPr lang="zh-CN" altLang="en-US" b="1" dirty="0" smtClean="0"/>
              <a:t>“</a:t>
            </a:r>
            <a:r>
              <a:rPr lang="zh-CN" altLang="en-US" b="1" dirty="0" smtClean="0">
                <a:latin typeface="Tahoma" panose="020B0604030504040204" pitchFamily="34" charset="0"/>
              </a:rPr>
              <a:t>山羊</a:t>
            </a:r>
            <a:r>
              <a:rPr lang="zh-CN" altLang="en-US" b="1" dirty="0" smtClean="0"/>
              <a:t>”</a:t>
            </a:r>
            <a:r>
              <a:rPr lang="zh-CN" altLang="en-US" b="1" dirty="0" smtClean="0">
                <a:latin typeface="Tahoma" panose="020B0604030504040204" pitchFamily="34" charset="0"/>
              </a:rPr>
              <a:t>和</a:t>
            </a:r>
            <a:r>
              <a:rPr lang="zh-CN" altLang="en-US" b="1" dirty="0" smtClean="0"/>
              <a:t>“</a:t>
            </a:r>
            <a:r>
              <a:rPr lang="zh-CN" altLang="en-US" b="1" dirty="0" smtClean="0">
                <a:latin typeface="Tahoma" panose="020B0604030504040204" pitchFamily="34" charset="0"/>
              </a:rPr>
              <a:t>头上有角</a:t>
            </a:r>
            <a:r>
              <a:rPr lang="zh-CN" altLang="en-US" b="1" dirty="0" smtClean="0"/>
              <a:t>”</a:t>
            </a:r>
            <a:r>
              <a:rPr lang="zh-CN" altLang="en-US" b="1" dirty="0" smtClean="0">
                <a:latin typeface="Tahoma" panose="020B0604030504040204" pitchFamily="34" charset="0"/>
              </a:rPr>
              <a:t> 之间是一种属性关系，可用</a:t>
            </a:r>
            <a:r>
              <a:rPr lang="en-US" altLang="zh-CN" b="1" dirty="0" smtClean="0">
                <a:latin typeface="Tahoma" panose="020B0604030504040204" pitchFamily="34" charset="0"/>
              </a:rPr>
              <a:t>HAVE</a:t>
            </a:r>
            <a:r>
              <a:rPr lang="zh-CN" altLang="en-US" b="1" dirty="0" smtClean="0">
                <a:latin typeface="Tahoma" panose="020B0604030504040204" pitchFamily="34" charset="0"/>
              </a:rPr>
              <a:t>描述；</a:t>
            </a:r>
            <a:endParaRPr lang="en-US" altLang="zh-CN" b="1" dirty="0" smtClean="0">
              <a:latin typeface="Tahoma" panose="020B0604030504040204" pitchFamily="34" charset="0"/>
            </a:endParaRPr>
          </a:p>
          <a:p>
            <a:r>
              <a:rPr lang="zh-CN" altLang="en-US" b="1" dirty="0" smtClean="0"/>
              <a:t>“</a:t>
            </a:r>
            <a:r>
              <a:rPr lang="zh-CN" altLang="en-US" b="1" dirty="0" smtClean="0">
                <a:latin typeface="Tahoma" panose="020B0604030504040204" pitchFamily="34" charset="0"/>
              </a:rPr>
              <a:t>绵羊</a:t>
            </a:r>
            <a:r>
              <a:rPr lang="zh-CN" altLang="en-US" b="1" dirty="0" smtClean="0"/>
              <a:t>”</a:t>
            </a:r>
            <a:r>
              <a:rPr lang="zh-CN" altLang="en-US" b="1" dirty="0" smtClean="0">
                <a:latin typeface="Tahoma" panose="020B0604030504040204" pitchFamily="34" charset="0"/>
              </a:rPr>
              <a:t>和</a:t>
            </a:r>
            <a:r>
              <a:rPr lang="zh-CN" altLang="en-US" b="1" dirty="0" smtClean="0"/>
              <a:t>“</a:t>
            </a:r>
            <a:r>
              <a:rPr lang="zh-CN" altLang="en-US" b="1" dirty="0" smtClean="0">
                <a:latin typeface="Tahoma" panose="020B0604030504040204" pitchFamily="34" charset="0"/>
              </a:rPr>
              <a:t>羊毛</a:t>
            </a:r>
            <a:r>
              <a:rPr lang="zh-CN" altLang="en-US" b="1" dirty="0" smtClean="0"/>
              <a:t>”</a:t>
            </a:r>
            <a:r>
              <a:rPr lang="zh-CN" altLang="en-US" b="1" dirty="0" smtClean="0">
                <a:latin typeface="Tahoma" panose="020B0604030504040204" pitchFamily="34" charset="0"/>
              </a:rPr>
              <a:t>之间是一种属性关系，可用</a:t>
            </a:r>
            <a:r>
              <a:rPr lang="en-US" altLang="zh-CN" b="1" dirty="0" smtClean="0">
                <a:latin typeface="Tahoma" panose="020B0604030504040204" pitchFamily="34" charset="0"/>
              </a:rPr>
              <a:t>HAVE</a:t>
            </a:r>
            <a:r>
              <a:rPr lang="zh-CN" altLang="en-US" b="1" dirty="0" smtClean="0">
                <a:latin typeface="Tahoma" panose="020B0604030504040204" pitchFamily="34" charset="0"/>
              </a:rPr>
              <a:t>来描述；</a:t>
            </a:r>
            <a:endParaRPr lang="en-US" altLang="zh-CN" b="1" dirty="0" smtClean="0">
              <a:latin typeface="Tahoma" panose="020B0604030504040204" pitchFamily="34" charset="0"/>
            </a:endParaRPr>
          </a:p>
          <a:p>
            <a:r>
              <a:rPr lang="zh-CN" altLang="en-US" b="1" dirty="0" smtClean="0"/>
              <a:t>“</a:t>
            </a:r>
            <a:r>
              <a:rPr lang="zh-CN" altLang="en-US" b="1" dirty="0" smtClean="0">
                <a:latin typeface="Tahoma" panose="020B0604030504040204" pitchFamily="34" charset="0"/>
              </a:rPr>
              <a:t>野猪</a:t>
            </a:r>
            <a:r>
              <a:rPr lang="zh-CN" altLang="en-US" b="1" dirty="0" smtClean="0"/>
              <a:t>”</a:t>
            </a:r>
            <a:r>
              <a:rPr lang="zh-CN" altLang="en-US" b="1" dirty="0" smtClean="0">
                <a:latin typeface="Tahoma" panose="020B0604030504040204" pitchFamily="34" charset="0"/>
              </a:rPr>
              <a:t>和</a:t>
            </a:r>
            <a:r>
              <a:rPr lang="zh-CN" altLang="en-US" b="1" dirty="0" smtClean="0"/>
              <a:t>“</a:t>
            </a:r>
            <a:r>
              <a:rPr lang="zh-CN" altLang="en-US" b="1" dirty="0" smtClean="0">
                <a:latin typeface="Tahoma" panose="020B0604030504040204" pitchFamily="34" charset="0"/>
              </a:rPr>
              <a:t>森林</a:t>
            </a:r>
            <a:r>
              <a:rPr lang="zh-CN" altLang="en-US" b="1" dirty="0" smtClean="0"/>
              <a:t>”</a:t>
            </a:r>
            <a:r>
              <a:rPr lang="zh-CN" altLang="en-US" b="1" dirty="0" smtClean="0">
                <a:latin typeface="Tahoma" panose="020B0604030504040204" pitchFamily="34" charset="0"/>
              </a:rPr>
              <a:t>之间是位置关系，可用</a:t>
            </a:r>
            <a:r>
              <a:rPr lang="en-US" altLang="zh-CN" b="1" dirty="0" smtClean="0">
                <a:latin typeface="Tahoma" panose="020B0604030504040204" pitchFamily="34" charset="0"/>
              </a:rPr>
              <a:t>Locate-at</a:t>
            </a:r>
            <a:r>
              <a:rPr lang="zh-CN" altLang="en-US" b="1" dirty="0" smtClean="0">
                <a:latin typeface="Tahoma" panose="020B0604030504040204" pitchFamily="34" charset="0"/>
              </a:rPr>
              <a:t>来表示。</a:t>
            </a:r>
            <a:endParaRPr lang="en-US" altLang="zh-CN" b="1" dirty="0" smtClean="0">
              <a:latin typeface="Tahoma" panose="020B0604030504040204" pitchFamily="34" charset="0"/>
            </a:endParaRPr>
          </a:p>
        </p:txBody>
      </p:sp>
      <p:sp>
        <p:nvSpPr>
          <p:cNvPr id="29702" name="Rectangle 6"/>
          <p:cNvSpPr/>
          <p:nvPr/>
        </p:nvSpPr>
        <p:spPr>
          <a:xfrm>
            <a:off x="190500" y="209550"/>
            <a:ext cx="4868545" cy="521970"/>
          </a:xfrm>
          <a:prstGeom prst="rect">
            <a:avLst/>
          </a:prstGeom>
          <a:noFill/>
          <a:ln w="9525">
            <a:noFill/>
          </a:ln>
        </p:spPr>
        <p:txBody>
          <a:bodyPr wrap="none">
            <a:spAutoFit/>
          </a:bodyPr>
          <a:lstStyle/>
          <a:p>
            <a:r>
              <a:rPr lang="en-US" altLang="zh-CN" sz="2800" b="1" dirty="0" smtClean="0">
                <a:solidFill>
                  <a:srgbClr val="0066FF"/>
                </a:solidFill>
                <a:latin typeface="Tahoma" panose="020B0604030504040204" pitchFamily="34" charset="0"/>
              </a:rPr>
              <a:t>2.5.4  </a:t>
            </a:r>
            <a:r>
              <a:rPr lang="zh-CN" altLang="en-US" sz="2800" b="1" dirty="0">
                <a:solidFill>
                  <a:srgbClr val="0066FF"/>
                </a:solidFill>
                <a:latin typeface="Tahoma" panose="020B0604030504040204" pitchFamily="34" charset="0"/>
              </a:rPr>
              <a:t>语义网络知识表示举例</a:t>
            </a:r>
            <a:endParaRPr lang="zh-CN" altLang="en-US" sz="2800" b="1" dirty="0">
              <a:solidFill>
                <a:srgbClr val="0066FF"/>
              </a:solidFill>
              <a:latin typeface="Tahoma" panose="020B0604030504040204" pitchFamily="34" charset="0"/>
            </a:endParaRPr>
          </a:p>
        </p:txBody>
      </p:sp>
    </p:spTree>
  </p:cSld>
  <p:clrMapOvr>
    <a:masterClrMapping/>
  </p:clrMapOvr>
  <p:transition>
    <p:random/>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Text Box 6"/>
          <p:cNvSpPr txBox="1"/>
          <p:nvPr/>
        </p:nvSpPr>
        <p:spPr>
          <a:xfrm>
            <a:off x="4500563" y="1736725"/>
            <a:ext cx="681037" cy="376238"/>
          </a:xfrm>
          <a:prstGeom prst="rect">
            <a:avLst/>
          </a:prstGeom>
          <a:noFill/>
          <a:ln w="0">
            <a:noFill/>
          </a:ln>
        </p:spPr>
        <p:txBody>
          <a:bodyPr/>
          <a:lstStyle/>
          <a:p>
            <a:pPr algn="ctr"/>
            <a:r>
              <a:rPr lang="en-US" altLang="zh-CN" sz="1400" dirty="0">
                <a:latin typeface="Times New Roman" panose="02020603050405020304" pitchFamily="18" charset="0"/>
              </a:rPr>
              <a:t>AKO</a:t>
            </a:r>
            <a:endParaRPr lang="en-US" altLang="zh-CN" sz="1400" dirty="0">
              <a:latin typeface="Tahoma" panose="020B0604030504040204" pitchFamily="34" charset="0"/>
            </a:endParaRPr>
          </a:p>
        </p:txBody>
      </p:sp>
      <p:sp>
        <p:nvSpPr>
          <p:cNvPr id="30726" name="Text Box 7"/>
          <p:cNvSpPr txBox="1"/>
          <p:nvPr/>
        </p:nvSpPr>
        <p:spPr>
          <a:xfrm>
            <a:off x="5746750" y="3443288"/>
            <a:ext cx="681038" cy="376237"/>
          </a:xfrm>
          <a:prstGeom prst="rect">
            <a:avLst/>
          </a:prstGeom>
          <a:noFill/>
          <a:ln w="0">
            <a:noFill/>
          </a:ln>
        </p:spPr>
        <p:txBody>
          <a:bodyPr/>
          <a:lstStyle/>
          <a:p>
            <a:pPr algn="ctr"/>
            <a:r>
              <a:rPr lang="en-US" altLang="zh-CN" sz="1400" dirty="0">
                <a:latin typeface="Times New Roman" panose="02020603050405020304" pitchFamily="18" charset="0"/>
              </a:rPr>
              <a:t>AKO</a:t>
            </a:r>
            <a:endParaRPr lang="en-US" altLang="zh-CN" sz="1400" dirty="0">
              <a:latin typeface="Tahoma" panose="020B0604030504040204" pitchFamily="34" charset="0"/>
            </a:endParaRPr>
          </a:p>
        </p:txBody>
      </p:sp>
      <p:sp>
        <p:nvSpPr>
          <p:cNvPr id="30727" name="Text Box 8"/>
          <p:cNvSpPr txBox="1"/>
          <p:nvPr/>
        </p:nvSpPr>
        <p:spPr>
          <a:xfrm>
            <a:off x="2339975" y="4162425"/>
            <a:ext cx="681038" cy="376238"/>
          </a:xfrm>
          <a:prstGeom prst="rect">
            <a:avLst/>
          </a:prstGeom>
          <a:noFill/>
          <a:ln w="0">
            <a:noFill/>
          </a:ln>
        </p:spPr>
        <p:txBody>
          <a:bodyPr/>
          <a:lstStyle/>
          <a:p>
            <a:pPr algn="just"/>
            <a:r>
              <a:rPr lang="en-US" altLang="zh-CN" sz="1400" dirty="0" smtClean="0">
                <a:latin typeface="Times New Roman" panose="02020603050405020304" pitchFamily="18" charset="0"/>
              </a:rPr>
              <a:t>HAVE</a:t>
            </a:r>
            <a:endParaRPr lang="en-US" altLang="zh-CN" sz="1400" dirty="0">
              <a:latin typeface="Tahoma" panose="020B0604030504040204" pitchFamily="34" charset="0"/>
            </a:endParaRPr>
          </a:p>
        </p:txBody>
      </p:sp>
      <p:sp>
        <p:nvSpPr>
          <p:cNvPr id="30728" name="Text Box 9"/>
          <p:cNvSpPr txBox="1"/>
          <p:nvPr/>
        </p:nvSpPr>
        <p:spPr>
          <a:xfrm>
            <a:off x="4141788" y="4162425"/>
            <a:ext cx="900112" cy="376238"/>
          </a:xfrm>
          <a:prstGeom prst="rect">
            <a:avLst/>
          </a:prstGeom>
          <a:noFill/>
          <a:ln w="0">
            <a:noFill/>
          </a:ln>
        </p:spPr>
        <p:txBody>
          <a:bodyPr/>
          <a:lstStyle/>
          <a:p>
            <a:pPr algn="just"/>
            <a:r>
              <a:rPr lang="en-US" altLang="zh-CN" sz="1400" dirty="0">
                <a:latin typeface="Times New Roman" panose="02020603050405020304" pitchFamily="18" charset="0"/>
              </a:rPr>
              <a:t>HAVE</a:t>
            </a:r>
            <a:endParaRPr lang="en-US" altLang="zh-CN" sz="1400" dirty="0">
              <a:latin typeface="Tahoma" panose="020B0604030504040204" pitchFamily="34" charset="0"/>
            </a:endParaRPr>
          </a:p>
        </p:txBody>
      </p:sp>
      <p:sp>
        <p:nvSpPr>
          <p:cNvPr id="30729" name="Text Box 10"/>
          <p:cNvSpPr txBox="1"/>
          <p:nvPr/>
        </p:nvSpPr>
        <p:spPr>
          <a:xfrm>
            <a:off x="5761038" y="4162425"/>
            <a:ext cx="1111250" cy="376238"/>
          </a:xfrm>
          <a:prstGeom prst="rect">
            <a:avLst/>
          </a:prstGeom>
          <a:noFill/>
          <a:ln w="0">
            <a:noFill/>
          </a:ln>
        </p:spPr>
        <p:txBody>
          <a:bodyPr/>
          <a:lstStyle/>
          <a:p>
            <a:pPr algn="just"/>
            <a:r>
              <a:rPr lang="en-US" altLang="zh-CN" sz="1400" dirty="0">
                <a:latin typeface="Times New Roman" panose="02020603050405020304" pitchFamily="18" charset="0"/>
              </a:rPr>
              <a:t>Locate-at</a:t>
            </a:r>
            <a:endParaRPr lang="en-US" altLang="zh-CN" sz="1400" dirty="0">
              <a:latin typeface="Tahoma" panose="020B0604030504040204" pitchFamily="34" charset="0"/>
            </a:endParaRPr>
          </a:p>
        </p:txBody>
      </p:sp>
      <p:grpSp>
        <p:nvGrpSpPr>
          <p:cNvPr id="30730" name="Group 11"/>
          <p:cNvGrpSpPr/>
          <p:nvPr/>
        </p:nvGrpSpPr>
        <p:grpSpPr>
          <a:xfrm>
            <a:off x="1905000" y="1371600"/>
            <a:ext cx="4297363" cy="4144963"/>
            <a:chOff x="2925" y="6744"/>
            <a:chExt cx="4295" cy="4059"/>
          </a:xfrm>
        </p:grpSpPr>
        <p:sp>
          <p:nvSpPr>
            <p:cNvPr id="30731" name="Text Box 12"/>
            <p:cNvSpPr txBox="1"/>
            <p:nvPr/>
          </p:nvSpPr>
          <p:spPr>
            <a:xfrm>
              <a:off x="3105" y="9174"/>
              <a:ext cx="680" cy="369"/>
            </a:xfrm>
            <a:prstGeom prst="rect">
              <a:avLst/>
            </a:prstGeom>
            <a:solidFill>
              <a:srgbClr val="FFFFFF"/>
            </a:solidFill>
            <a:ln w="0" cap="flat" cmpd="sng">
              <a:solidFill>
                <a:srgbClr val="000000"/>
              </a:solidFill>
              <a:prstDash val="solid"/>
              <a:miter/>
              <a:headEnd type="none" w="med" len="med"/>
              <a:tailEnd type="none" w="med" len="med"/>
            </a:ln>
          </p:spPr>
          <p:txBody>
            <a:bodyPr/>
            <a:lstStyle/>
            <a:p>
              <a:pPr algn="ctr"/>
              <a:r>
                <a:rPr lang="zh-CN" altLang="en-US" sz="1400" dirty="0">
                  <a:latin typeface="Times New Roman" panose="02020603050405020304" pitchFamily="18" charset="0"/>
                </a:rPr>
                <a:t>山羊</a:t>
              </a:r>
              <a:endParaRPr lang="zh-CN" altLang="en-US" sz="1400" dirty="0">
                <a:latin typeface="Tahoma" panose="020B0604030504040204" pitchFamily="34" charset="0"/>
              </a:endParaRPr>
            </a:p>
          </p:txBody>
        </p:sp>
        <p:sp>
          <p:nvSpPr>
            <p:cNvPr id="30732" name="Line 13"/>
            <p:cNvSpPr/>
            <p:nvPr/>
          </p:nvSpPr>
          <p:spPr>
            <a:xfrm>
              <a:off x="3420" y="9552"/>
              <a:ext cx="0" cy="312"/>
            </a:xfrm>
            <a:prstGeom prst="line">
              <a:avLst/>
            </a:prstGeom>
            <a:ln w="0" cap="flat" cmpd="sng">
              <a:solidFill>
                <a:srgbClr val="000000"/>
              </a:solidFill>
              <a:prstDash val="solid"/>
              <a:headEnd type="none" w="med" len="med"/>
              <a:tailEnd type="triangle" w="sm" len="lg"/>
            </a:ln>
          </p:spPr>
        </p:sp>
        <p:sp>
          <p:nvSpPr>
            <p:cNvPr id="30733" name="Line 14"/>
            <p:cNvSpPr/>
            <p:nvPr/>
          </p:nvSpPr>
          <p:spPr>
            <a:xfrm>
              <a:off x="5220" y="9552"/>
              <a:ext cx="0" cy="312"/>
            </a:xfrm>
            <a:prstGeom prst="line">
              <a:avLst/>
            </a:prstGeom>
            <a:ln w="0" cap="flat" cmpd="sng">
              <a:solidFill>
                <a:srgbClr val="000000"/>
              </a:solidFill>
              <a:prstDash val="solid"/>
              <a:headEnd type="none" w="med" len="med"/>
              <a:tailEnd type="triangle" w="sm" len="lg"/>
            </a:ln>
          </p:spPr>
        </p:sp>
        <p:sp>
          <p:nvSpPr>
            <p:cNvPr id="30734" name="Line 15"/>
            <p:cNvSpPr/>
            <p:nvPr/>
          </p:nvSpPr>
          <p:spPr>
            <a:xfrm>
              <a:off x="6840" y="9552"/>
              <a:ext cx="0" cy="312"/>
            </a:xfrm>
            <a:prstGeom prst="line">
              <a:avLst/>
            </a:prstGeom>
            <a:ln w="0" cap="flat" cmpd="sng">
              <a:solidFill>
                <a:srgbClr val="000000"/>
              </a:solidFill>
              <a:prstDash val="solid"/>
              <a:headEnd type="none" w="med" len="med"/>
              <a:tailEnd type="triangle" w="sm" len="lg"/>
            </a:ln>
          </p:spPr>
        </p:sp>
        <p:sp>
          <p:nvSpPr>
            <p:cNvPr id="30735" name="Line 16"/>
            <p:cNvSpPr/>
            <p:nvPr/>
          </p:nvSpPr>
          <p:spPr>
            <a:xfrm flipV="1">
              <a:off x="6840" y="8760"/>
              <a:ext cx="0" cy="414"/>
            </a:xfrm>
            <a:prstGeom prst="line">
              <a:avLst/>
            </a:prstGeom>
            <a:ln w="0" cap="flat" cmpd="sng">
              <a:solidFill>
                <a:srgbClr val="000000"/>
              </a:solidFill>
              <a:prstDash val="solid"/>
              <a:headEnd type="none" w="med" len="med"/>
              <a:tailEnd type="triangle" w="sm" len="lg"/>
            </a:ln>
          </p:spPr>
        </p:sp>
        <p:sp>
          <p:nvSpPr>
            <p:cNvPr id="30736" name="Text Box 17"/>
            <p:cNvSpPr txBox="1"/>
            <p:nvPr/>
          </p:nvSpPr>
          <p:spPr>
            <a:xfrm>
              <a:off x="5040" y="6744"/>
              <a:ext cx="1037" cy="369"/>
            </a:xfrm>
            <a:prstGeom prst="rect">
              <a:avLst/>
            </a:prstGeom>
            <a:solidFill>
              <a:srgbClr val="FFFFFF"/>
            </a:solidFill>
            <a:ln w="0" cap="flat" cmpd="sng">
              <a:solidFill>
                <a:srgbClr val="000000"/>
              </a:solidFill>
              <a:prstDash val="solid"/>
              <a:miter/>
              <a:headEnd type="none" w="med" len="med"/>
              <a:tailEnd type="none" w="med" len="med"/>
            </a:ln>
          </p:spPr>
          <p:txBody>
            <a:bodyPr/>
            <a:lstStyle/>
            <a:p>
              <a:pPr algn="ctr"/>
              <a:r>
                <a:rPr lang="zh-CN" altLang="en-US" sz="1400" dirty="0">
                  <a:latin typeface="Times New Roman" panose="02020603050405020304" pitchFamily="18" charset="0"/>
                </a:rPr>
                <a:t>动物</a:t>
              </a:r>
              <a:endParaRPr lang="zh-CN" altLang="en-US" sz="1400" dirty="0">
                <a:latin typeface="Tahoma" panose="020B0604030504040204" pitchFamily="34" charset="0"/>
              </a:endParaRPr>
            </a:p>
          </p:txBody>
        </p:sp>
        <p:sp>
          <p:nvSpPr>
            <p:cNvPr id="30737" name="Text Box 18"/>
            <p:cNvSpPr txBox="1"/>
            <p:nvPr/>
          </p:nvSpPr>
          <p:spPr>
            <a:xfrm>
              <a:off x="3930" y="8400"/>
              <a:ext cx="680" cy="369"/>
            </a:xfrm>
            <a:prstGeom prst="rect">
              <a:avLst/>
            </a:prstGeom>
            <a:solidFill>
              <a:srgbClr val="FFFFFF"/>
            </a:solidFill>
            <a:ln w="0" cap="flat" cmpd="sng">
              <a:solidFill>
                <a:srgbClr val="000000"/>
              </a:solidFill>
              <a:prstDash val="solid"/>
              <a:miter/>
              <a:headEnd type="none" w="med" len="med"/>
              <a:tailEnd type="none" w="med" len="med"/>
            </a:ln>
          </p:spPr>
          <p:txBody>
            <a:bodyPr/>
            <a:lstStyle/>
            <a:p>
              <a:pPr algn="ctr"/>
              <a:r>
                <a:rPr lang="zh-CN" altLang="en-US" sz="1400" dirty="0">
                  <a:latin typeface="Times New Roman" panose="02020603050405020304" pitchFamily="18" charset="0"/>
                </a:rPr>
                <a:t>羊</a:t>
              </a:r>
              <a:endParaRPr lang="zh-CN" altLang="en-US" sz="1400" dirty="0">
                <a:latin typeface="Tahoma" panose="020B0604030504040204" pitchFamily="34" charset="0"/>
              </a:endParaRPr>
            </a:p>
          </p:txBody>
        </p:sp>
        <p:sp>
          <p:nvSpPr>
            <p:cNvPr id="30738" name="Text Box 19"/>
            <p:cNvSpPr txBox="1"/>
            <p:nvPr/>
          </p:nvSpPr>
          <p:spPr>
            <a:xfrm>
              <a:off x="6495" y="8400"/>
              <a:ext cx="680" cy="369"/>
            </a:xfrm>
            <a:prstGeom prst="rect">
              <a:avLst/>
            </a:prstGeom>
            <a:solidFill>
              <a:srgbClr val="FFFFFF"/>
            </a:solidFill>
            <a:ln w="0" cap="flat" cmpd="sng">
              <a:solidFill>
                <a:srgbClr val="000000"/>
              </a:solidFill>
              <a:prstDash val="solid"/>
              <a:miter/>
              <a:headEnd type="none" w="med" len="med"/>
              <a:tailEnd type="none" w="med" len="med"/>
            </a:ln>
          </p:spPr>
          <p:txBody>
            <a:bodyPr/>
            <a:lstStyle/>
            <a:p>
              <a:pPr algn="ctr"/>
              <a:r>
                <a:rPr lang="zh-CN" altLang="en-US" sz="1400" dirty="0">
                  <a:latin typeface="Times New Roman" panose="02020603050405020304" pitchFamily="18" charset="0"/>
                </a:rPr>
                <a:t>猪</a:t>
              </a:r>
              <a:endParaRPr lang="zh-CN" altLang="en-US" sz="1400" dirty="0">
                <a:latin typeface="Tahoma" panose="020B0604030504040204" pitchFamily="34" charset="0"/>
              </a:endParaRPr>
            </a:p>
          </p:txBody>
        </p:sp>
        <p:sp>
          <p:nvSpPr>
            <p:cNvPr id="30739" name="Text Box 20"/>
            <p:cNvSpPr txBox="1"/>
            <p:nvPr/>
          </p:nvSpPr>
          <p:spPr>
            <a:xfrm>
              <a:off x="4905" y="9174"/>
              <a:ext cx="680" cy="369"/>
            </a:xfrm>
            <a:prstGeom prst="rect">
              <a:avLst/>
            </a:prstGeom>
            <a:solidFill>
              <a:srgbClr val="FFFFFF"/>
            </a:solidFill>
            <a:ln w="0" cap="flat" cmpd="sng">
              <a:solidFill>
                <a:srgbClr val="000000"/>
              </a:solidFill>
              <a:prstDash val="solid"/>
              <a:miter/>
              <a:headEnd type="none" w="med" len="med"/>
              <a:tailEnd type="none" w="med" len="med"/>
            </a:ln>
          </p:spPr>
          <p:txBody>
            <a:bodyPr/>
            <a:lstStyle/>
            <a:p>
              <a:pPr algn="ctr"/>
              <a:r>
                <a:rPr lang="zh-CN" altLang="en-US" sz="1400" dirty="0">
                  <a:latin typeface="Times New Roman" panose="02020603050405020304" pitchFamily="18" charset="0"/>
                </a:rPr>
                <a:t>绵羊</a:t>
              </a:r>
              <a:endParaRPr lang="zh-CN" altLang="en-US" sz="1400" dirty="0">
                <a:latin typeface="Tahoma" panose="020B0604030504040204" pitchFamily="34" charset="0"/>
              </a:endParaRPr>
            </a:p>
          </p:txBody>
        </p:sp>
        <p:sp>
          <p:nvSpPr>
            <p:cNvPr id="30740" name="Text Box 21"/>
            <p:cNvSpPr txBox="1"/>
            <p:nvPr/>
          </p:nvSpPr>
          <p:spPr>
            <a:xfrm>
              <a:off x="6525" y="9174"/>
              <a:ext cx="680" cy="369"/>
            </a:xfrm>
            <a:prstGeom prst="rect">
              <a:avLst/>
            </a:prstGeom>
            <a:solidFill>
              <a:srgbClr val="FFFFFF"/>
            </a:solidFill>
            <a:ln w="0" cap="flat" cmpd="sng">
              <a:solidFill>
                <a:srgbClr val="000000"/>
              </a:solidFill>
              <a:prstDash val="solid"/>
              <a:miter/>
              <a:headEnd type="none" w="med" len="med"/>
              <a:tailEnd type="none" w="med" len="med"/>
            </a:ln>
          </p:spPr>
          <p:txBody>
            <a:bodyPr/>
            <a:lstStyle/>
            <a:p>
              <a:pPr algn="ctr"/>
              <a:r>
                <a:rPr lang="zh-CN" altLang="en-US" sz="1400" dirty="0">
                  <a:latin typeface="Times New Roman" panose="02020603050405020304" pitchFamily="18" charset="0"/>
                </a:rPr>
                <a:t>野猪</a:t>
              </a:r>
              <a:endParaRPr lang="zh-CN" altLang="en-US" sz="1400" dirty="0">
                <a:latin typeface="Tahoma" panose="020B0604030504040204" pitchFamily="34" charset="0"/>
              </a:endParaRPr>
            </a:p>
          </p:txBody>
        </p:sp>
        <p:sp>
          <p:nvSpPr>
            <p:cNvPr id="30741" name="Text Box 22"/>
            <p:cNvSpPr txBox="1"/>
            <p:nvPr/>
          </p:nvSpPr>
          <p:spPr>
            <a:xfrm>
              <a:off x="5055" y="7524"/>
              <a:ext cx="1040" cy="369"/>
            </a:xfrm>
            <a:prstGeom prst="rect">
              <a:avLst/>
            </a:prstGeom>
            <a:solidFill>
              <a:srgbClr val="FFFFFF"/>
            </a:solidFill>
            <a:ln w="0" cap="flat" cmpd="sng">
              <a:solidFill>
                <a:srgbClr val="000000"/>
              </a:solidFill>
              <a:prstDash val="solid"/>
              <a:miter/>
              <a:headEnd type="none" w="med" len="med"/>
              <a:tailEnd type="none" w="med" len="med"/>
            </a:ln>
          </p:spPr>
          <p:txBody>
            <a:bodyPr/>
            <a:lstStyle/>
            <a:p>
              <a:pPr algn="ctr"/>
              <a:r>
                <a:rPr lang="zh-CN" altLang="en-US" sz="1400" dirty="0">
                  <a:latin typeface="Times New Roman" panose="02020603050405020304" pitchFamily="18" charset="0"/>
                </a:rPr>
                <a:t>哺乳动物</a:t>
              </a:r>
              <a:endParaRPr lang="zh-CN" altLang="en-US" sz="1400" dirty="0">
                <a:latin typeface="Tahoma" panose="020B0604030504040204" pitchFamily="34" charset="0"/>
              </a:endParaRPr>
            </a:p>
          </p:txBody>
        </p:sp>
        <p:sp>
          <p:nvSpPr>
            <p:cNvPr id="30742" name="Text Box 23"/>
            <p:cNvSpPr txBox="1"/>
            <p:nvPr/>
          </p:nvSpPr>
          <p:spPr>
            <a:xfrm>
              <a:off x="2925" y="9879"/>
              <a:ext cx="1080" cy="369"/>
            </a:xfrm>
            <a:prstGeom prst="rect">
              <a:avLst/>
            </a:prstGeom>
            <a:solidFill>
              <a:srgbClr val="FFFFFF"/>
            </a:solidFill>
            <a:ln w="0" cap="flat" cmpd="sng">
              <a:solidFill>
                <a:srgbClr val="000000"/>
              </a:solidFill>
              <a:prstDash val="solid"/>
              <a:miter/>
              <a:headEnd type="none" w="med" len="med"/>
              <a:tailEnd type="none" w="med" len="med"/>
            </a:ln>
          </p:spPr>
          <p:txBody>
            <a:bodyPr/>
            <a:lstStyle/>
            <a:p>
              <a:pPr algn="ctr"/>
              <a:r>
                <a:rPr lang="zh-CN" altLang="en-US" sz="1400" dirty="0">
                  <a:latin typeface="Times New Roman" panose="02020603050405020304" pitchFamily="18" charset="0"/>
                </a:rPr>
                <a:t>头上有角</a:t>
              </a:r>
              <a:endParaRPr lang="zh-CN" altLang="en-US" sz="1400" dirty="0">
                <a:latin typeface="Tahoma" panose="020B0604030504040204" pitchFamily="34" charset="0"/>
              </a:endParaRPr>
            </a:p>
          </p:txBody>
        </p:sp>
        <p:sp>
          <p:nvSpPr>
            <p:cNvPr id="30743" name="Text Box 24"/>
            <p:cNvSpPr txBox="1"/>
            <p:nvPr/>
          </p:nvSpPr>
          <p:spPr>
            <a:xfrm>
              <a:off x="4905" y="9864"/>
              <a:ext cx="680" cy="369"/>
            </a:xfrm>
            <a:prstGeom prst="rect">
              <a:avLst/>
            </a:prstGeom>
            <a:solidFill>
              <a:srgbClr val="FFFFFF"/>
            </a:solidFill>
            <a:ln w="0" cap="flat" cmpd="sng">
              <a:solidFill>
                <a:srgbClr val="000000"/>
              </a:solidFill>
              <a:prstDash val="solid"/>
              <a:miter/>
              <a:headEnd type="none" w="med" len="med"/>
              <a:tailEnd type="none" w="med" len="med"/>
            </a:ln>
          </p:spPr>
          <p:txBody>
            <a:bodyPr/>
            <a:lstStyle/>
            <a:p>
              <a:pPr algn="ctr"/>
              <a:r>
                <a:rPr lang="zh-CN" altLang="en-US" sz="1400" dirty="0">
                  <a:latin typeface="Times New Roman" panose="02020603050405020304" pitchFamily="18" charset="0"/>
                </a:rPr>
                <a:t>羊毛</a:t>
              </a:r>
              <a:endParaRPr lang="zh-CN" altLang="en-US" sz="1400" dirty="0">
                <a:latin typeface="Tahoma" panose="020B0604030504040204" pitchFamily="34" charset="0"/>
              </a:endParaRPr>
            </a:p>
          </p:txBody>
        </p:sp>
        <p:sp>
          <p:nvSpPr>
            <p:cNvPr id="30744" name="Text Box 25"/>
            <p:cNvSpPr txBox="1"/>
            <p:nvPr/>
          </p:nvSpPr>
          <p:spPr>
            <a:xfrm>
              <a:off x="6540" y="9864"/>
              <a:ext cx="680" cy="369"/>
            </a:xfrm>
            <a:prstGeom prst="rect">
              <a:avLst/>
            </a:prstGeom>
            <a:solidFill>
              <a:srgbClr val="FFFFFF"/>
            </a:solidFill>
            <a:ln w="0" cap="flat" cmpd="sng">
              <a:solidFill>
                <a:srgbClr val="000000"/>
              </a:solidFill>
              <a:prstDash val="solid"/>
              <a:miter/>
              <a:headEnd type="none" w="med" len="med"/>
              <a:tailEnd type="none" w="med" len="med"/>
            </a:ln>
          </p:spPr>
          <p:txBody>
            <a:bodyPr/>
            <a:lstStyle/>
            <a:p>
              <a:pPr algn="ctr"/>
              <a:r>
                <a:rPr lang="zh-CN" altLang="en-US" sz="1400" dirty="0">
                  <a:latin typeface="Times New Roman" panose="02020603050405020304" pitchFamily="18" charset="0"/>
                </a:rPr>
                <a:t>森林</a:t>
              </a:r>
              <a:endParaRPr lang="zh-CN" altLang="en-US" sz="1400" dirty="0">
                <a:latin typeface="Tahoma" panose="020B0604030504040204" pitchFamily="34" charset="0"/>
              </a:endParaRPr>
            </a:p>
          </p:txBody>
        </p:sp>
        <p:sp>
          <p:nvSpPr>
            <p:cNvPr id="30745" name="Line 26"/>
            <p:cNvSpPr/>
            <p:nvPr/>
          </p:nvSpPr>
          <p:spPr>
            <a:xfrm flipV="1">
              <a:off x="5580" y="7101"/>
              <a:ext cx="0" cy="414"/>
            </a:xfrm>
            <a:prstGeom prst="line">
              <a:avLst/>
            </a:prstGeom>
            <a:ln w="0" cap="flat" cmpd="sng">
              <a:solidFill>
                <a:srgbClr val="000000"/>
              </a:solidFill>
              <a:prstDash val="solid"/>
              <a:headEnd type="none" w="med" len="med"/>
              <a:tailEnd type="triangle" w="sm" len="lg"/>
            </a:ln>
          </p:spPr>
        </p:sp>
        <p:sp>
          <p:nvSpPr>
            <p:cNvPr id="30746" name="Freeform 27"/>
            <p:cNvSpPr/>
            <p:nvPr/>
          </p:nvSpPr>
          <p:spPr>
            <a:xfrm>
              <a:off x="4290" y="7905"/>
              <a:ext cx="1245" cy="495"/>
            </a:xfrm>
            <a:custGeom>
              <a:avLst/>
              <a:gdLst>
                <a:gd name="txL" fmla="*/ 0 w 1245"/>
                <a:gd name="txT" fmla="*/ 0 h 495"/>
                <a:gd name="txR" fmla="*/ 1245 w 1245"/>
                <a:gd name="txB" fmla="*/ 495 h 495"/>
              </a:gdLst>
              <a:ahLst/>
              <a:cxnLst>
                <a:cxn ang="0">
                  <a:pos x="0" y="495"/>
                </a:cxn>
                <a:cxn ang="0">
                  <a:pos x="1245" y="0"/>
                </a:cxn>
              </a:cxnLst>
              <a:rect l="txL" t="txT" r="txR" b="txB"/>
              <a:pathLst>
                <a:path w="1245" h="495">
                  <a:moveTo>
                    <a:pt x="0" y="495"/>
                  </a:moveTo>
                  <a:lnTo>
                    <a:pt x="1245" y="0"/>
                  </a:lnTo>
                </a:path>
              </a:pathLst>
            </a:custGeom>
            <a:noFill/>
            <a:ln w="0" cap="flat" cmpd="sng">
              <a:solidFill>
                <a:srgbClr val="000000"/>
              </a:solidFill>
              <a:prstDash val="solid"/>
              <a:round/>
              <a:headEnd type="none" w="med" len="med"/>
              <a:tailEnd type="triangle" w="sm" len="lg"/>
            </a:ln>
          </p:spPr>
          <p:txBody>
            <a:bodyPr/>
            <a:lstStyle/>
            <a:p>
              <a:endParaRPr lang="zh-CN" altLang="en-US" dirty="0">
                <a:latin typeface="Tahoma" panose="020B0604030504040204" pitchFamily="34" charset="0"/>
              </a:endParaRPr>
            </a:p>
          </p:txBody>
        </p:sp>
        <p:sp>
          <p:nvSpPr>
            <p:cNvPr id="30747" name="Freeform 28"/>
            <p:cNvSpPr/>
            <p:nvPr/>
          </p:nvSpPr>
          <p:spPr>
            <a:xfrm>
              <a:off x="5700" y="7890"/>
              <a:ext cx="1140" cy="495"/>
            </a:xfrm>
            <a:custGeom>
              <a:avLst/>
              <a:gdLst>
                <a:gd name="txL" fmla="*/ 0 w 1140"/>
                <a:gd name="txT" fmla="*/ 0 h 495"/>
                <a:gd name="txR" fmla="*/ 1140 w 1140"/>
                <a:gd name="txB" fmla="*/ 495 h 495"/>
              </a:gdLst>
              <a:ahLst/>
              <a:cxnLst>
                <a:cxn ang="0">
                  <a:pos x="1140" y="495"/>
                </a:cxn>
                <a:cxn ang="0">
                  <a:pos x="0" y="0"/>
                </a:cxn>
              </a:cxnLst>
              <a:rect l="txL" t="txT" r="txR" b="txB"/>
              <a:pathLst>
                <a:path w="1140" h="495">
                  <a:moveTo>
                    <a:pt x="1140" y="495"/>
                  </a:moveTo>
                  <a:lnTo>
                    <a:pt x="0" y="0"/>
                  </a:lnTo>
                </a:path>
              </a:pathLst>
            </a:custGeom>
            <a:noFill/>
            <a:ln w="0" cap="flat" cmpd="sng">
              <a:solidFill>
                <a:srgbClr val="000000"/>
              </a:solidFill>
              <a:prstDash val="solid"/>
              <a:round/>
              <a:headEnd type="none" w="med" len="med"/>
              <a:tailEnd type="triangle" w="sm" len="lg"/>
            </a:ln>
          </p:spPr>
          <p:txBody>
            <a:bodyPr/>
            <a:lstStyle/>
            <a:p>
              <a:endParaRPr lang="zh-CN" altLang="en-US" dirty="0">
                <a:latin typeface="Tahoma" panose="020B0604030504040204" pitchFamily="34" charset="0"/>
              </a:endParaRPr>
            </a:p>
          </p:txBody>
        </p:sp>
        <p:sp>
          <p:nvSpPr>
            <p:cNvPr id="30748" name="Freeform 29"/>
            <p:cNvSpPr/>
            <p:nvPr/>
          </p:nvSpPr>
          <p:spPr>
            <a:xfrm>
              <a:off x="3420" y="8787"/>
              <a:ext cx="720" cy="378"/>
            </a:xfrm>
            <a:custGeom>
              <a:avLst/>
              <a:gdLst>
                <a:gd name="txL" fmla="*/ 0 w 720"/>
                <a:gd name="txT" fmla="*/ 0 h 378"/>
                <a:gd name="txR" fmla="*/ 720 w 720"/>
                <a:gd name="txB" fmla="*/ 378 h 378"/>
              </a:gdLst>
              <a:ahLst/>
              <a:cxnLst>
                <a:cxn ang="0">
                  <a:pos x="0" y="378"/>
                </a:cxn>
                <a:cxn ang="0">
                  <a:pos x="720" y="0"/>
                </a:cxn>
              </a:cxnLst>
              <a:rect l="txL" t="txT" r="txR" b="txB"/>
              <a:pathLst>
                <a:path w="720" h="378">
                  <a:moveTo>
                    <a:pt x="0" y="378"/>
                  </a:moveTo>
                  <a:lnTo>
                    <a:pt x="720" y="0"/>
                  </a:lnTo>
                </a:path>
              </a:pathLst>
            </a:custGeom>
            <a:noFill/>
            <a:ln w="0" cap="flat" cmpd="sng">
              <a:solidFill>
                <a:srgbClr val="000000"/>
              </a:solidFill>
              <a:prstDash val="solid"/>
              <a:round/>
              <a:headEnd type="none" w="med" len="med"/>
              <a:tailEnd type="triangle" w="sm" len="lg"/>
            </a:ln>
          </p:spPr>
          <p:txBody>
            <a:bodyPr/>
            <a:lstStyle/>
            <a:p>
              <a:endParaRPr lang="zh-CN" altLang="en-US" dirty="0">
                <a:latin typeface="Tahoma" panose="020B0604030504040204" pitchFamily="34" charset="0"/>
              </a:endParaRPr>
            </a:p>
          </p:txBody>
        </p:sp>
        <p:sp>
          <p:nvSpPr>
            <p:cNvPr id="30749" name="Freeform 30"/>
            <p:cNvSpPr/>
            <p:nvPr/>
          </p:nvSpPr>
          <p:spPr>
            <a:xfrm>
              <a:off x="4320" y="8787"/>
              <a:ext cx="885" cy="363"/>
            </a:xfrm>
            <a:custGeom>
              <a:avLst/>
              <a:gdLst>
                <a:gd name="txL" fmla="*/ 0 w 885"/>
                <a:gd name="txT" fmla="*/ 0 h 363"/>
                <a:gd name="txR" fmla="*/ 885 w 885"/>
                <a:gd name="txB" fmla="*/ 363 h 363"/>
              </a:gdLst>
              <a:ahLst/>
              <a:cxnLst>
                <a:cxn ang="0">
                  <a:pos x="885" y="363"/>
                </a:cxn>
                <a:cxn ang="0">
                  <a:pos x="0" y="0"/>
                </a:cxn>
              </a:cxnLst>
              <a:rect l="txL" t="txT" r="txR" b="txB"/>
              <a:pathLst>
                <a:path w="885" h="363">
                  <a:moveTo>
                    <a:pt x="885" y="363"/>
                  </a:moveTo>
                  <a:lnTo>
                    <a:pt x="0" y="0"/>
                  </a:lnTo>
                </a:path>
              </a:pathLst>
            </a:custGeom>
            <a:noFill/>
            <a:ln w="0" cap="flat" cmpd="sng">
              <a:solidFill>
                <a:srgbClr val="000000"/>
              </a:solidFill>
              <a:prstDash val="solid"/>
              <a:round/>
              <a:headEnd type="none" w="med" len="med"/>
              <a:tailEnd type="triangle" w="sm" len="lg"/>
            </a:ln>
          </p:spPr>
          <p:txBody>
            <a:bodyPr/>
            <a:lstStyle/>
            <a:p>
              <a:endParaRPr lang="zh-CN" altLang="en-US" dirty="0">
                <a:latin typeface="Tahoma" panose="020B0604030504040204" pitchFamily="34" charset="0"/>
              </a:endParaRPr>
            </a:p>
          </p:txBody>
        </p:sp>
        <p:sp>
          <p:nvSpPr>
            <p:cNvPr id="30750" name="Text Box 31"/>
            <p:cNvSpPr txBox="1"/>
            <p:nvPr/>
          </p:nvSpPr>
          <p:spPr>
            <a:xfrm>
              <a:off x="6225" y="7836"/>
              <a:ext cx="680" cy="369"/>
            </a:xfrm>
            <a:prstGeom prst="rect">
              <a:avLst/>
            </a:prstGeom>
            <a:noFill/>
            <a:ln w="0">
              <a:noFill/>
            </a:ln>
          </p:spPr>
          <p:txBody>
            <a:bodyPr/>
            <a:lstStyle/>
            <a:p>
              <a:pPr algn="ctr"/>
              <a:r>
                <a:rPr lang="en-US" altLang="zh-CN" sz="1400" dirty="0">
                  <a:latin typeface="Times New Roman" panose="02020603050405020304" pitchFamily="18" charset="0"/>
                </a:rPr>
                <a:t>AKO</a:t>
              </a:r>
              <a:endParaRPr lang="en-US" altLang="zh-CN" sz="1400" dirty="0">
                <a:latin typeface="Tahoma" panose="020B0604030504040204" pitchFamily="34" charset="0"/>
              </a:endParaRPr>
            </a:p>
          </p:txBody>
        </p:sp>
        <p:sp>
          <p:nvSpPr>
            <p:cNvPr id="30751" name="Text Box 32"/>
            <p:cNvSpPr txBox="1"/>
            <p:nvPr/>
          </p:nvSpPr>
          <p:spPr>
            <a:xfrm>
              <a:off x="4320" y="7836"/>
              <a:ext cx="680" cy="369"/>
            </a:xfrm>
            <a:prstGeom prst="rect">
              <a:avLst/>
            </a:prstGeom>
            <a:noFill/>
            <a:ln w="0">
              <a:noFill/>
            </a:ln>
          </p:spPr>
          <p:txBody>
            <a:bodyPr/>
            <a:lstStyle/>
            <a:p>
              <a:pPr algn="ctr"/>
              <a:r>
                <a:rPr lang="en-US" altLang="zh-CN" sz="1400" dirty="0">
                  <a:latin typeface="Times New Roman" panose="02020603050405020304" pitchFamily="18" charset="0"/>
                </a:rPr>
                <a:t>AKO</a:t>
              </a:r>
              <a:endParaRPr lang="en-US" altLang="zh-CN" sz="1400" dirty="0">
                <a:latin typeface="Tahoma" panose="020B0604030504040204" pitchFamily="34" charset="0"/>
              </a:endParaRPr>
            </a:p>
          </p:txBody>
        </p:sp>
        <p:sp>
          <p:nvSpPr>
            <p:cNvPr id="30752" name="Text Box 33"/>
            <p:cNvSpPr txBox="1"/>
            <p:nvPr/>
          </p:nvSpPr>
          <p:spPr>
            <a:xfrm>
              <a:off x="4680" y="8667"/>
              <a:ext cx="680" cy="369"/>
            </a:xfrm>
            <a:prstGeom prst="rect">
              <a:avLst/>
            </a:prstGeom>
            <a:noFill/>
            <a:ln w="0">
              <a:noFill/>
            </a:ln>
          </p:spPr>
          <p:txBody>
            <a:bodyPr/>
            <a:lstStyle/>
            <a:p>
              <a:pPr algn="ctr"/>
              <a:r>
                <a:rPr lang="en-US" altLang="zh-CN" sz="1400" dirty="0">
                  <a:latin typeface="Times New Roman" panose="02020603050405020304" pitchFamily="18" charset="0"/>
                </a:rPr>
                <a:t>AKO</a:t>
              </a:r>
              <a:endParaRPr lang="en-US" altLang="zh-CN" sz="1400" dirty="0">
                <a:latin typeface="Tahoma" panose="020B0604030504040204" pitchFamily="34" charset="0"/>
              </a:endParaRPr>
            </a:p>
          </p:txBody>
        </p:sp>
        <p:sp>
          <p:nvSpPr>
            <p:cNvPr id="30753" name="Text Box 34"/>
            <p:cNvSpPr txBox="1"/>
            <p:nvPr/>
          </p:nvSpPr>
          <p:spPr>
            <a:xfrm>
              <a:off x="3150" y="8697"/>
              <a:ext cx="680" cy="369"/>
            </a:xfrm>
            <a:prstGeom prst="rect">
              <a:avLst/>
            </a:prstGeom>
            <a:noFill/>
            <a:ln w="0">
              <a:noFill/>
            </a:ln>
          </p:spPr>
          <p:txBody>
            <a:bodyPr/>
            <a:lstStyle/>
            <a:p>
              <a:pPr algn="ctr"/>
              <a:r>
                <a:rPr lang="en-US" altLang="zh-CN" sz="1400" dirty="0">
                  <a:latin typeface="Times New Roman" panose="02020603050405020304" pitchFamily="18" charset="0"/>
                </a:rPr>
                <a:t>AKO</a:t>
              </a:r>
              <a:endParaRPr lang="en-US" altLang="zh-CN" sz="1400" dirty="0">
                <a:latin typeface="Tahoma" panose="020B0604030504040204" pitchFamily="34" charset="0"/>
              </a:endParaRPr>
            </a:p>
          </p:txBody>
        </p:sp>
        <p:sp>
          <p:nvSpPr>
            <p:cNvPr id="30754" name="Text Box 35"/>
            <p:cNvSpPr txBox="1"/>
            <p:nvPr/>
          </p:nvSpPr>
          <p:spPr>
            <a:xfrm>
              <a:off x="3597" y="10335"/>
              <a:ext cx="3600" cy="468"/>
            </a:xfrm>
            <a:prstGeom prst="rect">
              <a:avLst/>
            </a:prstGeom>
            <a:noFill/>
            <a:ln w="0">
              <a:noFill/>
            </a:ln>
          </p:spPr>
          <p:txBody>
            <a:bodyPr/>
            <a:lstStyle/>
            <a:p>
              <a:pPr algn="ctr"/>
              <a:r>
                <a:rPr lang="zh-CN" altLang="en-US" sz="1400" b="1" dirty="0">
                  <a:latin typeface="Times New Roman" panose="02020603050405020304" pitchFamily="18" charset="0"/>
                </a:rPr>
                <a:t>图</a:t>
              </a:r>
              <a:r>
                <a:rPr lang="en-US" altLang="zh-CN" sz="1400" b="1" dirty="0">
                  <a:latin typeface="Times New Roman" panose="02020603050405020304" pitchFamily="18" charset="0"/>
                </a:rPr>
                <a:t>  </a:t>
              </a:r>
              <a:r>
                <a:rPr lang="zh-CN" altLang="en-US" sz="1400" b="1" dirty="0">
                  <a:latin typeface="Times New Roman" panose="02020603050405020304" pitchFamily="18" charset="0"/>
                </a:rPr>
                <a:t>有关猪和羊的语义网络</a:t>
              </a:r>
              <a:endParaRPr lang="zh-CN" altLang="en-US" sz="1400" b="1" dirty="0">
                <a:latin typeface="Tahoma" panose="020B0604030504040204" pitchFamily="34" charset="0"/>
              </a:endParaRPr>
            </a:p>
          </p:txBody>
        </p:sp>
      </p:grpSp>
      <p:sp>
        <p:nvSpPr>
          <p:cNvPr id="2" name="矩形 1"/>
          <p:cNvSpPr/>
          <p:nvPr/>
        </p:nvSpPr>
        <p:spPr>
          <a:xfrm>
            <a:off x="500609" y="588690"/>
            <a:ext cx="2576346" cy="369332"/>
          </a:xfrm>
          <a:prstGeom prst="rect">
            <a:avLst/>
          </a:prstGeom>
        </p:spPr>
        <p:txBody>
          <a:bodyPr wrap="none">
            <a:spAutoFit/>
          </a:bodyPr>
          <a:lstStyle/>
          <a:p>
            <a:pPr lvl="0"/>
            <a:r>
              <a:rPr lang="zh-CN" altLang="en-US" b="1" dirty="0" smtClean="0">
                <a:solidFill>
                  <a:prstClr val="black"/>
                </a:solidFill>
                <a:latin typeface="Tahoma" panose="020B0604030504040204" pitchFamily="34" charset="0"/>
              </a:rPr>
              <a:t>语义网络</a:t>
            </a:r>
            <a:r>
              <a:rPr lang="zh-CN" altLang="en-US" b="1" dirty="0">
                <a:solidFill>
                  <a:prstClr val="black"/>
                </a:solidFill>
                <a:latin typeface="Tahoma" panose="020B0604030504040204" pitchFamily="34" charset="0"/>
              </a:rPr>
              <a:t>如下图所</a:t>
            </a:r>
            <a:r>
              <a:rPr lang="zh-CN" altLang="en-US" b="1" dirty="0" smtClean="0">
                <a:solidFill>
                  <a:prstClr val="black"/>
                </a:solidFill>
                <a:latin typeface="Tahoma" panose="020B0604030504040204" pitchFamily="34" charset="0"/>
              </a:rPr>
              <a:t>示： </a:t>
            </a:r>
            <a:endParaRPr lang="zh-CN" altLang="en-US" b="1" dirty="0">
              <a:solidFill>
                <a:prstClr val="black"/>
              </a:solidFill>
              <a:latin typeface="Tahoma" panose="020B0604030504040204" pitchFamily="34" charset="0"/>
            </a:endParaRPr>
          </a:p>
        </p:txBody>
      </p:sp>
    </p:spTree>
  </p:cSld>
  <p:clrMapOvr>
    <a:masterClrMapping/>
  </p:clrMapOvr>
  <p:transition>
    <p:random/>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Text Box 5"/>
          <p:cNvSpPr txBox="1"/>
          <p:nvPr/>
        </p:nvSpPr>
        <p:spPr>
          <a:xfrm>
            <a:off x="323850" y="1565910"/>
            <a:ext cx="8601075" cy="3770263"/>
          </a:xfrm>
          <a:prstGeom prst="rect">
            <a:avLst/>
          </a:prstGeom>
          <a:noFill/>
          <a:ln w="9525">
            <a:noFill/>
          </a:ln>
        </p:spPr>
        <p:txBody>
          <a:bodyPr wrap="square">
            <a:spAutoFit/>
          </a:bodyPr>
          <a:lstStyle/>
          <a:p>
            <a:r>
              <a:rPr lang="zh-CN" altLang="en-US" sz="2400" b="1" dirty="0">
                <a:solidFill>
                  <a:srgbClr val="0066FF"/>
                </a:solidFill>
                <a:latin typeface="仿宋_GB2312" pitchFamily="49" charset="-122"/>
                <a:ea typeface="仿宋_GB2312" pitchFamily="49" charset="-122"/>
              </a:rPr>
              <a:t>解题分析</a:t>
            </a:r>
            <a:r>
              <a:rPr lang="en-US" altLang="zh-CN" sz="2400" b="1" dirty="0" smtClean="0">
                <a:solidFill>
                  <a:srgbClr val="0066FF"/>
                </a:solidFill>
                <a:latin typeface="仿宋_GB2312" pitchFamily="49" charset="-122"/>
                <a:ea typeface="仿宋_GB2312" pitchFamily="49" charset="-122"/>
              </a:rPr>
              <a:t>:</a:t>
            </a:r>
            <a:r>
              <a:rPr lang="zh-CN" altLang="en-US" sz="2000" b="1" dirty="0" smtClean="0">
                <a:latin typeface="仿宋_GB2312" pitchFamily="49" charset="-122"/>
                <a:ea typeface="仿宋_GB2312" pitchFamily="49" charset="-122"/>
              </a:rPr>
              <a:t>涉及</a:t>
            </a:r>
            <a:r>
              <a:rPr lang="zh-CN" altLang="en-US" sz="2000" b="1" dirty="0">
                <a:latin typeface="仿宋_GB2312" pitchFamily="49" charset="-122"/>
                <a:ea typeface="仿宋_GB2312" pitchFamily="49" charset="-122"/>
              </a:rPr>
              <a:t>的对象包括：</a:t>
            </a:r>
            <a:r>
              <a:rPr lang="zh-CN" altLang="en-US" sz="2000" b="1" dirty="0">
                <a:solidFill>
                  <a:srgbClr val="FF0000"/>
                </a:solidFill>
                <a:latin typeface="仿宋_GB2312" pitchFamily="49" charset="-122"/>
                <a:ea typeface="仿宋_GB2312" pitchFamily="49" charset="-122"/>
              </a:rPr>
              <a:t>教师、张明、学生、计算机应用、人工智能、本年度第二学期</a:t>
            </a:r>
            <a:r>
              <a:rPr lang="zh-CN" altLang="en-US" sz="2000" b="1" dirty="0">
                <a:latin typeface="仿宋_GB2312" pitchFamily="49" charset="-122"/>
                <a:ea typeface="仿宋_GB2312" pitchFamily="49" charset="-122"/>
              </a:rPr>
              <a:t>等</a:t>
            </a:r>
            <a:r>
              <a:rPr lang="zh-CN" altLang="en-US" sz="2000" b="1" dirty="0" smtClean="0">
                <a:latin typeface="仿宋_GB2312" pitchFamily="49" charset="-122"/>
                <a:ea typeface="仿宋_GB2312" pitchFamily="49" charset="-122"/>
              </a:rPr>
              <a:t>。</a:t>
            </a:r>
            <a:endParaRPr lang="en-US" altLang="zh-CN" sz="2000" b="1" dirty="0" smtClean="0">
              <a:latin typeface="仿宋_GB2312" pitchFamily="49" charset="-122"/>
              <a:ea typeface="仿宋_GB2312" pitchFamily="49" charset="-122"/>
            </a:endParaRPr>
          </a:p>
          <a:p>
            <a:pPr>
              <a:spcBef>
                <a:spcPts val="600"/>
              </a:spcBef>
            </a:pPr>
            <a:r>
              <a:rPr lang="zh-CN" altLang="en-US" sz="2000" b="1" dirty="0" smtClean="0">
                <a:solidFill>
                  <a:srgbClr val="C00000"/>
                </a:solidFill>
                <a:latin typeface="仿宋_GB2312" pitchFamily="49" charset="-122"/>
                <a:ea typeface="仿宋_GB2312" pitchFamily="49" charset="-122"/>
              </a:rPr>
              <a:t>确定</a:t>
            </a:r>
            <a:r>
              <a:rPr lang="zh-CN" altLang="en-US" sz="2000" b="1" dirty="0">
                <a:solidFill>
                  <a:srgbClr val="C00000"/>
                </a:solidFill>
                <a:latin typeface="仿宋_GB2312" pitchFamily="49" charset="-122"/>
                <a:ea typeface="仿宋_GB2312" pitchFamily="49" charset="-122"/>
              </a:rPr>
              <a:t>各对象间的</a:t>
            </a:r>
            <a:r>
              <a:rPr lang="zh-CN" altLang="en-US" sz="2000" b="1" dirty="0" smtClean="0">
                <a:solidFill>
                  <a:srgbClr val="C00000"/>
                </a:solidFill>
                <a:latin typeface="仿宋_GB2312" pitchFamily="49" charset="-122"/>
                <a:ea typeface="仿宋_GB2312" pitchFamily="49" charset="-122"/>
              </a:rPr>
              <a:t>关系：</a:t>
            </a:r>
            <a:endParaRPr lang="en-US" altLang="zh-CN" sz="2000" b="1" dirty="0" smtClean="0">
              <a:solidFill>
                <a:srgbClr val="C00000"/>
              </a:solidFill>
              <a:latin typeface="仿宋_GB2312" pitchFamily="49" charset="-122"/>
              <a:ea typeface="仿宋_GB2312" pitchFamily="49" charset="-122"/>
            </a:endParaRPr>
          </a:p>
          <a:p>
            <a:pPr>
              <a:spcBef>
                <a:spcPts val="600"/>
              </a:spcBef>
            </a:pPr>
            <a:r>
              <a:rPr lang="zh-CN" altLang="en-US" sz="2000" b="1" dirty="0" smtClean="0">
                <a:ea typeface="仿宋_GB2312" pitchFamily="49" charset="-122"/>
              </a:rPr>
              <a:t>“</a:t>
            </a:r>
            <a:r>
              <a:rPr lang="zh-CN" altLang="en-US" sz="2000" b="1" dirty="0" smtClean="0">
                <a:latin typeface="仿宋_GB2312" pitchFamily="49" charset="-122"/>
                <a:ea typeface="仿宋_GB2312" pitchFamily="49" charset="-122"/>
              </a:rPr>
              <a:t>张明</a:t>
            </a:r>
            <a:r>
              <a:rPr lang="zh-CN" altLang="en-US" sz="2000" b="1" dirty="0" smtClean="0">
                <a:ea typeface="仿宋_GB2312" pitchFamily="49" charset="-122"/>
              </a:rPr>
              <a:t>”</a:t>
            </a:r>
            <a:r>
              <a:rPr lang="zh-CN" altLang="en-US" sz="2000" b="1" dirty="0">
                <a:latin typeface="仿宋_GB2312" pitchFamily="49" charset="-122"/>
                <a:ea typeface="仿宋_GB2312" pitchFamily="49" charset="-122"/>
              </a:rPr>
              <a:t>与</a:t>
            </a:r>
            <a:r>
              <a:rPr lang="zh-CN" altLang="en-US" sz="2000" b="1" dirty="0">
                <a:ea typeface="仿宋_GB2312" pitchFamily="49" charset="-122"/>
              </a:rPr>
              <a:t>“</a:t>
            </a:r>
            <a:r>
              <a:rPr lang="zh-CN" altLang="en-US" sz="2000" b="1" dirty="0">
                <a:latin typeface="仿宋_GB2312" pitchFamily="49" charset="-122"/>
                <a:ea typeface="仿宋_GB2312" pitchFamily="49" charset="-122"/>
              </a:rPr>
              <a:t>教师</a:t>
            </a:r>
            <a:r>
              <a:rPr lang="zh-CN" altLang="en-US" sz="2000" b="1" dirty="0">
                <a:ea typeface="仿宋_GB2312" pitchFamily="49" charset="-122"/>
              </a:rPr>
              <a:t>”</a:t>
            </a:r>
            <a:r>
              <a:rPr lang="zh-CN" altLang="en-US" sz="2000" b="1" dirty="0">
                <a:latin typeface="仿宋_GB2312" pitchFamily="49" charset="-122"/>
                <a:ea typeface="仿宋_GB2312" pitchFamily="49" charset="-122"/>
              </a:rPr>
              <a:t>之间是一种类属关系，可用</a:t>
            </a:r>
            <a:r>
              <a:rPr lang="en-US" altLang="zh-CN" sz="2000" b="1" dirty="0">
                <a:latin typeface="仿宋_GB2312" pitchFamily="49" charset="-122"/>
                <a:ea typeface="仿宋_GB2312" pitchFamily="49" charset="-122"/>
              </a:rPr>
              <a:t>ISA</a:t>
            </a:r>
            <a:r>
              <a:rPr lang="zh-CN" altLang="en-US" sz="2000" b="1" dirty="0">
                <a:latin typeface="仿宋_GB2312" pitchFamily="49" charset="-122"/>
                <a:ea typeface="仿宋_GB2312" pitchFamily="49" charset="-122"/>
              </a:rPr>
              <a:t>表示</a:t>
            </a:r>
            <a:r>
              <a:rPr lang="zh-CN" altLang="en-US" sz="2000" b="1" dirty="0" smtClean="0">
                <a:latin typeface="仿宋_GB2312" pitchFamily="49" charset="-122"/>
                <a:ea typeface="仿宋_GB2312" pitchFamily="49" charset="-122"/>
              </a:rPr>
              <a:t>；</a:t>
            </a:r>
            <a:endParaRPr lang="en-US" altLang="zh-CN" sz="2000" b="1" dirty="0" smtClean="0">
              <a:latin typeface="仿宋_GB2312" pitchFamily="49" charset="-122"/>
              <a:ea typeface="仿宋_GB2312" pitchFamily="49" charset="-122"/>
            </a:endParaRPr>
          </a:p>
          <a:p>
            <a:r>
              <a:rPr lang="zh-CN" altLang="en-US" sz="2000" b="1" dirty="0" smtClean="0">
                <a:ea typeface="仿宋_GB2312" pitchFamily="49" charset="-122"/>
              </a:rPr>
              <a:t>“</a:t>
            </a:r>
            <a:r>
              <a:rPr lang="zh-CN" altLang="en-US" sz="2000" b="1" dirty="0" smtClean="0">
                <a:latin typeface="仿宋_GB2312" pitchFamily="49" charset="-122"/>
                <a:ea typeface="仿宋_GB2312" pitchFamily="49" charset="-122"/>
              </a:rPr>
              <a:t>学生</a:t>
            </a:r>
            <a:r>
              <a:rPr lang="zh-CN" altLang="en-US" sz="2000" b="1" dirty="0" smtClean="0">
                <a:ea typeface="仿宋_GB2312" pitchFamily="49" charset="-122"/>
              </a:rPr>
              <a:t>”</a:t>
            </a:r>
            <a:r>
              <a:rPr lang="zh-CN" altLang="en-US" sz="2000" b="1" dirty="0">
                <a:latin typeface="仿宋_GB2312" pitchFamily="49" charset="-122"/>
                <a:ea typeface="仿宋_GB2312" pitchFamily="49" charset="-122"/>
              </a:rPr>
              <a:t>和</a:t>
            </a:r>
            <a:r>
              <a:rPr lang="zh-CN" altLang="en-US" sz="2000" b="1" dirty="0">
                <a:ea typeface="仿宋_GB2312" pitchFamily="49" charset="-122"/>
              </a:rPr>
              <a:t>“</a:t>
            </a:r>
            <a:r>
              <a:rPr lang="zh-CN" altLang="en-US" sz="2000" b="1" dirty="0">
                <a:latin typeface="仿宋_GB2312" pitchFamily="49" charset="-122"/>
                <a:ea typeface="仿宋_GB2312" pitchFamily="49" charset="-122"/>
              </a:rPr>
              <a:t>计算机应用</a:t>
            </a:r>
            <a:r>
              <a:rPr lang="zh-CN" altLang="en-US" sz="2000" b="1" dirty="0">
                <a:ea typeface="仿宋_GB2312" pitchFamily="49" charset="-122"/>
              </a:rPr>
              <a:t>”</a:t>
            </a:r>
            <a:r>
              <a:rPr lang="zh-CN" altLang="en-US" sz="2000" b="1" dirty="0">
                <a:latin typeface="仿宋_GB2312" pitchFamily="49" charset="-122"/>
                <a:ea typeface="仿宋_GB2312" pitchFamily="49" charset="-122"/>
              </a:rPr>
              <a:t>间的关系是一种属性关系可以用</a:t>
            </a:r>
            <a:r>
              <a:rPr lang="en-US" altLang="zh-CN" sz="2000" b="1" dirty="0">
                <a:latin typeface="仿宋_GB2312" pitchFamily="49" charset="-122"/>
                <a:ea typeface="仿宋_GB2312" pitchFamily="49" charset="-122"/>
              </a:rPr>
              <a:t>Major</a:t>
            </a:r>
            <a:r>
              <a:rPr lang="zh-CN" altLang="en-US" sz="2000" b="1" dirty="0">
                <a:latin typeface="仿宋_GB2312" pitchFamily="49" charset="-122"/>
                <a:ea typeface="仿宋_GB2312" pitchFamily="49" charset="-122"/>
              </a:rPr>
              <a:t>表示。</a:t>
            </a:r>
            <a:r>
              <a:rPr lang="zh-CN" altLang="en-US" sz="2000" b="1" dirty="0">
                <a:ea typeface="仿宋_GB2312" pitchFamily="49" charset="-122"/>
              </a:rPr>
              <a:t>“</a:t>
            </a:r>
            <a:r>
              <a:rPr lang="zh-CN" altLang="en-US" sz="2000" b="1" dirty="0">
                <a:latin typeface="仿宋_GB2312" pitchFamily="49" charset="-122"/>
                <a:ea typeface="仿宋_GB2312" pitchFamily="49" charset="-122"/>
              </a:rPr>
              <a:t>张明</a:t>
            </a:r>
            <a:r>
              <a:rPr lang="zh-CN" altLang="en-US" sz="2000" b="1" dirty="0">
                <a:ea typeface="仿宋_GB2312" pitchFamily="49" charset="-122"/>
              </a:rPr>
              <a:t>”</a:t>
            </a:r>
            <a:r>
              <a:rPr lang="zh-CN" altLang="en-US" sz="2000" b="1" dirty="0">
                <a:latin typeface="仿宋_GB2312" pitchFamily="49" charset="-122"/>
                <a:ea typeface="仿宋_GB2312" pitchFamily="49" charset="-122"/>
              </a:rPr>
              <a:t>、</a:t>
            </a:r>
            <a:r>
              <a:rPr lang="zh-CN" altLang="en-US" sz="2000" b="1" dirty="0">
                <a:ea typeface="仿宋_GB2312" pitchFamily="49" charset="-122"/>
              </a:rPr>
              <a:t>“</a:t>
            </a:r>
            <a:r>
              <a:rPr lang="zh-CN" altLang="en-US" sz="2000" b="1" dirty="0">
                <a:latin typeface="仿宋_GB2312" pitchFamily="49" charset="-122"/>
                <a:ea typeface="仿宋_GB2312" pitchFamily="49" charset="-122"/>
              </a:rPr>
              <a:t>学生</a:t>
            </a:r>
            <a:r>
              <a:rPr lang="zh-CN" altLang="en-US" sz="2000" b="1" dirty="0">
                <a:ea typeface="仿宋_GB2312" pitchFamily="49" charset="-122"/>
              </a:rPr>
              <a:t>”</a:t>
            </a:r>
            <a:r>
              <a:rPr lang="zh-CN" altLang="en-US" sz="2000" b="1" dirty="0">
                <a:latin typeface="仿宋_GB2312" pitchFamily="49" charset="-122"/>
                <a:ea typeface="仿宋_GB2312" pitchFamily="49" charset="-122"/>
              </a:rPr>
              <a:t>和</a:t>
            </a:r>
            <a:r>
              <a:rPr lang="zh-CN" altLang="en-US" sz="2000" b="1" dirty="0" smtClean="0">
                <a:ea typeface="仿宋_GB2312" pitchFamily="49" charset="-122"/>
              </a:rPr>
              <a:t>“</a:t>
            </a:r>
            <a:r>
              <a:rPr lang="zh-CN" altLang="en-US" sz="2000" b="1" dirty="0" smtClean="0">
                <a:latin typeface="仿宋_GB2312" pitchFamily="49" charset="-122"/>
                <a:ea typeface="仿宋_GB2312" pitchFamily="49" charset="-122"/>
              </a:rPr>
              <a:t>人工智能</a:t>
            </a:r>
            <a:r>
              <a:rPr lang="zh-CN" altLang="en-US" sz="2000" b="1" dirty="0" smtClean="0">
                <a:ea typeface="仿宋_GB2312" pitchFamily="49" charset="-122"/>
              </a:rPr>
              <a:t>”</a:t>
            </a:r>
            <a:r>
              <a:rPr lang="zh-CN" altLang="en-US" sz="2000" b="1" dirty="0" smtClean="0">
                <a:latin typeface="仿宋_GB2312" pitchFamily="49" charset="-122"/>
                <a:ea typeface="仿宋_GB2312" pitchFamily="49" charset="-122"/>
              </a:rPr>
              <a:t>是</a:t>
            </a:r>
            <a:r>
              <a:rPr lang="zh-CN" altLang="en-US" sz="2000" b="1" dirty="0">
                <a:latin typeface="仿宋_GB2312" pitchFamily="49" charset="-122"/>
                <a:ea typeface="仿宋_GB2312" pitchFamily="49" charset="-122"/>
              </a:rPr>
              <a:t>通过</a:t>
            </a:r>
            <a:r>
              <a:rPr lang="zh-CN" altLang="en-US" sz="2000" b="1" dirty="0">
                <a:ea typeface="仿宋_GB2312" pitchFamily="49" charset="-122"/>
              </a:rPr>
              <a:t>“</a:t>
            </a:r>
            <a:r>
              <a:rPr lang="zh-CN" altLang="en-US" sz="2000" b="1" dirty="0">
                <a:latin typeface="仿宋_GB2312" pitchFamily="49" charset="-122"/>
                <a:ea typeface="仿宋_GB2312" pitchFamily="49" charset="-122"/>
              </a:rPr>
              <a:t>讲课</a:t>
            </a:r>
            <a:r>
              <a:rPr lang="zh-CN" altLang="en-US" sz="2000" b="1" dirty="0">
                <a:ea typeface="仿宋_GB2312" pitchFamily="49" charset="-122"/>
              </a:rPr>
              <a:t>”</a:t>
            </a:r>
            <a:r>
              <a:rPr lang="zh-CN" altLang="en-US" sz="2000" b="1" dirty="0">
                <a:latin typeface="仿宋_GB2312" pitchFamily="49" charset="-122"/>
                <a:ea typeface="仿宋_GB2312" pitchFamily="49" charset="-122"/>
              </a:rPr>
              <a:t>这一动作联系在一起</a:t>
            </a:r>
            <a:r>
              <a:rPr lang="zh-CN" altLang="en-US" sz="2000" b="1" dirty="0" smtClean="0">
                <a:latin typeface="仿宋_GB2312" pitchFamily="49" charset="-122"/>
                <a:ea typeface="仿宋_GB2312" pitchFamily="49" charset="-122"/>
              </a:rPr>
              <a:t>。</a:t>
            </a:r>
            <a:endParaRPr lang="en-US" altLang="zh-CN" sz="2000" b="1" dirty="0" smtClean="0">
              <a:latin typeface="仿宋_GB2312" pitchFamily="49" charset="-122"/>
              <a:ea typeface="仿宋_GB2312" pitchFamily="49" charset="-122"/>
            </a:endParaRPr>
          </a:p>
          <a:p>
            <a:pPr>
              <a:spcBef>
                <a:spcPts val="600"/>
              </a:spcBef>
            </a:pPr>
            <a:r>
              <a:rPr lang="en-US" altLang="zh-CN" sz="2000" b="1" dirty="0">
                <a:latin typeface="仿宋_GB2312" pitchFamily="49" charset="-122"/>
                <a:ea typeface="仿宋_GB2312" pitchFamily="49" charset="-122"/>
              </a:rPr>
              <a:t> </a:t>
            </a:r>
            <a:r>
              <a:rPr lang="en-US" altLang="zh-CN" sz="2000" b="1" dirty="0" smtClean="0">
                <a:latin typeface="仿宋_GB2312" pitchFamily="49" charset="-122"/>
                <a:ea typeface="仿宋_GB2312" pitchFamily="49" charset="-122"/>
              </a:rPr>
              <a:t>   </a:t>
            </a:r>
            <a:r>
              <a:rPr lang="zh-CN" altLang="en-US" sz="2000" b="1" dirty="0" smtClean="0">
                <a:latin typeface="仿宋_GB2312" pitchFamily="49" charset="-122"/>
                <a:ea typeface="仿宋_GB2312" pitchFamily="49" charset="-122"/>
              </a:rPr>
              <a:t>从</a:t>
            </a:r>
            <a:r>
              <a:rPr lang="zh-CN" altLang="en-US" sz="2000" b="1" dirty="0">
                <a:latin typeface="仿宋_GB2312" pitchFamily="49" charset="-122"/>
                <a:ea typeface="仿宋_GB2312" pitchFamily="49" charset="-122"/>
              </a:rPr>
              <a:t>上面的分析可知，必须增加一个</a:t>
            </a:r>
            <a:r>
              <a:rPr lang="zh-CN" altLang="en-US" sz="2000" b="1" dirty="0">
                <a:latin typeface="仿宋_GB2312" pitchFamily="49" charset="-122"/>
                <a:ea typeface="仿宋_GB2312" pitchFamily="49" charset="-122"/>
              </a:rPr>
              <a:t>动作结点</a:t>
            </a:r>
            <a:r>
              <a:rPr lang="zh-CN" altLang="en-US" sz="2000" b="1" dirty="0">
                <a:ea typeface="仿宋_GB2312" pitchFamily="49" charset="-122"/>
              </a:rPr>
              <a:t>“</a:t>
            </a:r>
            <a:r>
              <a:rPr lang="zh-CN" altLang="en-US" sz="2000" b="1" dirty="0">
                <a:latin typeface="仿宋_GB2312" pitchFamily="49" charset="-122"/>
                <a:ea typeface="仿宋_GB2312" pitchFamily="49" charset="-122"/>
              </a:rPr>
              <a:t>讲课</a:t>
            </a:r>
            <a:r>
              <a:rPr lang="zh-CN" altLang="en-US" sz="2000" b="1" dirty="0">
                <a:ea typeface="仿宋_GB2312" pitchFamily="49" charset="-122"/>
              </a:rPr>
              <a:t>”</a:t>
            </a:r>
            <a:r>
              <a:rPr lang="zh-CN" altLang="en-US" sz="2000" b="1" dirty="0">
                <a:latin typeface="仿宋_GB2312" pitchFamily="49" charset="-122"/>
                <a:ea typeface="仿宋_GB2312" pitchFamily="49" charset="-122"/>
              </a:rPr>
              <a:t>，</a:t>
            </a:r>
            <a:r>
              <a:rPr lang="zh-CN" altLang="en-US" sz="2000" b="1" dirty="0">
                <a:ea typeface="仿宋_GB2312" pitchFamily="49" charset="-122"/>
              </a:rPr>
              <a:t>“</a:t>
            </a:r>
            <a:r>
              <a:rPr lang="zh-CN" altLang="en-US" sz="2000" b="1" dirty="0">
                <a:latin typeface="仿宋_GB2312" pitchFamily="49" charset="-122"/>
                <a:ea typeface="仿宋_GB2312" pitchFamily="49" charset="-122"/>
              </a:rPr>
              <a:t>张明</a:t>
            </a:r>
            <a:r>
              <a:rPr lang="zh-CN" altLang="en-US" sz="2000" b="1" dirty="0">
                <a:ea typeface="仿宋_GB2312" pitchFamily="49" charset="-122"/>
              </a:rPr>
              <a:t>”</a:t>
            </a:r>
            <a:r>
              <a:rPr lang="zh-CN" altLang="en-US" sz="2000" b="1" dirty="0">
                <a:latin typeface="仿宋_GB2312" pitchFamily="49" charset="-122"/>
                <a:ea typeface="仿宋_GB2312" pitchFamily="49" charset="-122"/>
              </a:rPr>
              <a:t>是这一动作的主体，而</a:t>
            </a:r>
            <a:r>
              <a:rPr lang="zh-CN" altLang="en-US" sz="2000" b="1" dirty="0">
                <a:ea typeface="仿宋_GB2312" pitchFamily="49" charset="-122"/>
              </a:rPr>
              <a:t>“</a:t>
            </a:r>
            <a:r>
              <a:rPr lang="zh-CN" altLang="en-US" sz="2000" b="1" dirty="0">
                <a:latin typeface="仿宋_GB2312" pitchFamily="49" charset="-122"/>
                <a:ea typeface="仿宋_GB2312" pitchFamily="49" charset="-122"/>
              </a:rPr>
              <a:t>学生</a:t>
            </a:r>
            <a:r>
              <a:rPr lang="zh-CN" altLang="en-US" sz="2000" b="1" dirty="0">
                <a:ea typeface="仿宋_GB2312" pitchFamily="49" charset="-122"/>
              </a:rPr>
              <a:t>”</a:t>
            </a:r>
            <a:r>
              <a:rPr lang="zh-CN" altLang="en-US" sz="2000" b="1" dirty="0">
                <a:latin typeface="仿宋_GB2312" pitchFamily="49" charset="-122"/>
                <a:ea typeface="仿宋_GB2312" pitchFamily="49" charset="-122"/>
              </a:rPr>
              <a:t>和</a:t>
            </a:r>
            <a:r>
              <a:rPr lang="zh-CN" altLang="en-US" sz="2000" b="1" dirty="0">
                <a:ea typeface="仿宋_GB2312" pitchFamily="49" charset="-122"/>
              </a:rPr>
              <a:t>“</a:t>
            </a:r>
            <a:r>
              <a:rPr lang="zh-CN" altLang="en-US" sz="2000" b="1" dirty="0">
                <a:latin typeface="仿宋_GB2312" pitchFamily="49" charset="-122"/>
                <a:ea typeface="仿宋_GB2312" pitchFamily="49" charset="-122"/>
              </a:rPr>
              <a:t>人工智能</a:t>
            </a:r>
            <a:r>
              <a:rPr lang="zh-CN" altLang="en-US" sz="2000" b="1" dirty="0">
                <a:ea typeface="仿宋_GB2312" pitchFamily="49" charset="-122"/>
              </a:rPr>
              <a:t>”</a:t>
            </a:r>
            <a:r>
              <a:rPr lang="zh-CN" altLang="en-US" sz="2000" b="1" dirty="0">
                <a:latin typeface="仿宋_GB2312" pitchFamily="49" charset="-122"/>
                <a:ea typeface="仿宋_GB2312" pitchFamily="49" charset="-122"/>
              </a:rPr>
              <a:t>是这一动作的两个客体。</a:t>
            </a:r>
            <a:r>
              <a:rPr lang="zh-CN" altLang="en-US" sz="2000" b="1" dirty="0">
                <a:ea typeface="仿宋_GB2312" pitchFamily="49" charset="-122"/>
              </a:rPr>
              <a:t>“</a:t>
            </a:r>
            <a:r>
              <a:rPr lang="zh-CN" altLang="en-US" sz="2000" b="1" dirty="0">
                <a:latin typeface="仿宋_GB2312" pitchFamily="49" charset="-122"/>
                <a:ea typeface="仿宋_GB2312" pitchFamily="49" charset="-122"/>
              </a:rPr>
              <a:t>本年度第二学期</a:t>
            </a:r>
            <a:r>
              <a:rPr lang="zh-CN" altLang="en-US" sz="2000" b="1" dirty="0">
                <a:ea typeface="仿宋_GB2312" pitchFamily="49" charset="-122"/>
              </a:rPr>
              <a:t>”</a:t>
            </a:r>
            <a:r>
              <a:rPr lang="zh-CN" altLang="en-US" sz="2000" b="1" dirty="0">
                <a:latin typeface="仿宋_GB2312" pitchFamily="49" charset="-122"/>
                <a:ea typeface="仿宋_GB2312" pitchFamily="49" charset="-122"/>
              </a:rPr>
              <a:t>则是这个动作的作用时间，属于一种时间关系。因此，通过增加这个</a:t>
            </a:r>
            <a:r>
              <a:rPr lang="zh-CN" altLang="en-US" sz="2000" b="1" dirty="0">
                <a:latin typeface="仿宋_GB2312" pitchFamily="49" charset="-122"/>
                <a:ea typeface="仿宋_GB2312" pitchFamily="49" charset="-122"/>
              </a:rPr>
              <a:t>动作结点</a:t>
            </a:r>
            <a:r>
              <a:rPr lang="zh-CN" altLang="en-US" sz="2000" b="1" dirty="0">
                <a:ea typeface="仿宋_GB2312" pitchFamily="49" charset="-122"/>
              </a:rPr>
              <a:t>“</a:t>
            </a:r>
            <a:r>
              <a:rPr lang="zh-CN" altLang="en-US" sz="2000" b="1" dirty="0">
                <a:latin typeface="仿宋_GB2312" pitchFamily="49" charset="-122"/>
                <a:ea typeface="仿宋_GB2312" pitchFamily="49" charset="-122"/>
              </a:rPr>
              <a:t>讲课</a:t>
            </a:r>
            <a:r>
              <a:rPr lang="zh-CN" altLang="en-US" sz="2000" b="1" dirty="0">
                <a:ea typeface="仿宋_GB2312" pitchFamily="49" charset="-122"/>
              </a:rPr>
              <a:t>”</a:t>
            </a:r>
            <a:r>
              <a:rPr lang="zh-CN" altLang="en-US" sz="2000" b="1" dirty="0">
                <a:latin typeface="仿宋_GB2312" pitchFamily="49" charset="-122"/>
                <a:ea typeface="仿宋_GB2312" pitchFamily="49" charset="-122"/>
              </a:rPr>
              <a:t>将网络中的</a:t>
            </a:r>
            <a:r>
              <a:rPr lang="zh-CN" altLang="en-US" sz="2000" b="1" dirty="0">
                <a:latin typeface="仿宋_GB2312" pitchFamily="49" charset="-122"/>
                <a:ea typeface="仿宋_GB2312" pitchFamily="49" charset="-122"/>
              </a:rPr>
              <a:t>各结点</a:t>
            </a:r>
            <a:r>
              <a:rPr lang="zh-CN" altLang="en-US" sz="2000" b="1" dirty="0">
                <a:latin typeface="仿宋_GB2312" pitchFamily="49" charset="-122"/>
                <a:ea typeface="仿宋_GB2312" pitchFamily="49" charset="-122"/>
              </a:rPr>
              <a:t>联系起来了。由</a:t>
            </a:r>
            <a:r>
              <a:rPr lang="zh-CN" altLang="en-US" sz="2000" b="1" dirty="0" smtClean="0">
                <a:ea typeface="仿宋_GB2312" pitchFamily="49" charset="-122"/>
              </a:rPr>
              <a:t>“</a:t>
            </a:r>
            <a:r>
              <a:rPr lang="zh-CN" altLang="en-US" sz="2000" b="1" dirty="0" smtClean="0">
                <a:latin typeface="仿宋_GB2312" pitchFamily="49" charset="-122"/>
                <a:ea typeface="仿宋_GB2312" pitchFamily="49" charset="-122"/>
              </a:rPr>
              <a:t>讲课</a:t>
            </a:r>
            <a:r>
              <a:rPr lang="zh-CN" altLang="en-US" sz="2000" b="1" dirty="0" smtClean="0">
                <a:ea typeface="仿宋_GB2312" pitchFamily="49" charset="-122"/>
              </a:rPr>
              <a:t>”</a:t>
            </a:r>
            <a:r>
              <a:rPr lang="zh-CN" altLang="en-US" sz="2000" b="1" dirty="0">
                <a:latin typeface="仿宋_GB2312" pitchFamily="49" charset="-122"/>
                <a:ea typeface="仿宋_GB2312" pitchFamily="49" charset="-122"/>
              </a:rPr>
              <a:t>结点</a:t>
            </a:r>
            <a:r>
              <a:rPr lang="zh-CN" altLang="en-US" sz="2000" b="1" dirty="0">
                <a:latin typeface="仿宋_GB2312" pitchFamily="49" charset="-122"/>
                <a:ea typeface="仿宋_GB2312" pitchFamily="49" charset="-122"/>
              </a:rPr>
              <a:t>引出的弧不仅指出了讲课的主体和客体，还指出了讲课的时间。</a:t>
            </a:r>
            <a:r>
              <a:rPr lang="zh-CN" altLang="en-US" sz="2000" dirty="0">
                <a:latin typeface="仿宋_GB2312" pitchFamily="49" charset="-122"/>
                <a:ea typeface="仿宋_GB2312" pitchFamily="49" charset="-122"/>
              </a:rPr>
              <a:t>  </a:t>
            </a:r>
            <a:endParaRPr lang="zh-CN" altLang="en-US" sz="2400" dirty="0">
              <a:latin typeface="仿宋_GB2312" pitchFamily="49" charset="-122"/>
              <a:ea typeface="仿宋_GB2312" pitchFamily="49" charset="-122"/>
            </a:endParaRPr>
          </a:p>
        </p:txBody>
      </p:sp>
      <p:sp>
        <p:nvSpPr>
          <p:cNvPr id="31750" name="Rectangle 6"/>
          <p:cNvSpPr/>
          <p:nvPr/>
        </p:nvSpPr>
        <p:spPr>
          <a:xfrm>
            <a:off x="241300" y="478790"/>
            <a:ext cx="8229600" cy="829945"/>
          </a:xfrm>
          <a:prstGeom prst="rect">
            <a:avLst/>
          </a:prstGeom>
          <a:noFill/>
          <a:ln w="9525">
            <a:noFill/>
          </a:ln>
        </p:spPr>
        <p:txBody>
          <a:bodyPr>
            <a:spAutoFit/>
          </a:bodyPr>
          <a:lstStyle/>
          <a:p>
            <a:r>
              <a:rPr lang="zh-CN" altLang="en-US" sz="2400" b="1" dirty="0">
                <a:solidFill>
                  <a:srgbClr val="FF6600"/>
                </a:solidFill>
                <a:latin typeface="Times New Roman" panose="02020603050405020304" pitchFamily="18" charset="0"/>
                <a:ea typeface="仿宋_GB2312" pitchFamily="49" charset="-122"/>
              </a:rPr>
              <a:t>例</a:t>
            </a:r>
            <a:r>
              <a:rPr lang="en-US" altLang="zh-CN" sz="2400" b="1" dirty="0">
                <a:solidFill>
                  <a:srgbClr val="FF6600"/>
                </a:solidFill>
                <a:latin typeface="Times New Roman" panose="02020603050405020304" pitchFamily="18" charset="0"/>
                <a:ea typeface="仿宋_GB2312" pitchFamily="49" charset="-122"/>
              </a:rPr>
              <a:t>2.5.2  </a:t>
            </a:r>
            <a:r>
              <a:rPr lang="zh-CN" altLang="en-US" sz="2400" b="1" dirty="0">
                <a:latin typeface="仿宋_GB2312" pitchFamily="49" charset="-122"/>
                <a:ea typeface="仿宋_GB2312" pitchFamily="49" charset="-122"/>
              </a:rPr>
              <a:t>用语义网络表示下列知识：教师张明在本年度第二学期给计算机应用专业的学生讲授</a:t>
            </a:r>
            <a:r>
              <a:rPr lang="zh-CN" altLang="en-US" sz="2400" b="1" dirty="0">
                <a:latin typeface="Arial" panose="020B0604020202020204" pitchFamily="34" charset="0"/>
                <a:ea typeface="仿宋_GB2312" pitchFamily="49" charset="-122"/>
              </a:rPr>
              <a:t>“</a:t>
            </a:r>
            <a:r>
              <a:rPr lang="zh-CN" altLang="en-US" sz="2400" b="1" dirty="0">
                <a:latin typeface="仿宋_GB2312" pitchFamily="49" charset="-122"/>
                <a:ea typeface="仿宋_GB2312" pitchFamily="49" charset="-122"/>
              </a:rPr>
              <a:t>人工智能</a:t>
            </a:r>
            <a:r>
              <a:rPr lang="zh-CN" altLang="en-US" sz="2400" b="1" dirty="0">
                <a:latin typeface="Arial" panose="020B0604020202020204" pitchFamily="34" charset="0"/>
                <a:ea typeface="仿宋_GB2312" pitchFamily="49" charset="-122"/>
              </a:rPr>
              <a:t>”</a:t>
            </a:r>
            <a:r>
              <a:rPr lang="zh-CN" altLang="en-US" sz="2400" b="1" dirty="0">
                <a:latin typeface="仿宋_GB2312" pitchFamily="49" charset="-122"/>
                <a:ea typeface="仿宋_GB2312" pitchFamily="49" charset="-122"/>
              </a:rPr>
              <a:t>这一门课程。</a:t>
            </a:r>
            <a:endParaRPr lang="zh-CN" altLang="en-US" sz="2400" b="1" dirty="0">
              <a:latin typeface="仿宋_GB2312" pitchFamily="49" charset="-122"/>
              <a:ea typeface="仿宋_GB2312" pitchFamily="49" charset="-122"/>
            </a:endParaRPr>
          </a:p>
        </p:txBody>
      </p:sp>
    </p:spTree>
  </p:cSld>
  <p:clrMapOvr>
    <a:masterClrMapping/>
  </p:clrMapOvr>
  <p:transition>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10243" name="文本占位符 10242"/>
          <p:cNvSpPr>
            <a:spLocks noGrp="1"/>
          </p:cNvSpPr>
          <p:nvPr>
            <p:ph sz="quarter" idx="1"/>
          </p:nvPr>
        </p:nvSpPr>
        <p:spPr>
          <a:noFill/>
          <a:ln>
            <a:noFill/>
          </a:ln>
        </p:spPr>
        <p:txBody>
          <a:bodyPr/>
          <a:lstStyle/>
          <a:p>
            <a:pPr algn="just">
              <a:buNone/>
            </a:pP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按人类的思维及认识方法来分：</a:t>
            </a:r>
            <a:endParaRPr lang="zh-CN" altLang="en-US" dirty="0">
              <a:latin typeface="仿宋" panose="02010609060101010101" pitchFamily="49" charset="-122"/>
              <a:ea typeface="仿宋" panose="02010609060101010101" pitchFamily="49" charset="-122"/>
            </a:endParaRPr>
          </a:p>
          <a:p>
            <a:pPr algn="just">
              <a:lnSpc>
                <a:spcPts val="3000"/>
              </a:lnSpc>
              <a:spcBef>
                <a:spcPct val="50000"/>
              </a:spcBef>
              <a:spcAft>
                <a:spcPct val="50000"/>
              </a:spcAft>
              <a:buNone/>
            </a:pPr>
            <a:r>
              <a:rPr lang="zh-CN" altLang="en-US" sz="2400" dirty="0">
                <a:latin typeface="仿宋" panose="02010609060101010101" pitchFamily="49" charset="-122"/>
                <a:ea typeface="仿宋" panose="02010609060101010101" pitchFamily="49" charset="-122"/>
              </a:rPr>
              <a:t>（</a:t>
            </a:r>
            <a:r>
              <a:rPr lang="en-US" altLang="zh-CN" sz="2400" dirty="0">
                <a:latin typeface="仿宋" panose="02010609060101010101" pitchFamily="49" charset="-122"/>
                <a:ea typeface="仿宋" panose="02010609060101010101" pitchFamily="49" charset="-122"/>
              </a:rPr>
              <a:t>1</a:t>
            </a:r>
            <a:r>
              <a:rPr lang="zh-CN" altLang="en-US" sz="2400" dirty="0">
                <a:latin typeface="仿宋" panose="02010609060101010101" pitchFamily="49" charset="-122"/>
                <a:ea typeface="仿宋" panose="02010609060101010101" pitchFamily="49" charset="-122"/>
              </a:rPr>
              <a:t>）逻辑性知识：是反映人类逻辑思维过程的知识，一般具有因果关系或难以精确描述的特点，是人类的经验性知识和直观感觉；</a:t>
            </a:r>
            <a:endParaRPr lang="zh-CN" altLang="en-US" sz="2400" dirty="0">
              <a:latin typeface="仿宋" panose="02010609060101010101" pitchFamily="49" charset="-122"/>
              <a:ea typeface="仿宋" panose="02010609060101010101" pitchFamily="49" charset="-122"/>
            </a:endParaRPr>
          </a:p>
          <a:p>
            <a:pPr algn="just">
              <a:lnSpc>
                <a:spcPts val="3000"/>
              </a:lnSpc>
              <a:spcBef>
                <a:spcPct val="50000"/>
              </a:spcBef>
              <a:spcAft>
                <a:spcPct val="50000"/>
              </a:spcAft>
              <a:buNone/>
            </a:pPr>
            <a:r>
              <a:rPr lang="zh-CN" altLang="en-US" sz="2400" dirty="0">
                <a:latin typeface="仿宋" panose="02010609060101010101" pitchFamily="49" charset="-122"/>
                <a:ea typeface="仿宋" panose="02010609060101010101" pitchFamily="49" charset="-122"/>
              </a:rPr>
              <a:t>      </a:t>
            </a:r>
            <a:r>
              <a:rPr lang="zh-CN" altLang="en-US" sz="2400" dirty="0">
                <a:solidFill>
                  <a:srgbClr val="0000FF"/>
                </a:solidFill>
                <a:latin typeface="仿宋" panose="02010609060101010101" pitchFamily="49" charset="-122"/>
                <a:ea typeface="仿宋" panose="02010609060101010101" pitchFamily="49" charset="-122"/>
              </a:rPr>
              <a:t>如：人的为人处事的经验与风格</a:t>
            </a:r>
            <a:endParaRPr lang="zh-CN" altLang="en-US" sz="2400" dirty="0">
              <a:solidFill>
                <a:srgbClr val="0000FF"/>
              </a:solidFill>
              <a:latin typeface="仿宋" panose="02010609060101010101" pitchFamily="49" charset="-122"/>
              <a:ea typeface="仿宋" panose="02010609060101010101" pitchFamily="49" charset="-122"/>
            </a:endParaRPr>
          </a:p>
          <a:p>
            <a:pPr algn="just">
              <a:lnSpc>
                <a:spcPts val="3000"/>
              </a:lnSpc>
              <a:spcBef>
                <a:spcPct val="50000"/>
              </a:spcBef>
              <a:spcAft>
                <a:spcPct val="50000"/>
              </a:spcAft>
              <a:buNone/>
            </a:pPr>
            <a:r>
              <a:rPr lang="zh-CN" altLang="en-US" sz="2400" dirty="0">
                <a:latin typeface="仿宋" panose="02010609060101010101" pitchFamily="49" charset="-122"/>
                <a:ea typeface="仿宋" panose="02010609060101010101" pitchFamily="49" charset="-122"/>
              </a:rPr>
              <a:t>（</a:t>
            </a:r>
            <a:r>
              <a:rPr lang="en-US" altLang="zh-CN" sz="2400" dirty="0">
                <a:latin typeface="仿宋" panose="02010609060101010101" pitchFamily="49" charset="-122"/>
                <a:ea typeface="仿宋" panose="02010609060101010101" pitchFamily="49" charset="-122"/>
              </a:rPr>
              <a:t>2</a:t>
            </a:r>
            <a:r>
              <a:rPr lang="zh-CN" altLang="en-US" sz="2400" dirty="0">
                <a:latin typeface="仿宋" panose="02010609060101010101" pitchFamily="49" charset="-122"/>
                <a:ea typeface="仿宋" panose="02010609060101010101" pitchFamily="49" charset="-122"/>
              </a:rPr>
              <a:t>）形象性知识：通过事物的形象建立起来的知识。</a:t>
            </a:r>
            <a:endParaRPr lang="zh-CN" altLang="en-US" sz="2400" dirty="0">
              <a:latin typeface="仿宋" panose="02010609060101010101" pitchFamily="49" charset="-122"/>
              <a:ea typeface="仿宋" panose="02010609060101010101" pitchFamily="49" charset="-122"/>
            </a:endParaRPr>
          </a:p>
          <a:p>
            <a:pPr algn="just">
              <a:lnSpc>
                <a:spcPts val="3000"/>
              </a:lnSpc>
              <a:spcBef>
                <a:spcPct val="0"/>
              </a:spcBef>
              <a:spcAft>
                <a:spcPct val="50000"/>
              </a:spcAft>
              <a:buNone/>
            </a:pPr>
            <a:r>
              <a:rPr lang="zh-CN" altLang="en-US" sz="2400" dirty="0">
                <a:latin typeface="仿宋" panose="02010609060101010101" pitchFamily="49" charset="-122"/>
                <a:ea typeface="仿宋" panose="02010609060101010101" pitchFamily="49" charset="-122"/>
              </a:rPr>
              <a:t>     </a:t>
            </a:r>
            <a:r>
              <a:rPr lang="zh-CN" altLang="en-US" sz="2400" dirty="0" smtClean="0">
                <a:latin typeface="仿宋" panose="02010609060101010101" pitchFamily="49" charset="-122"/>
                <a:ea typeface="仿宋" panose="02010609060101010101" pitchFamily="49" charset="-122"/>
              </a:rPr>
              <a:t> </a:t>
            </a:r>
            <a:r>
              <a:rPr lang="zh-CN" altLang="en-US" sz="2400" dirty="0" smtClean="0">
                <a:solidFill>
                  <a:srgbClr val="0000FF"/>
                </a:solidFill>
                <a:latin typeface="仿宋" panose="02010609060101010101" pitchFamily="49" charset="-122"/>
                <a:ea typeface="仿宋" panose="02010609060101010101" pitchFamily="49" charset="-122"/>
              </a:rPr>
              <a:t>如</a:t>
            </a:r>
            <a:r>
              <a:rPr lang="en-US" altLang="zh-CN" sz="2400" dirty="0">
                <a:solidFill>
                  <a:srgbClr val="0000FF"/>
                </a:solidFill>
                <a:latin typeface="仿宋" panose="02010609060101010101" pitchFamily="49" charset="-122"/>
                <a:ea typeface="仿宋" panose="02010609060101010101" pitchFamily="49" charset="-122"/>
              </a:rPr>
              <a:t>:</a:t>
            </a:r>
            <a:r>
              <a:rPr lang="zh-CN" altLang="en-US" sz="2400" dirty="0">
                <a:solidFill>
                  <a:srgbClr val="0000FF"/>
                </a:solidFill>
                <a:latin typeface="仿宋" panose="02010609060101010101" pitchFamily="49" charset="-122"/>
                <a:ea typeface="仿宋" panose="02010609060101010101" pitchFamily="49" charset="-122"/>
              </a:rPr>
              <a:t>什么</a:t>
            </a:r>
            <a:r>
              <a:rPr lang="zh-CN" altLang="en-US" sz="2400" dirty="0" smtClean="0">
                <a:solidFill>
                  <a:srgbClr val="0000FF"/>
                </a:solidFill>
                <a:latin typeface="仿宋" panose="02010609060101010101" pitchFamily="49" charset="-122"/>
                <a:ea typeface="仿宋" panose="02010609060101010101" pitchFamily="49" charset="-122"/>
              </a:rPr>
              <a:t>是大象？</a:t>
            </a:r>
            <a:endParaRPr lang="zh-CN" altLang="en-US" sz="2400" dirty="0">
              <a:solidFill>
                <a:srgbClr val="0000FF"/>
              </a:solidFill>
              <a:latin typeface="仿宋" panose="02010609060101010101" pitchFamily="49" charset="-122"/>
              <a:ea typeface="仿宋" panose="02010609060101010101" pitchFamily="49" charset="-122"/>
            </a:endParaRPr>
          </a:p>
          <a:p>
            <a:pPr>
              <a:buNone/>
            </a:pPr>
            <a:endParaRPr lang="zh-CN" altLang="en-US" sz="2400" dirty="0">
              <a:solidFill>
                <a:srgbClr val="0000FF"/>
              </a:solidFill>
              <a:latin typeface="仿宋" panose="02010609060101010101" pitchFamily="49" charset="-122"/>
              <a:ea typeface="仿宋" panose="02010609060101010101" pitchFamily="49" charset="-122"/>
            </a:endParaRPr>
          </a:p>
        </p:txBody>
      </p:sp>
      <p:sp>
        <p:nvSpPr>
          <p:cNvPr id="5" name="标题 7169"/>
          <p:cNvSpPr>
            <a:spLocks noGrp="1"/>
          </p:cNvSpPr>
          <p:nvPr>
            <p:ph type="title"/>
          </p:nvPr>
        </p:nvSpPr>
        <p:spPr>
          <a:xfrm>
            <a:off x="301752" y="228600"/>
            <a:ext cx="8534400" cy="758952"/>
          </a:xfrm>
        </p:spPr>
        <p:txBody>
          <a:bodyPr anchor="ctr"/>
          <a:lstStyle/>
          <a:p>
            <a:r>
              <a:rPr lang="en-US" altLang="zh-CN" b="1" dirty="0" smtClean="0">
                <a:solidFill>
                  <a:schemeClr val="tx1"/>
                </a:solidFill>
                <a:latin typeface="仿宋" panose="02010609060101010101" pitchFamily="49" charset="-122"/>
                <a:ea typeface="仿宋" panose="02010609060101010101" pitchFamily="49" charset="-122"/>
                <a:sym typeface="+mn-ea"/>
              </a:rPr>
              <a:t>2.1.4  </a:t>
            </a:r>
            <a:r>
              <a:rPr lang="zh-CN" altLang="en-US" b="1" dirty="0" smtClean="0">
                <a:solidFill>
                  <a:schemeClr val="tx1"/>
                </a:solidFill>
                <a:latin typeface="仿宋" panose="02010609060101010101" pitchFamily="49" charset="-122"/>
                <a:ea typeface="仿宋" panose="02010609060101010101" pitchFamily="49" charset="-122"/>
                <a:sym typeface="+mn-ea"/>
              </a:rPr>
              <a:t>知识的分类</a:t>
            </a:r>
            <a:endParaRPr lang="zh-CN" altLang="en-US" b="1" dirty="0" smtClean="0">
              <a:solidFill>
                <a:schemeClr val="tx1"/>
              </a:solidFill>
              <a:latin typeface="仿宋" panose="02010609060101010101" pitchFamily="49" charset="-122"/>
              <a:ea typeface="仿宋" panose="02010609060101010101" pitchFamily="49" charset="-122"/>
              <a:sym typeface="+mn-ea"/>
            </a:endParaRPr>
          </a:p>
        </p:txBody>
      </p:sp>
    </p:spTree>
  </p:cSld>
  <p:clrMapOvr>
    <a:masterClrMapping/>
  </p:clrMapOvr>
  <p:transition>
    <p:random/>
  </p:transition>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Rectangle 31"/>
          <p:cNvSpPr/>
          <p:nvPr/>
        </p:nvSpPr>
        <p:spPr>
          <a:xfrm>
            <a:off x="443548" y="528479"/>
            <a:ext cx="7332980" cy="521970"/>
          </a:xfrm>
          <a:prstGeom prst="rect">
            <a:avLst/>
          </a:prstGeom>
          <a:noFill/>
          <a:ln w="9525">
            <a:noFill/>
          </a:ln>
        </p:spPr>
        <p:txBody>
          <a:bodyPr wrap="none" anchor="ctr" anchorCtr="0">
            <a:spAutoFit/>
          </a:bodyPr>
          <a:lstStyle/>
          <a:p>
            <a:pPr>
              <a:buNone/>
            </a:pPr>
            <a:r>
              <a:rPr lang="zh-CN" altLang="en-US" sz="2800" b="1" dirty="0">
                <a:latin typeface="仿宋_GB2312" pitchFamily="49" charset="-122"/>
                <a:ea typeface="仿宋_GB2312" pitchFamily="49" charset="-122"/>
              </a:rPr>
              <a:t>通过分析可得其对应的语义网络如下图所示。</a:t>
            </a:r>
            <a:endParaRPr lang="zh-CN" altLang="en-US" sz="2800" b="1" dirty="0">
              <a:latin typeface="仿宋_GB2312" pitchFamily="49" charset="-122"/>
              <a:ea typeface="仿宋_GB2312" pitchFamily="49" charset="-122"/>
            </a:endParaRPr>
          </a:p>
        </p:txBody>
      </p:sp>
      <p:sp>
        <p:nvSpPr>
          <p:cNvPr id="32774" name="Text Box 30"/>
          <p:cNvSpPr txBox="1"/>
          <p:nvPr/>
        </p:nvSpPr>
        <p:spPr>
          <a:xfrm>
            <a:off x="714375" y="2046288"/>
            <a:ext cx="576263" cy="360362"/>
          </a:xfrm>
          <a:prstGeom prst="rect">
            <a:avLst/>
          </a:prstGeom>
          <a:solidFill>
            <a:srgbClr val="FFFFFF"/>
          </a:solidFill>
          <a:ln w="0" cap="flat" cmpd="sng">
            <a:solidFill>
              <a:srgbClr val="000000"/>
            </a:solidFill>
            <a:prstDash val="solid"/>
            <a:miter/>
            <a:headEnd type="none" w="med" len="med"/>
            <a:tailEnd type="none" w="med" len="med"/>
          </a:ln>
        </p:spPr>
        <p:txBody>
          <a:bodyPr/>
          <a:lstStyle/>
          <a:p>
            <a:r>
              <a:rPr lang="zh-CN" altLang="en-US" sz="1400" dirty="0">
                <a:latin typeface="Times New Roman" panose="02020603050405020304" pitchFamily="18" charset="0"/>
                <a:cs typeface="Times New Roman" panose="02020603050405020304" pitchFamily="18" charset="0"/>
              </a:rPr>
              <a:t>教师</a:t>
            </a:r>
            <a:endParaRPr lang="zh-CN" altLang="en-US" sz="1400" dirty="0">
              <a:latin typeface="Times New Roman" panose="02020603050405020304" pitchFamily="18" charset="0"/>
            </a:endParaRPr>
          </a:p>
        </p:txBody>
      </p:sp>
      <p:sp>
        <p:nvSpPr>
          <p:cNvPr id="32775" name="Text Box 29"/>
          <p:cNvSpPr txBox="1"/>
          <p:nvPr/>
        </p:nvSpPr>
        <p:spPr>
          <a:xfrm>
            <a:off x="1793875" y="2046288"/>
            <a:ext cx="647700" cy="360362"/>
          </a:xfrm>
          <a:prstGeom prst="rect">
            <a:avLst/>
          </a:prstGeom>
          <a:solidFill>
            <a:srgbClr val="FFFFFF"/>
          </a:solidFill>
          <a:ln w="0" cap="flat" cmpd="sng">
            <a:solidFill>
              <a:srgbClr val="000000"/>
            </a:solidFill>
            <a:prstDash val="solid"/>
            <a:miter/>
            <a:headEnd type="none" w="med" len="med"/>
            <a:tailEnd type="none" w="med" len="med"/>
          </a:ln>
        </p:spPr>
        <p:txBody>
          <a:bodyPr/>
          <a:lstStyle/>
          <a:p>
            <a:r>
              <a:rPr lang="zh-CN" altLang="en-US" sz="1400" dirty="0">
                <a:latin typeface="Times New Roman" panose="02020603050405020304" pitchFamily="18" charset="0"/>
                <a:cs typeface="Times New Roman" panose="02020603050405020304" pitchFamily="18" charset="0"/>
              </a:rPr>
              <a:t>张明</a:t>
            </a:r>
            <a:endParaRPr lang="zh-CN" altLang="en-US" sz="1400" dirty="0">
              <a:latin typeface="Times New Roman" panose="02020603050405020304" pitchFamily="18" charset="0"/>
            </a:endParaRPr>
          </a:p>
        </p:txBody>
      </p:sp>
      <p:sp>
        <p:nvSpPr>
          <p:cNvPr id="32776" name="Text Box 28"/>
          <p:cNvSpPr txBox="1"/>
          <p:nvPr/>
        </p:nvSpPr>
        <p:spPr>
          <a:xfrm>
            <a:off x="3348038" y="2116138"/>
            <a:ext cx="936625" cy="287337"/>
          </a:xfrm>
          <a:prstGeom prst="rect">
            <a:avLst/>
          </a:prstGeom>
          <a:solidFill>
            <a:srgbClr val="FFFFFF"/>
          </a:solidFill>
          <a:ln w="0" cap="flat" cmpd="sng">
            <a:solidFill>
              <a:srgbClr val="000000"/>
            </a:solidFill>
            <a:prstDash val="solid"/>
            <a:miter/>
            <a:headEnd type="none" w="med" len="med"/>
            <a:tailEnd type="none" w="med" len="med"/>
          </a:ln>
        </p:spPr>
        <p:txBody>
          <a:bodyPr/>
          <a:lstStyle/>
          <a:p>
            <a:pPr algn="ctr"/>
            <a:r>
              <a:rPr lang="zh-CN" altLang="en-US" sz="1400" dirty="0">
                <a:latin typeface="Times New Roman" panose="02020603050405020304" pitchFamily="18" charset="0"/>
                <a:cs typeface="Times New Roman" panose="02020603050405020304" pitchFamily="18" charset="0"/>
              </a:rPr>
              <a:t>讲课</a:t>
            </a:r>
            <a:endParaRPr lang="zh-CN" altLang="en-US" sz="1400" dirty="0">
              <a:latin typeface="Times New Roman" panose="02020603050405020304" pitchFamily="18" charset="0"/>
            </a:endParaRPr>
          </a:p>
        </p:txBody>
      </p:sp>
      <p:sp>
        <p:nvSpPr>
          <p:cNvPr id="32777" name="Text Box 27"/>
          <p:cNvSpPr txBox="1"/>
          <p:nvPr/>
        </p:nvSpPr>
        <p:spPr>
          <a:xfrm>
            <a:off x="4787900" y="2116138"/>
            <a:ext cx="792163" cy="287337"/>
          </a:xfrm>
          <a:prstGeom prst="rect">
            <a:avLst/>
          </a:prstGeom>
          <a:solidFill>
            <a:srgbClr val="FFFFFF"/>
          </a:solidFill>
          <a:ln w="0" cap="flat" cmpd="sng">
            <a:solidFill>
              <a:srgbClr val="000000"/>
            </a:solidFill>
            <a:prstDash val="solid"/>
            <a:miter/>
            <a:headEnd type="none" w="med" len="med"/>
            <a:tailEnd type="none" w="med" len="med"/>
          </a:ln>
        </p:spPr>
        <p:txBody>
          <a:bodyPr/>
          <a:lstStyle/>
          <a:p>
            <a:pPr algn="ctr"/>
            <a:r>
              <a:rPr lang="zh-CN" altLang="en-US" sz="1400" dirty="0">
                <a:latin typeface="Times New Roman" panose="02020603050405020304" pitchFamily="18" charset="0"/>
                <a:cs typeface="Times New Roman" panose="02020603050405020304" pitchFamily="18" charset="0"/>
              </a:rPr>
              <a:t>学生</a:t>
            </a:r>
            <a:endParaRPr lang="zh-CN" altLang="en-US" sz="1400" dirty="0">
              <a:latin typeface="Times New Roman" panose="02020603050405020304" pitchFamily="18" charset="0"/>
            </a:endParaRPr>
          </a:p>
        </p:txBody>
      </p:sp>
      <p:sp>
        <p:nvSpPr>
          <p:cNvPr id="32778" name="Text Box 26"/>
          <p:cNvSpPr txBox="1"/>
          <p:nvPr/>
        </p:nvSpPr>
        <p:spPr>
          <a:xfrm>
            <a:off x="6227763" y="2116138"/>
            <a:ext cx="1223962" cy="287337"/>
          </a:xfrm>
          <a:prstGeom prst="rect">
            <a:avLst/>
          </a:prstGeom>
          <a:solidFill>
            <a:srgbClr val="FFFFFF"/>
          </a:solidFill>
          <a:ln w="0" cap="flat" cmpd="sng">
            <a:solidFill>
              <a:srgbClr val="000000"/>
            </a:solidFill>
            <a:prstDash val="solid"/>
            <a:miter/>
            <a:headEnd type="none" w="med" len="med"/>
            <a:tailEnd type="none" w="med" len="med"/>
          </a:ln>
        </p:spPr>
        <p:txBody>
          <a:bodyPr/>
          <a:lstStyle/>
          <a:p>
            <a:pPr algn="ctr"/>
            <a:r>
              <a:rPr lang="zh-CN" altLang="en-US" sz="1400" dirty="0">
                <a:latin typeface="Times New Roman" panose="02020603050405020304" pitchFamily="18" charset="0"/>
                <a:cs typeface="Times New Roman" panose="02020603050405020304" pitchFamily="18" charset="0"/>
              </a:rPr>
              <a:t>计算机应用</a:t>
            </a:r>
            <a:endParaRPr lang="zh-CN" altLang="en-US" sz="1400" dirty="0">
              <a:latin typeface="Times New Roman" panose="02020603050405020304" pitchFamily="18" charset="0"/>
            </a:endParaRPr>
          </a:p>
        </p:txBody>
      </p:sp>
      <p:sp>
        <p:nvSpPr>
          <p:cNvPr id="32779" name="Text Box 25"/>
          <p:cNvSpPr txBox="1"/>
          <p:nvPr/>
        </p:nvSpPr>
        <p:spPr>
          <a:xfrm>
            <a:off x="3276600" y="1323975"/>
            <a:ext cx="1152525" cy="336550"/>
          </a:xfrm>
          <a:prstGeom prst="rect">
            <a:avLst/>
          </a:prstGeom>
          <a:solidFill>
            <a:srgbClr val="FFFFFF"/>
          </a:solidFill>
          <a:ln w="0" cap="flat" cmpd="sng">
            <a:solidFill>
              <a:srgbClr val="000000"/>
            </a:solidFill>
            <a:prstDash val="solid"/>
            <a:miter/>
            <a:headEnd type="none" w="med" len="med"/>
            <a:tailEnd type="none" w="med" len="med"/>
          </a:ln>
        </p:spPr>
        <p:txBody>
          <a:bodyPr/>
          <a:lstStyle/>
          <a:p>
            <a:pPr algn="ctr"/>
            <a:r>
              <a:rPr lang="zh-CN" altLang="en-US" sz="1400" dirty="0">
                <a:latin typeface="Times New Roman" panose="02020603050405020304" pitchFamily="18" charset="0"/>
                <a:cs typeface="Times New Roman" panose="02020603050405020304" pitchFamily="18" charset="0"/>
              </a:rPr>
              <a:t>人工智能</a:t>
            </a:r>
            <a:endParaRPr lang="zh-CN" altLang="en-US" sz="1400" dirty="0">
              <a:latin typeface="Times New Roman" panose="02020603050405020304" pitchFamily="18" charset="0"/>
            </a:endParaRPr>
          </a:p>
        </p:txBody>
      </p:sp>
      <p:sp>
        <p:nvSpPr>
          <p:cNvPr id="32780" name="Text Box 24"/>
          <p:cNvSpPr txBox="1"/>
          <p:nvPr/>
        </p:nvSpPr>
        <p:spPr>
          <a:xfrm>
            <a:off x="3132138" y="2979738"/>
            <a:ext cx="1511300" cy="349250"/>
          </a:xfrm>
          <a:prstGeom prst="rect">
            <a:avLst/>
          </a:prstGeom>
          <a:solidFill>
            <a:srgbClr val="FFFFFF"/>
          </a:solidFill>
          <a:ln w="0" cap="flat" cmpd="sng">
            <a:solidFill>
              <a:srgbClr val="000000"/>
            </a:solidFill>
            <a:prstDash val="solid"/>
            <a:miter/>
            <a:headEnd type="none" w="med" len="med"/>
            <a:tailEnd type="none" w="med" len="med"/>
          </a:ln>
        </p:spPr>
        <p:txBody>
          <a:bodyPr/>
          <a:lstStyle/>
          <a:p>
            <a:r>
              <a:rPr lang="zh-CN" altLang="en-US" sz="1400" dirty="0">
                <a:latin typeface="Times New Roman" panose="02020603050405020304" pitchFamily="18" charset="0"/>
                <a:cs typeface="Times New Roman" panose="02020603050405020304" pitchFamily="18" charset="0"/>
              </a:rPr>
              <a:t>本年度第二学期</a:t>
            </a:r>
            <a:endParaRPr lang="zh-CN" altLang="en-US" sz="1400" dirty="0">
              <a:latin typeface="Times New Roman" panose="02020603050405020304" pitchFamily="18" charset="0"/>
            </a:endParaRPr>
          </a:p>
        </p:txBody>
      </p:sp>
      <p:sp>
        <p:nvSpPr>
          <p:cNvPr id="32781" name="Text Box 23"/>
          <p:cNvSpPr txBox="1"/>
          <p:nvPr/>
        </p:nvSpPr>
        <p:spPr>
          <a:xfrm>
            <a:off x="5651500" y="2979738"/>
            <a:ext cx="719138" cy="360362"/>
          </a:xfrm>
          <a:prstGeom prst="rect">
            <a:avLst/>
          </a:prstGeom>
          <a:solidFill>
            <a:srgbClr val="FFFFFF"/>
          </a:solidFill>
          <a:ln w="0" cap="flat" cmpd="sng">
            <a:solidFill>
              <a:srgbClr val="000000"/>
            </a:solidFill>
            <a:prstDash val="solid"/>
            <a:miter/>
            <a:headEnd type="none" w="med" len="med"/>
            <a:tailEnd type="none" w="med" len="med"/>
          </a:ln>
        </p:spPr>
        <p:txBody>
          <a:bodyPr/>
          <a:lstStyle/>
          <a:p>
            <a:pPr algn="ctr"/>
            <a:r>
              <a:rPr lang="zh-CN" altLang="en-US" sz="1400" dirty="0">
                <a:latin typeface="Times New Roman" panose="02020603050405020304" pitchFamily="18" charset="0"/>
                <a:cs typeface="Times New Roman" panose="02020603050405020304" pitchFamily="18" charset="0"/>
              </a:rPr>
              <a:t>时间</a:t>
            </a:r>
            <a:endParaRPr lang="zh-CN" altLang="en-US" sz="1400" dirty="0">
              <a:latin typeface="Times New Roman" panose="02020603050405020304" pitchFamily="18" charset="0"/>
            </a:endParaRPr>
          </a:p>
        </p:txBody>
      </p:sp>
      <p:sp>
        <p:nvSpPr>
          <p:cNvPr id="32782" name="Freeform 22"/>
          <p:cNvSpPr/>
          <p:nvPr/>
        </p:nvSpPr>
        <p:spPr>
          <a:xfrm>
            <a:off x="2506663" y="2257425"/>
            <a:ext cx="825500" cy="4763"/>
          </a:xfrm>
          <a:custGeom>
            <a:avLst/>
            <a:gdLst>
              <a:gd name="txL" fmla="*/ 0 w 520"/>
              <a:gd name="txT" fmla="*/ 0 h 3"/>
              <a:gd name="txR" fmla="*/ 520 w 520"/>
              <a:gd name="txB" fmla="*/ 3 h 3"/>
            </a:gdLst>
            <a:ahLst/>
            <a:cxnLst>
              <a:cxn ang="0">
                <a:pos x="520" y="3"/>
              </a:cxn>
              <a:cxn ang="0">
                <a:pos x="0" y="0"/>
              </a:cxn>
            </a:cxnLst>
            <a:rect l="txL" t="txT" r="txR" b="txB"/>
            <a:pathLst>
              <a:path w="520" h="3">
                <a:moveTo>
                  <a:pt x="520" y="3"/>
                </a:moveTo>
                <a:lnTo>
                  <a:pt x="0" y="0"/>
                </a:lnTo>
              </a:path>
            </a:pathLst>
          </a:custGeom>
          <a:solidFill>
            <a:srgbClr val="FFFFFF"/>
          </a:solidFill>
          <a:ln w="0" cap="flat" cmpd="sng">
            <a:solidFill>
              <a:srgbClr val="000000"/>
            </a:solidFill>
            <a:prstDash val="solid"/>
            <a:round/>
            <a:headEnd type="none" w="med" len="med"/>
            <a:tailEnd type="triangle" w="med" len="med"/>
          </a:ln>
        </p:spPr>
        <p:txBody>
          <a:bodyPr/>
          <a:lstStyle/>
          <a:p>
            <a:endParaRPr lang="zh-CN" altLang="en-US" dirty="0">
              <a:latin typeface="Tahoma" panose="020B0604030504040204" pitchFamily="34" charset="0"/>
            </a:endParaRPr>
          </a:p>
        </p:txBody>
      </p:sp>
      <p:sp>
        <p:nvSpPr>
          <p:cNvPr id="32783" name="Line 21"/>
          <p:cNvSpPr/>
          <p:nvPr/>
        </p:nvSpPr>
        <p:spPr>
          <a:xfrm>
            <a:off x="4284663" y="2259013"/>
            <a:ext cx="457200" cy="0"/>
          </a:xfrm>
          <a:prstGeom prst="line">
            <a:avLst/>
          </a:prstGeom>
          <a:ln w="0" cap="flat" cmpd="sng">
            <a:solidFill>
              <a:srgbClr val="000000"/>
            </a:solidFill>
            <a:prstDash val="solid"/>
            <a:headEnd type="none" w="med" len="med"/>
            <a:tailEnd type="triangle" w="med" len="med"/>
          </a:ln>
        </p:spPr>
      </p:sp>
      <p:sp>
        <p:nvSpPr>
          <p:cNvPr id="32784" name="Line 20"/>
          <p:cNvSpPr/>
          <p:nvPr/>
        </p:nvSpPr>
        <p:spPr>
          <a:xfrm flipV="1">
            <a:off x="3779838" y="1682750"/>
            <a:ext cx="0" cy="396875"/>
          </a:xfrm>
          <a:prstGeom prst="line">
            <a:avLst/>
          </a:prstGeom>
          <a:ln w="0" cap="flat" cmpd="sng">
            <a:solidFill>
              <a:srgbClr val="000000"/>
            </a:solidFill>
            <a:prstDash val="solid"/>
            <a:headEnd type="none" w="med" len="med"/>
            <a:tailEnd type="triangle" w="med" len="med"/>
          </a:ln>
        </p:spPr>
      </p:sp>
      <p:sp>
        <p:nvSpPr>
          <p:cNvPr id="32785" name="Line 19"/>
          <p:cNvSpPr/>
          <p:nvPr/>
        </p:nvSpPr>
        <p:spPr>
          <a:xfrm>
            <a:off x="5651500" y="2259013"/>
            <a:ext cx="571500" cy="0"/>
          </a:xfrm>
          <a:prstGeom prst="line">
            <a:avLst/>
          </a:prstGeom>
          <a:ln w="0" cap="flat" cmpd="sng">
            <a:solidFill>
              <a:srgbClr val="000000"/>
            </a:solidFill>
            <a:prstDash val="solid"/>
            <a:headEnd type="none" w="med" len="med"/>
            <a:tailEnd type="triangle" w="med" len="med"/>
          </a:ln>
        </p:spPr>
      </p:sp>
      <p:sp>
        <p:nvSpPr>
          <p:cNvPr id="32786" name="Freeform 18"/>
          <p:cNvSpPr/>
          <p:nvPr/>
        </p:nvSpPr>
        <p:spPr>
          <a:xfrm>
            <a:off x="3779838" y="2403475"/>
            <a:ext cx="4762" cy="533400"/>
          </a:xfrm>
          <a:custGeom>
            <a:avLst/>
            <a:gdLst>
              <a:gd name="txL" fmla="*/ 0 w 3"/>
              <a:gd name="txT" fmla="*/ 0 h 336"/>
              <a:gd name="txR" fmla="*/ 3 w 3"/>
              <a:gd name="txB" fmla="*/ 336 h 336"/>
            </a:gdLst>
            <a:ahLst/>
            <a:cxnLst>
              <a:cxn ang="0">
                <a:pos x="0" y="0"/>
              </a:cxn>
              <a:cxn ang="0">
                <a:pos x="3" y="336"/>
              </a:cxn>
            </a:cxnLst>
            <a:rect l="txL" t="txT" r="txR" b="txB"/>
            <a:pathLst>
              <a:path w="3" h="336">
                <a:moveTo>
                  <a:pt x="0" y="0"/>
                </a:moveTo>
                <a:lnTo>
                  <a:pt x="3" y="336"/>
                </a:lnTo>
              </a:path>
            </a:pathLst>
          </a:custGeom>
          <a:solidFill>
            <a:srgbClr val="FFFFFF"/>
          </a:solidFill>
          <a:ln w="0" cap="flat" cmpd="sng">
            <a:solidFill>
              <a:srgbClr val="000000"/>
            </a:solidFill>
            <a:prstDash val="solid"/>
            <a:round/>
            <a:headEnd type="none" w="med" len="med"/>
            <a:tailEnd type="triangle" w="med" len="med"/>
          </a:ln>
        </p:spPr>
        <p:txBody>
          <a:bodyPr/>
          <a:lstStyle/>
          <a:p>
            <a:endParaRPr lang="zh-CN" altLang="en-US" dirty="0">
              <a:latin typeface="Tahoma" panose="020B0604030504040204" pitchFamily="34" charset="0"/>
            </a:endParaRPr>
          </a:p>
        </p:txBody>
      </p:sp>
      <p:sp>
        <p:nvSpPr>
          <p:cNvPr id="32787" name="Line 17"/>
          <p:cNvSpPr/>
          <p:nvPr/>
        </p:nvSpPr>
        <p:spPr>
          <a:xfrm>
            <a:off x="4643438" y="3195638"/>
            <a:ext cx="1028700" cy="0"/>
          </a:xfrm>
          <a:prstGeom prst="line">
            <a:avLst/>
          </a:prstGeom>
          <a:ln w="0" cap="flat" cmpd="sng">
            <a:solidFill>
              <a:srgbClr val="000000"/>
            </a:solidFill>
            <a:prstDash val="solid"/>
            <a:headEnd type="none" w="med" len="med"/>
            <a:tailEnd type="triangle" w="med" len="med"/>
          </a:ln>
        </p:spPr>
      </p:sp>
      <p:sp>
        <p:nvSpPr>
          <p:cNvPr id="32788" name="Freeform 16"/>
          <p:cNvSpPr/>
          <p:nvPr/>
        </p:nvSpPr>
        <p:spPr>
          <a:xfrm>
            <a:off x="1290638" y="2263775"/>
            <a:ext cx="466725" cy="6350"/>
          </a:xfrm>
          <a:custGeom>
            <a:avLst/>
            <a:gdLst>
              <a:gd name="txL" fmla="*/ 0 w 294"/>
              <a:gd name="txT" fmla="*/ 0 h 4"/>
              <a:gd name="txR" fmla="*/ 294 w 294"/>
              <a:gd name="txB" fmla="*/ 4 h 4"/>
            </a:gdLst>
            <a:ahLst/>
            <a:cxnLst>
              <a:cxn ang="0">
                <a:pos x="294" y="4"/>
              </a:cxn>
              <a:cxn ang="0">
                <a:pos x="0" y="0"/>
              </a:cxn>
            </a:cxnLst>
            <a:rect l="txL" t="txT" r="txR" b="txB"/>
            <a:pathLst>
              <a:path w="294" h="4">
                <a:moveTo>
                  <a:pt x="294" y="4"/>
                </a:moveTo>
                <a:lnTo>
                  <a:pt x="0" y="0"/>
                </a:lnTo>
              </a:path>
            </a:pathLst>
          </a:custGeom>
          <a:solidFill>
            <a:srgbClr val="FFFFFF"/>
          </a:solidFill>
          <a:ln w="0" cap="flat" cmpd="sng">
            <a:solidFill>
              <a:srgbClr val="000000"/>
            </a:solidFill>
            <a:prstDash val="solid"/>
            <a:round/>
            <a:headEnd type="none" w="med" len="med"/>
            <a:tailEnd type="triangle" w="med" len="med"/>
          </a:ln>
        </p:spPr>
        <p:txBody>
          <a:bodyPr/>
          <a:lstStyle/>
          <a:p>
            <a:endParaRPr lang="zh-CN" altLang="en-US" dirty="0">
              <a:latin typeface="Tahoma" panose="020B0604030504040204" pitchFamily="34" charset="0"/>
            </a:endParaRPr>
          </a:p>
        </p:txBody>
      </p:sp>
      <p:sp>
        <p:nvSpPr>
          <p:cNvPr id="32789" name="Text Box 14"/>
          <p:cNvSpPr txBox="1"/>
          <p:nvPr/>
        </p:nvSpPr>
        <p:spPr>
          <a:xfrm>
            <a:off x="2657475" y="1973263"/>
            <a:ext cx="639763" cy="271462"/>
          </a:xfrm>
          <a:prstGeom prst="rect">
            <a:avLst/>
          </a:prstGeom>
          <a:noFill/>
          <a:ln w="0">
            <a:noFill/>
          </a:ln>
        </p:spPr>
        <p:txBody>
          <a:bodyPr/>
          <a:lstStyle/>
          <a:p>
            <a:r>
              <a:rPr lang="zh-CN" altLang="en-US" sz="1200" dirty="0">
                <a:latin typeface="Times New Roman" panose="02020603050405020304" pitchFamily="18" charset="0"/>
                <a:cs typeface="Times New Roman" panose="02020603050405020304" pitchFamily="18" charset="0"/>
              </a:rPr>
              <a:t>主体</a:t>
            </a:r>
            <a:endParaRPr lang="zh-CN" altLang="en-US" sz="1200" dirty="0">
              <a:latin typeface="Times New Roman" panose="02020603050405020304" pitchFamily="18" charset="0"/>
            </a:endParaRPr>
          </a:p>
        </p:txBody>
      </p:sp>
      <p:sp>
        <p:nvSpPr>
          <p:cNvPr id="32790" name="Text Box 13"/>
          <p:cNvSpPr txBox="1"/>
          <p:nvPr/>
        </p:nvSpPr>
        <p:spPr>
          <a:xfrm>
            <a:off x="4284663" y="1946275"/>
            <a:ext cx="744537" cy="288925"/>
          </a:xfrm>
          <a:prstGeom prst="rect">
            <a:avLst/>
          </a:prstGeom>
          <a:noFill/>
          <a:ln w="0">
            <a:noFill/>
          </a:ln>
        </p:spPr>
        <p:txBody>
          <a:bodyPr/>
          <a:lstStyle/>
          <a:p>
            <a:r>
              <a:rPr lang="zh-CN" altLang="en-US" sz="1200" dirty="0">
                <a:latin typeface="Times New Roman" panose="02020603050405020304" pitchFamily="18" charset="0"/>
                <a:cs typeface="Times New Roman" panose="02020603050405020304" pitchFamily="18" charset="0"/>
              </a:rPr>
              <a:t>客体</a:t>
            </a:r>
            <a:r>
              <a:rPr lang="en-US" altLang="zh-CN" sz="1200" dirty="0">
                <a:latin typeface="Times New Roman" panose="02020603050405020304" pitchFamily="18" charset="0"/>
                <a:cs typeface="Times New Roman" panose="02020603050405020304" pitchFamily="18" charset="0"/>
              </a:rPr>
              <a:t>1</a:t>
            </a:r>
            <a:endParaRPr lang="en-US" altLang="zh-CN" sz="1200" dirty="0">
              <a:latin typeface="Times New Roman" panose="02020603050405020304" pitchFamily="18" charset="0"/>
            </a:endParaRPr>
          </a:p>
        </p:txBody>
      </p:sp>
      <p:sp>
        <p:nvSpPr>
          <p:cNvPr id="32791" name="Text Box 12"/>
          <p:cNvSpPr txBox="1"/>
          <p:nvPr/>
        </p:nvSpPr>
        <p:spPr>
          <a:xfrm>
            <a:off x="3851275" y="1755775"/>
            <a:ext cx="792163" cy="287338"/>
          </a:xfrm>
          <a:prstGeom prst="rect">
            <a:avLst/>
          </a:prstGeom>
          <a:noFill/>
          <a:ln w="0">
            <a:noFill/>
          </a:ln>
        </p:spPr>
        <p:txBody>
          <a:bodyPr/>
          <a:lstStyle/>
          <a:p>
            <a:r>
              <a:rPr lang="zh-CN" altLang="en-US" sz="1200" dirty="0">
                <a:latin typeface="Times New Roman" panose="02020603050405020304" pitchFamily="18" charset="0"/>
                <a:cs typeface="Times New Roman" panose="02020603050405020304" pitchFamily="18" charset="0"/>
              </a:rPr>
              <a:t>客体</a:t>
            </a:r>
            <a:r>
              <a:rPr lang="en-US" altLang="zh-CN" sz="1200" dirty="0">
                <a:latin typeface="Times New Roman" panose="02020603050405020304" pitchFamily="18" charset="0"/>
                <a:cs typeface="Times New Roman" panose="02020603050405020304" pitchFamily="18" charset="0"/>
              </a:rPr>
              <a:t>2</a:t>
            </a:r>
            <a:endParaRPr lang="en-US" altLang="zh-CN" sz="1200" dirty="0">
              <a:latin typeface="Times New Roman" panose="02020603050405020304" pitchFamily="18" charset="0"/>
            </a:endParaRPr>
          </a:p>
        </p:txBody>
      </p:sp>
      <p:sp>
        <p:nvSpPr>
          <p:cNvPr id="32792" name="Text Box 11"/>
          <p:cNvSpPr txBox="1"/>
          <p:nvPr/>
        </p:nvSpPr>
        <p:spPr>
          <a:xfrm>
            <a:off x="5651500" y="1971675"/>
            <a:ext cx="571500" cy="263525"/>
          </a:xfrm>
          <a:prstGeom prst="rect">
            <a:avLst/>
          </a:prstGeom>
          <a:noFill/>
          <a:ln w="0">
            <a:noFill/>
          </a:ln>
        </p:spPr>
        <p:txBody>
          <a:bodyPr/>
          <a:lstStyle/>
          <a:p>
            <a:r>
              <a:rPr lang="en-US" altLang="zh-CN" sz="1200" dirty="0">
                <a:latin typeface="Times New Roman" panose="02020603050405020304" pitchFamily="18" charset="0"/>
                <a:cs typeface="Times New Roman" panose="02020603050405020304" pitchFamily="18" charset="0"/>
              </a:rPr>
              <a:t>Major</a:t>
            </a:r>
            <a:endParaRPr lang="en-US" altLang="zh-CN" sz="1200" dirty="0">
              <a:latin typeface="Times New Roman" panose="02020603050405020304" pitchFamily="18" charset="0"/>
            </a:endParaRPr>
          </a:p>
        </p:txBody>
      </p:sp>
      <p:sp>
        <p:nvSpPr>
          <p:cNvPr id="32793" name="Text Box 10"/>
          <p:cNvSpPr txBox="1"/>
          <p:nvPr/>
        </p:nvSpPr>
        <p:spPr>
          <a:xfrm>
            <a:off x="1362075" y="1901825"/>
            <a:ext cx="431800" cy="263525"/>
          </a:xfrm>
          <a:prstGeom prst="rect">
            <a:avLst/>
          </a:prstGeom>
          <a:noFill/>
          <a:ln w="0">
            <a:noFill/>
          </a:ln>
        </p:spPr>
        <p:txBody>
          <a:bodyPr/>
          <a:lstStyle/>
          <a:p>
            <a:r>
              <a:rPr lang="en-US" altLang="zh-CN" sz="1200" dirty="0">
                <a:latin typeface="Times New Roman" panose="02020603050405020304" pitchFamily="18" charset="0"/>
                <a:cs typeface="Times New Roman" panose="02020603050405020304" pitchFamily="18" charset="0"/>
              </a:rPr>
              <a:t>ISA</a:t>
            </a:r>
            <a:endParaRPr lang="en-US" altLang="zh-CN" sz="1200" dirty="0">
              <a:latin typeface="Times New Roman" panose="02020603050405020304" pitchFamily="18" charset="0"/>
            </a:endParaRPr>
          </a:p>
        </p:txBody>
      </p:sp>
      <p:sp>
        <p:nvSpPr>
          <p:cNvPr id="32794" name="Text Box 9"/>
          <p:cNvSpPr txBox="1"/>
          <p:nvPr/>
        </p:nvSpPr>
        <p:spPr>
          <a:xfrm>
            <a:off x="3851275" y="2547938"/>
            <a:ext cx="873125" cy="312737"/>
          </a:xfrm>
          <a:prstGeom prst="rect">
            <a:avLst/>
          </a:prstGeom>
          <a:noFill/>
          <a:ln w="0">
            <a:noFill/>
          </a:ln>
        </p:spPr>
        <p:txBody>
          <a:bodyPr/>
          <a:lstStyle/>
          <a:p>
            <a:r>
              <a:rPr lang="en-US" altLang="zh-CN" sz="1200" dirty="0">
                <a:latin typeface="Times New Roman" panose="02020603050405020304" pitchFamily="18" charset="0"/>
                <a:cs typeface="Times New Roman" panose="02020603050405020304" pitchFamily="18" charset="0"/>
              </a:rPr>
              <a:t>During</a:t>
            </a:r>
            <a:endParaRPr lang="en-US" altLang="zh-CN" sz="1200" dirty="0">
              <a:latin typeface="Times New Roman" panose="02020603050405020304" pitchFamily="18" charset="0"/>
            </a:endParaRPr>
          </a:p>
        </p:txBody>
      </p:sp>
      <p:sp>
        <p:nvSpPr>
          <p:cNvPr id="32795" name="Text Box 8"/>
          <p:cNvSpPr txBox="1"/>
          <p:nvPr/>
        </p:nvSpPr>
        <p:spPr>
          <a:xfrm>
            <a:off x="4859338" y="2908300"/>
            <a:ext cx="571500" cy="261938"/>
          </a:xfrm>
          <a:prstGeom prst="rect">
            <a:avLst/>
          </a:prstGeom>
          <a:noFill/>
          <a:ln w="0">
            <a:noFill/>
          </a:ln>
        </p:spPr>
        <p:txBody>
          <a:bodyPr/>
          <a:lstStyle/>
          <a:p>
            <a:r>
              <a:rPr lang="en-US" altLang="zh-CN" sz="1200" dirty="0">
                <a:latin typeface="Times New Roman" panose="02020603050405020304" pitchFamily="18" charset="0"/>
                <a:cs typeface="Times New Roman" panose="02020603050405020304" pitchFamily="18" charset="0"/>
              </a:rPr>
              <a:t>AKO</a:t>
            </a:r>
            <a:endParaRPr lang="en-US" altLang="zh-CN" sz="1200" dirty="0">
              <a:latin typeface="Times New Roman" panose="02020603050405020304" pitchFamily="18" charset="0"/>
            </a:endParaRPr>
          </a:p>
        </p:txBody>
      </p:sp>
      <p:sp>
        <p:nvSpPr>
          <p:cNvPr id="32796" name="Text Box 6"/>
          <p:cNvSpPr txBox="1"/>
          <p:nvPr/>
        </p:nvSpPr>
        <p:spPr>
          <a:xfrm>
            <a:off x="3276600" y="3843338"/>
            <a:ext cx="2628900" cy="296862"/>
          </a:xfrm>
          <a:prstGeom prst="rect">
            <a:avLst/>
          </a:prstGeom>
          <a:noFill/>
          <a:ln w="0">
            <a:noFill/>
          </a:ln>
        </p:spPr>
        <p:txBody>
          <a:bodyPr/>
          <a:lstStyle/>
          <a:p>
            <a:r>
              <a:rPr lang="zh-CN" altLang="en-US" sz="1400" b="1" dirty="0">
                <a:latin typeface="Times New Roman" panose="02020603050405020304" pitchFamily="18" charset="0"/>
                <a:cs typeface="Times New Roman" panose="02020603050405020304" pitchFamily="18" charset="0"/>
              </a:rPr>
              <a:t>图</a:t>
            </a:r>
            <a:r>
              <a:rPr lang="en-US" altLang="zh-CN" sz="1400" b="1" dirty="0">
                <a:latin typeface="Times New Roman" panose="02020603050405020304" pitchFamily="18" charset="0"/>
                <a:cs typeface="Times New Roman" panose="02020603050405020304" pitchFamily="18" charset="0"/>
              </a:rPr>
              <a:t>   </a:t>
            </a:r>
            <a:r>
              <a:rPr lang="zh-CN" altLang="en-US" sz="1400" b="1" dirty="0">
                <a:latin typeface="Times New Roman" panose="02020603050405020304" pitchFamily="18" charset="0"/>
                <a:cs typeface="Times New Roman" panose="02020603050405020304" pitchFamily="18" charset="0"/>
              </a:rPr>
              <a:t>有关讲课的语义网络</a:t>
            </a:r>
            <a:endParaRPr lang="zh-CN" altLang="en-US" sz="1400" b="1" dirty="0">
              <a:latin typeface="Times New Roman" panose="02020603050405020304" pitchFamily="18" charset="0"/>
            </a:endParaRPr>
          </a:p>
        </p:txBody>
      </p:sp>
      <p:sp>
        <p:nvSpPr>
          <p:cNvPr id="32797" name="Rectangle 48"/>
          <p:cNvSpPr/>
          <p:nvPr/>
        </p:nvSpPr>
        <p:spPr>
          <a:xfrm>
            <a:off x="0" y="2719388"/>
            <a:ext cx="9144000" cy="0"/>
          </a:xfrm>
          <a:prstGeom prst="rect">
            <a:avLst/>
          </a:prstGeom>
          <a:noFill/>
          <a:ln w="9525">
            <a:noFill/>
          </a:ln>
        </p:spPr>
        <p:txBody>
          <a:bodyPr wrap="none" anchor="ctr" anchorCtr="0">
            <a:spAutoFit/>
          </a:bodyPr>
          <a:lstStyle/>
          <a:p>
            <a:endParaRPr lang="zh-CN" altLang="zh-CN" dirty="0">
              <a:latin typeface="Times New Roman" panose="02020603050405020304" pitchFamily="18" charset="0"/>
            </a:endParaRPr>
          </a:p>
        </p:txBody>
      </p:sp>
    </p:spTree>
  </p:cSld>
  <p:clrMapOvr>
    <a:masterClrMapping/>
  </p:clrMapOvr>
  <p:transition>
    <p:random/>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Text Box 5"/>
          <p:cNvSpPr txBox="1"/>
          <p:nvPr/>
        </p:nvSpPr>
        <p:spPr>
          <a:xfrm>
            <a:off x="173355" y="1034733"/>
            <a:ext cx="8497888" cy="5262245"/>
          </a:xfrm>
          <a:prstGeom prst="rect">
            <a:avLst/>
          </a:prstGeom>
          <a:noFill/>
          <a:ln w="9525">
            <a:noFill/>
          </a:ln>
        </p:spPr>
        <p:txBody>
          <a:bodyPr>
            <a:spAutoFit/>
          </a:bodyPr>
          <a:lstStyle/>
          <a:p>
            <a:pPr>
              <a:lnSpc>
                <a:spcPct val="120000"/>
              </a:lnSpc>
              <a:spcAft>
                <a:spcPts val="0"/>
              </a:spcAft>
            </a:pPr>
            <a:r>
              <a:rPr lang="en-US" altLang="zh-CN" sz="2000" b="1" dirty="0">
                <a:latin typeface="仿宋_GB2312" pitchFamily="49" charset="-122"/>
                <a:ea typeface="仿宋_GB2312" pitchFamily="49" charset="-122"/>
              </a:rPr>
              <a:t>    </a:t>
            </a:r>
            <a:r>
              <a:rPr lang="zh-CN" altLang="en-US" sz="2000" b="1" dirty="0">
                <a:latin typeface="仿宋_GB2312" pitchFamily="49" charset="-122"/>
                <a:ea typeface="仿宋_GB2312" pitchFamily="49" charset="-122"/>
              </a:rPr>
              <a:t>用语义网络表示知识的问题求解系统主要有两大部分组成，一部分是由语义网络构成的知识库，另一部分是用于问题求解的推理机。语义网络的推理过程主要有两种，一种是</a:t>
            </a:r>
            <a:r>
              <a:rPr lang="zh-CN" altLang="en-US" sz="2000" b="1" dirty="0">
                <a:solidFill>
                  <a:srgbClr val="C00000"/>
                </a:solidFill>
                <a:latin typeface="仿宋_GB2312" pitchFamily="49" charset="-122"/>
                <a:ea typeface="仿宋_GB2312" pitchFamily="49" charset="-122"/>
              </a:rPr>
              <a:t>继承</a:t>
            </a:r>
            <a:r>
              <a:rPr lang="zh-CN" altLang="en-US" sz="2000" b="1" dirty="0">
                <a:latin typeface="仿宋_GB2312" pitchFamily="49" charset="-122"/>
                <a:ea typeface="仿宋_GB2312" pitchFamily="49" charset="-122"/>
              </a:rPr>
              <a:t>，另一种是</a:t>
            </a:r>
            <a:r>
              <a:rPr lang="zh-CN" altLang="en-US" sz="2000" b="1" dirty="0">
                <a:solidFill>
                  <a:srgbClr val="C00000"/>
                </a:solidFill>
                <a:latin typeface="仿宋_GB2312" pitchFamily="49" charset="-122"/>
                <a:ea typeface="仿宋_GB2312" pitchFamily="49" charset="-122"/>
              </a:rPr>
              <a:t>匹配</a:t>
            </a:r>
            <a:r>
              <a:rPr lang="zh-CN" altLang="en-US" sz="2000" b="1" dirty="0">
                <a:latin typeface="仿宋_GB2312" pitchFamily="49" charset="-122"/>
                <a:ea typeface="仿宋_GB2312" pitchFamily="49" charset="-122"/>
              </a:rPr>
              <a:t>。</a:t>
            </a:r>
            <a:endParaRPr lang="zh-CN" altLang="en-US" sz="2000" b="1" dirty="0">
              <a:latin typeface="仿宋_GB2312" pitchFamily="49" charset="-122"/>
              <a:ea typeface="仿宋_GB2312" pitchFamily="49" charset="-122"/>
            </a:endParaRPr>
          </a:p>
          <a:p>
            <a:pPr>
              <a:lnSpc>
                <a:spcPct val="120000"/>
              </a:lnSpc>
              <a:spcAft>
                <a:spcPts val="0"/>
              </a:spcAft>
            </a:pPr>
            <a:r>
              <a:rPr lang="en-US" altLang="zh-CN" sz="2000" b="1" dirty="0">
                <a:solidFill>
                  <a:srgbClr val="0066FF"/>
                </a:solidFill>
                <a:latin typeface="仿宋_GB2312" pitchFamily="49" charset="-122"/>
                <a:ea typeface="仿宋_GB2312" pitchFamily="49" charset="-122"/>
              </a:rPr>
              <a:t>1</a:t>
            </a:r>
            <a:r>
              <a:rPr lang="zh-CN" altLang="en-US" sz="2000" b="1" dirty="0">
                <a:solidFill>
                  <a:srgbClr val="0066FF"/>
                </a:solidFill>
                <a:latin typeface="仿宋_GB2312" pitchFamily="49" charset="-122"/>
                <a:ea typeface="仿宋_GB2312" pitchFamily="49" charset="-122"/>
              </a:rPr>
              <a:t>．继承推理</a:t>
            </a:r>
            <a:endParaRPr lang="zh-CN" altLang="en-US" sz="2000" b="1" dirty="0">
              <a:solidFill>
                <a:srgbClr val="0066FF"/>
              </a:solidFill>
              <a:latin typeface="仿宋_GB2312" pitchFamily="49" charset="-122"/>
              <a:ea typeface="仿宋_GB2312" pitchFamily="49" charset="-122"/>
            </a:endParaRPr>
          </a:p>
          <a:p>
            <a:pPr>
              <a:lnSpc>
                <a:spcPct val="120000"/>
              </a:lnSpc>
              <a:spcAft>
                <a:spcPts val="0"/>
              </a:spcAft>
            </a:pPr>
            <a:r>
              <a:rPr lang="zh-CN" altLang="en-US" sz="2000" b="1" dirty="0">
                <a:latin typeface="仿宋_GB2312" pitchFamily="49" charset="-122"/>
                <a:ea typeface="仿宋_GB2312" pitchFamily="49" charset="-122"/>
              </a:rPr>
              <a:t>   继承是指把对事物的描述从抽象结点传递到具体结点。</a:t>
            </a:r>
            <a:r>
              <a:rPr sz="2000" b="1" dirty="0" err="1">
                <a:latin typeface="仿宋_GB2312" pitchFamily="49" charset="-122"/>
                <a:ea typeface="仿宋_GB2312" pitchFamily="49" charset="-122"/>
              </a:rPr>
              <a:t>通过继承（沿着ISA、AKO这些弧）</a:t>
            </a:r>
            <a:r>
              <a:rPr sz="2000" b="1" dirty="0" err="1" smtClean="0">
                <a:latin typeface="仿宋_GB2312" pitchFamily="49" charset="-122"/>
                <a:ea typeface="仿宋_GB2312" pitchFamily="49" charset="-122"/>
              </a:rPr>
              <a:t>可以</a:t>
            </a:r>
            <a:r>
              <a:rPr lang="zh-CN" altLang="en-US" sz="2000" b="1" dirty="0" smtClean="0">
                <a:latin typeface="仿宋_GB2312" pitchFamily="49" charset="-122"/>
                <a:ea typeface="仿宋_GB2312" pitchFamily="49" charset="-122"/>
              </a:rPr>
              <a:t>得</a:t>
            </a:r>
            <a:r>
              <a:rPr sz="2000" b="1" dirty="0" err="1" smtClean="0">
                <a:latin typeface="仿宋_GB2312" pitchFamily="49" charset="-122"/>
                <a:ea typeface="仿宋_GB2312" pitchFamily="49" charset="-122"/>
              </a:rPr>
              <a:t>到所需</a:t>
            </a:r>
            <a:r>
              <a:rPr lang="zh-CN" altLang="en-US" sz="2000" b="1" dirty="0" smtClean="0">
                <a:latin typeface="仿宋_GB2312" pitchFamily="49" charset="-122"/>
                <a:ea typeface="仿宋_GB2312" pitchFamily="49" charset="-122"/>
              </a:rPr>
              <a:t>结</a:t>
            </a:r>
            <a:r>
              <a:rPr sz="2000" b="1" dirty="0" err="1" smtClean="0">
                <a:latin typeface="仿宋_GB2312" pitchFamily="49" charset="-122"/>
                <a:ea typeface="仿宋_GB2312" pitchFamily="49" charset="-122"/>
              </a:rPr>
              <a:t>点的一些属性值</a:t>
            </a:r>
            <a:r>
              <a:rPr lang="zh-CN" altLang="en-US" sz="2000" b="1" dirty="0">
                <a:latin typeface="仿宋_GB2312" pitchFamily="49" charset="-122"/>
                <a:ea typeface="仿宋_GB2312" pitchFamily="49" charset="-122"/>
              </a:rPr>
              <a:t>。</a:t>
            </a:r>
            <a:endParaRPr lang="zh-CN" altLang="en-US" sz="2000" b="1" dirty="0">
              <a:latin typeface="仿宋_GB2312" pitchFamily="49" charset="-122"/>
              <a:ea typeface="仿宋_GB2312" pitchFamily="49" charset="-122"/>
            </a:endParaRPr>
          </a:p>
          <a:p>
            <a:pPr>
              <a:lnSpc>
                <a:spcPct val="120000"/>
              </a:lnSpc>
              <a:spcAft>
                <a:spcPts val="0"/>
              </a:spcAft>
            </a:pPr>
            <a:r>
              <a:rPr lang="zh-CN" altLang="en-US" sz="2000" b="1" dirty="0">
                <a:latin typeface="仿宋_GB2312" pitchFamily="49" charset="-122"/>
                <a:ea typeface="仿宋_GB2312" pitchFamily="49" charset="-122"/>
              </a:rPr>
              <a:t>一般过程：</a:t>
            </a:r>
            <a:endParaRPr lang="zh-CN" altLang="en-US" sz="2000" b="1" dirty="0">
              <a:latin typeface="仿宋_GB2312" pitchFamily="49" charset="-122"/>
              <a:ea typeface="仿宋_GB2312" pitchFamily="49" charset="-122"/>
            </a:endParaRPr>
          </a:p>
          <a:p>
            <a:pPr>
              <a:lnSpc>
                <a:spcPct val="120000"/>
              </a:lnSpc>
              <a:spcAft>
                <a:spcPts val="0"/>
              </a:spcAft>
            </a:pPr>
            <a:r>
              <a:rPr lang="zh-CN" altLang="en-US" sz="2000" b="1" dirty="0">
                <a:latin typeface="仿宋_GB2312" pitchFamily="49" charset="-122"/>
                <a:ea typeface="仿宋_GB2312" pitchFamily="49" charset="-122"/>
              </a:rPr>
              <a:t>（</a:t>
            </a:r>
            <a:r>
              <a:rPr lang="en-US" altLang="zh-CN" sz="2000" b="1" dirty="0">
                <a:latin typeface="仿宋_GB2312" pitchFamily="49" charset="-122"/>
                <a:ea typeface="仿宋_GB2312" pitchFamily="49" charset="-122"/>
              </a:rPr>
              <a:t>1</a:t>
            </a:r>
            <a:r>
              <a:rPr lang="zh-CN" altLang="en-US" sz="2000" b="1" dirty="0">
                <a:latin typeface="仿宋_GB2312" pitchFamily="49" charset="-122"/>
                <a:ea typeface="仿宋_GB2312" pitchFamily="49" charset="-122"/>
              </a:rPr>
              <a:t>）建立一</a:t>
            </a:r>
            <a:r>
              <a:rPr lang="zh-CN" altLang="en-US" sz="2000" b="1" dirty="0" smtClean="0">
                <a:latin typeface="仿宋_GB2312" pitchFamily="49" charset="-122"/>
                <a:ea typeface="仿宋_GB2312" pitchFamily="49" charset="-122"/>
              </a:rPr>
              <a:t>个结点</a:t>
            </a:r>
            <a:r>
              <a:rPr lang="zh-CN" altLang="en-US" sz="2000" b="1" dirty="0">
                <a:latin typeface="仿宋_GB2312" pitchFamily="49" charset="-122"/>
                <a:ea typeface="仿宋_GB2312" pitchFamily="49" charset="-122"/>
              </a:rPr>
              <a:t>表，用来存放待</a:t>
            </a:r>
            <a:r>
              <a:rPr lang="zh-CN" altLang="en-US" sz="2000" b="1" dirty="0" smtClean="0">
                <a:latin typeface="仿宋_GB2312" pitchFamily="49" charset="-122"/>
                <a:ea typeface="仿宋_GB2312" pitchFamily="49" charset="-122"/>
              </a:rPr>
              <a:t>解结点</a:t>
            </a:r>
            <a:r>
              <a:rPr lang="zh-CN" altLang="en-US" sz="2000" b="1" dirty="0">
                <a:latin typeface="仿宋_GB2312" pitchFamily="49" charset="-122"/>
                <a:ea typeface="仿宋_GB2312" pitchFamily="49" charset="-122"/>
              </a:rPr>
              <a:t>和所有以ISA、AKO等继承</a:t>
            </a:r>
            <a:r>
              <a:rPr lang="zh-CN" altLang="en-US" sz="2000" b="1" dirty="0" smtClean="0">
                <a:latin typeface="仿宋_GB2312" pitchFamily="49" charset="-122"/>
                <a:ea typeface="仿宋_GB2312" pitchFamily="49" charset="-122"/>
              </a:rPr>
              <a:t>弧与此结点</a:t>
            </a:r>
            <a:r>
              <a:rPr lang="zh-CN" altLang="en-US" sz="2000" b="1" dirty="0">
                <a:latin typeface="仿宋_GB2312" pitchFamily="49" charset="-122"/>
                <a:ea typeface="仿宋_GB2312" pitchFamily="49" charset="-122"/>
              </a:rPr>
              <a:t>相连</a:t>
            </a:r>
            <a:r>
              <a:rPr lang="zh-CN" altLang="en-US" sz="2000" b="1" dirty="0" smtClean="0">
                <a:latin typeface="仿宋_GB2312" pitchFamily="49" charset="-122"/>
                <a:ea typeface="仿宋_GB2312" pitchFamily="49" charset="-122"/>
              </a:rPr>
              <a:t>的结点</a:t>
            </a:r>
            <a:r>
              <a:rPr lang="zh-CN" altLang="en-US" sz="2000" b="1" dirty="0">
                <a:latin typeface="仿宋_GB2312" pitchFamily="49" charset="-122"/>
                <a:ea typeface="仿宋_GB2312" pitchFamily="49" charset="-122"/>
              </a:rPr>
              <a:t>。初始情况下</a:t>
            </a:r>
            <a:r>
              <a:rPr lang="zh-CN" altLang="en-US" sz="2000" b="1" dirty="0">
                <a:latin typeface="仿宋_GB2312" pitchFamily="49" charset="-122"/>
                <a:ea typeface="仿宋_GB2312" pitchFamily="49" charset="-122"/>
              </a:rPr>
              <a:t>，结点</a:t>
            </a:r>
            <a:r>
              <a:rPr lang="zh-CN" altLang="en-US" sz="2000" b="1" dirty="0">
                <a:latin typeface="仿宋_GB2312" pitchFamily="49" charset="-122"/>
                <a:ea typeface="仿宋_GB2312" pitchFamily="49" charset="-122"/>
              </a:rPr>
              <a:t>表中只有待</a:t>
            </a:r>
            <a:r>
              <a:rPr lang="zh-CN" altLang="en-US" sz="2000" b="1" dirty="0">
                <a:latin typeface="仿宋_GB2312" pitchFamily="49" charset="-122"/>
                <a:ea typeface="仿宋_GB2312" pitchFamily="49" charset="-122"/>
              </a:rPr>
              <a:t>解结点</a:t>
            </a:r>
            <a:r>
              <a:rPr lang="zh-CN" altLang="en-US" sz="2000" b="1" dirty="0">
                <a:latin typeface="仿宋_GB2312" pitchFamily="49" charset="-122"/>
                <a:ea typeface="仿宋_GB2312" pitchFamily="49" charset="-122"/>
              </a:rPr>
              <a:t>。</a:t>
            </a:r>
            <a:endParaRPr lang="zh-CN" altLang="en-US" sz="2000" b="1" dirty="0">
              <a:latin typeface="仿宋_GB2312" pitchFamily="49" charset="-122"/>
              <a:ea typeface="仿宋_GB2312" pitchFamily="49" charset="-122"/>
            </a:endParaRPr>
          </a:p>
          <a:p>
            <a:pPr>
              <a:lnSpc>
                <a:spcPct val="120000"/>
              </a:lnSpc>
              <a:spcAft>
                <a:spcPts val="0"/>
              </a:spcAft>
            </a:pPr>
            <a:r>
              <a:rPr lang="zh-CN" altLang="en-US" sz="2000" b="1" dirty="0">
                <a:latin typeface="仿宋_GB2312" pitchFamily="49" charset="-122"/>
                <a:ea typeface="仿宋_GB2312" pitchFamily="49" charset="-122"/>
              </a:rPr>
              <a:t>（</a:t>
            </a:r>
            <a:r>
              <a:rPr lang="en-US" altLang="zh-CN" sz="2000" b="1" dirty="0">
                <a:latin typeface="仿宋_GB2312" pitchFamily="49" charset="-122"/>
                <a:ea typeface="仿宋_GB2312" pitchFamily="49" charset="-122"/>
              </a:rPr>
              <a:t>2</a:t>
            </a:r>
            <a:r>
              <a:rPr lang="zh-CN" altLang="en-US" sz="2000" b="1" dirty="0">
                <a:latin typeface="仿宋_GB2312" pitchFamily="49" charset="-122"/>
                <a:ea typeface="仿宋_GB2312" pitchFamily="49" charset="-122"/>
              </a:rPr>
              <a:t>）检查表中的第一</a:t>
            </a:r>
            <a:r>
              <a:rPr lang="zh-CN" altLang="en-US" sz="2000" b="1" dirty="0">
                <a:latin typeface="仿宋_GB2312" pitchFamily="49" charset="-122"/>
                <a:ea typeface="仿宋_GB2312" pitchFamily="49" charset="-122"/>
              </a:rPr>
              <a:t>个结点</a:t>
            </a:r>
            <a:r>
              <a:rPr lang="zh-CN" altLang="en-US" sz="2000" b="1" dirty="0">
                <a:latin typeface="仿宋_GB2312" pitchFamily="49" charset="-122"/>
                <a:ea typeface="仿宋_GB2312" pitchFamily="49" charset="-122"/>
              </a:rPr>
              <a:t>是否有继承弧。若有则把该弧所指的</a:t>
            </a:r>
            <a:r>
              <a:rPr lang="zh-CN" altLang="en-US" sz="2000" b="1" dirty="0">
                <a:latin typeface="仿宋_GB2312" pitchFamily="49" charset="-122"/>
                <a:ea typeface="仿宋_GB2312" pitchFamily="49" charset="-122"/>
              </a:rPr>
              <a:t>所有结点</a:t>
            </a:r>
            <a:r>
              <a:rPr lang="zh-CN" altLang="en-US" sz="2000" b="1" dirty="0">
                <a:latin typeface="仿宋_GB2312" pitchFamily="49" charset="-122"/>
                <a:ea typeface="仿宋_GB2312" pitchFamily="49" charset="-122"/>
              </a:rPr>
              <a:t>放</a:t>
            </a:r>
            <a:r>
              <a:rPr lang="zh-CN" altLang="en-US" sz="2000" b="1" dirty="0">
                <a:latin typeface="仿宋_GB2312" pitchFamily="49" charset="-122"/>
                <a:ea typeface="仿宋_GB2312" pitchFamily="49" charset="-122"/>
              </a:rPr>
              <a:t>入结点</a:t>
            </a:r>
            <a:r>
              <a:rPr lang="zh-CN" altLang="en-US" sz="2000" b="1" dirty="0">
                <a:latin typeface="仿宋_GB2312" pitchFamily="49" charset="-122"/>
                <a:ea typeface="仿宋_GB2312" pitchFamily="49" charset="-122"/>
              </a:rPr>
              <a:t>表末尾。记录</a:t>
            </a:r>
            <a:r>
              <a:rPr lang="zh-CN" altLang="en-US" sz="2000" b="1" dirty="0">
                <a:latin typeface="仿宋_GB2312" pitchFamily="49" charset="-122"/>
                <a:ea typeface="仿宋_GB2312" pitchFamily="49" charset="-122"/>
              </a:rPr>
              <a:t>这些结点</a:t>
            </a:r>
            <a:r>
              <a:rPr lang="zh-CN" altLang="en-US" sz="2000" b="1" dirty="0">
                <a:latin typeface="仿宋_GB2312" pitchFamily="49" charset="-122"/>
                <a:ea typeface="仿宋_GB2312" pitchFamily="49" charset="-122"/>
              </a:rPr>
              <a:t>的属性，并</a:t>
            </a:r>
            <a:r>
              <a:rPr lang="zh-CN" altLang="en-US" sz="2000" b="1" dirty="0">
                <a:latin typeface="仿宋_GB2312" pitchFamily="49" charset="-122"/>
                <a:ea typeface="仿宋_GB2312" pitchFamily="49" charset="-122"/>
              </a:rPr>
              <a:t>从结点</a:t>
            </a:r>
            <a:r>
              <a:rPr lang="zh-CN" altLang="en-US" sz="2000" b="1" dirty="0">
                <a:latin typeface="仿宋_GB2312" pitchFamily="49" charset="-122"/>
                <a:ea typeface="仿宋_GB2312" pitchFamily="49" charset="-122"/>
              </a:rPr>
              <a:t>表中删除第一</a:t>
            </a:r>
            <a:r>
              <a:rPr lang="zh-CN" altLang="en-US" sz="2000" b="1" dirty="0">
                <a:latin typeface="仿宋_GB2312" pitchFamily="49" charset="-122"/>
                <a:ea typeface="仿宋_GB2312" pitchFamily="49" charset="-122"/>
              </a:rPr>
              <a:t>个结点</a:t>
            </a:r>
            <a:r>
              <a:rPr lang="zh-CN" altLang="en-US" sz="2000" b="1" dirty="0">
                <a:latin typeface="仿宋_GB2312" pitchFamily="49" charset="-122"/>
                <a:ea typeface="仿宋_GB2312" pitchFamily="49" charset="-122"/>
              </a:rPr>
              <a:t>。若没有则直接删除第一</a:t>
            </a:r>
            <a:r>
              <a:rPr lang="zh-CN" altLang="en-US" sz="2000" b="1" dirty="0">
                <a:latin typeface="仿宋_GB2312" pitchFamily="49" charset="-122"/>
                <a:ea typeface="仿宋_GB2312" pitchFamily="49" charset="-122"/>
              </a:rPr>
              <a:t>个结点</a:t>
            </a:r>
            <a:r>
              <a:rPr lang="zh-CN" altLang="en-US" sz="2000" b="1" dirty="0">
                <a:latin typeface="仿宋_GB2312" pitchFamily="49" charset="-122"/>
                <a:ea typeface="仿宋_GB2312" pitchFamily="49" charset="-122"/>
              </a:rPr>
              <a:t>。</a:t>
            </a:r>
            <a:endParaRPr lang="zh-CN" altLang="en-US" sz="2000" b="1" dirty="0">
              <a:latin typeface="仿宋_GB2312" pitchFamily="49" charset="-122"/>
              <a:ea typeface="仿宋_GB2312" pitchFamily="49" charset="-122"/>
            </a:endParaRPr>
          </a:p>
          <a:p>
            <a:pPr>
              <a:lnSpc>
                <a:spcPct val="120000"/>
              </a:lnSpc>
              <a:spcAft>
                <a:spcPts val="0"/>
              </a:spcAft>
            </a:pPr>
            <a:r>
              <a:rPr lang="zh-CN" altLang="en-US" sz="2000" b="1" dirty="0">
                <a:latin typeface="仿宋_GB2312" pitchFamily="49" charset="-122"/>
                <a:ea typeface="仿宋_GB2312" pitchFamily="49" charset="-122"/>
              </a:rPr>
              <a:t>（</a:t>
            </a:r>
            <a:r>
              <a:rPr lang="en-US" altLang="zh-CN" sz="2000" b="1" dirty="0">
                <a:latin typeface="仿宋_GB2312" pitchFamily="49" charset="-122"/>
                <a:ea typeface="仿宋_GB2312" pitchFamily="49" charset="-122"/>
              </a:rPr>
              <a:t>3</a:t>
            </a:r>
            <a:r>
              <a:rPr lang="zh-CN" altLang="en-US" sz="2000" b="1" dirty="0">
                <a:latin typeface="仿宋_GB2312" pitchFamily="49" charset="-122"/>
                <a:ea typeface="仿宋_GB2312" pitchFamily="49" charset="-122"/>
              </a:rPr>
              <a:t>）重复第2步，</a:t>
            </a:r>
            <a:r>
              <a:rPr lang="zh-CN" altLang="en-US" sz="2000" b="1" dirty="0">
                <a:latin typeface="仿宋_GB2312" pitchFamily="49" charset="-122"/>
                <a:ea typeface="仿宋_GB2312" pitchFamily="49" charset="-122"/>
              </a:rPr>
              <a:t>直到结点</a:t>
            </a:r>
            <a:r>
              <a:rPr lang="zh-CN" altLang="en-US" sz="2000" b="1" dirty="0">
                <a:latin typeface="仿宋_GB2312" pitchFamily="49" charset="-122"/>
                <a:ea typeface="仿宋_GB2312" pitchFamily="49" charset="-122"/>
              </a:rPr>
              <a:t>表为空。</a:t>
            </a:r>
            <a:endParaRPr lang="zh-CN" altLang="en-US" sz="2000" b="1" dirty="0">
              <a:latin typeface="仿宋_GB2312" pitchFamily="49" charset="-122"/>
              <a:ea typeface="仿宋_GB2312" pitchFamily="49" charset="-122"/>
            </a:endParaRPr>
          </a:p>
          <a:p>
            <a:pPr>
              <a:lnSpc>
                <a:spcPct val="120000"/>
              </a:lnSpc>
              <a:spcAft>
                <a:spcPts val="0"/>
              </a:spcAft>
            </a:pPr>
            <a:r>
              <a:rPr lang="en-US" altLang="zh-CN" sz="2000" b="1" dirty="0">
                <a:latin typeface="仿宋_GB2312" pitchFamily="49" charset="-122"/>
                <a:ea typeface="仿宋_GB2312" pitchFamily="49" charset="-122"/>
              </a:rPr>
              <a:t>    </a:t>
            </a:r>
            <a:r>
              <a:rPr lang="zh-CN" altLang="en-US" sz="2000" b="1" dirty="0">
                <a:latin typeface="仿宋_GB2312" pitchFamily="49" charset="-122"/>
                <a:ea typeface="仿宋_GB2312" pitchFamily="49" charset="-122"/>
              </a:rPr>
              <a:t>记录下的全部属性就是待</a:t>
            </a:r>
            <a:r>
              <a:rPr lang="zh-CN" altLang="en-US" sz="2000" b="1" dirty="0">
                <a:latin typeface="仿宋_GB2312" pitchFamily="49" charset="-122"/>
                <a:ea typeface="仿宋_GB2312" pitchFamily="49" charset="-122"/>
              </a:rPr>
              <a:t>解结点</a:t>
            </a:r>
            <a:r>
              <a:rPr lang="zh-CN" altLang="en-US" sz="2000" b="1" dirty="0">
                <a:latin typeface="仿宋_GB2312" pitchFamily="49" charset="-122"/>
                <a:ea typeface="仿宋_GB2312" pitchFamily="49" charset="-122"/>
              </a:rPr>
              <a:t>继承来的属性。</a:t>
            </a:r>
            <a:endParaRPr lang="zh-CN" altLang="en-US" sz="2000" b="1" dirty="0">
              <a:latin typeface="仿宋_GB2312" pitchFamily="49" charset="-122"/>
              <a:ea typeface="仿宋_GB2312" pitchFamily="49" charset="-122"/>
            </a:endParaRPr>
          </a:p>
        </p:txBody>
      </p:sp>
      <p:sp>
        <p:nvSpPr>
          <p:cNvPr id="33798" name="Rectangle 6"/>
          <p:cNvSpPr/>
          <p:nvPr/>
        </p:nvSpPr>
        <p:spPr>
          <a:xfrm>
            <a:off x="304800" y="385128"/>
            <a:ext cx="3837910" cy="461665"/>
          </a:xfrm>
          <a:prstGeom prst="rect">
            <a:avLst/>
          </a:prstGeom>
          <a:noFill/>
          <a:ln w="9525">
            <a:noFill/>
          </a:ln>
        </p:spPr>
        <p:txBody>
          <a:bodyPr wrap="none">
            <a:spAutoFit/>
          </a:bodyPr>
          <a:lstStyle/>
          <a:p>
            <a:r>
              <a:rPr lang="en-US" altLang="zh-CN" sz="2400" b="1" dirty="0" smtClean="0">
                <a:solidFill>
                  <a:srgbClr val="0066FF"/>
                </a:solidFill>
                <a:latin typeface="Tahoma" panose="020B0604030504040204" pitchFamily="34" charset="0"/>
              </a:rPr>
              <a:t>2.5.5 </a:t>
            </a:r>
            <a:r>
              <a:rPr lang="zh-CN" altLang="en-US" sz="2400" b="1" dirty="0">
                <a:solidFill>
                  <a:srgbClr val="0066FF"/>
                </a:solidFill>
                <a:latin typeface="Tahoma" panose="020B0604030504040204" pitchFamily="34" charset="0"/>
              </a:rPr>
              <a:t>语义网络的推理过程</a:t>
            </a:r>
            <a:endParaRPr lang="zh-CN" altLang="en-US" sz="2400" b="1" dirty="0">
              <a:solidFill>
                <a:srgbClr val="0066FF"/>
              </a:solidFill>
              <a:latin typeface="Tahoma" panose="020B0604030504040204" pitchFamily="34" charset="0"/>
            </a:endParaRPr>
          </a:p>
        </p:txBody>
      </p:sp>
    </p:spTree>
  </p:cSld>
  <p:clrMapOvr>
    <a:masterClrMapping/>
  </p:clrMapOvr>
  <p:transition>
    <p:random/>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Text Box 5"/>
          <p:cNvSpPr txBox="1"/>
          <p:nvPr/>
        </p:nvSpPr>
        <p:spPr>
          <a:xfrm>
            <a:off x="313055" y="366395"/>
            <a:ext cx="7910513" cy="521970"/>
          </a:xfrm>
          <a:prstGeom prst="rect">
            <a:avLst/>
          </a:prstGeom>
          <a:noFill/>
          <a:ln w="9525">
            <a:noFill/>
          </a:ln>
        </p:spPr>
        <p:txBody>
          <a:bodyPr>
            <a:spAutoFit/>
          </a:bodyPr>
          <a:lstStyle/>
          <a:p>
            <a:r>
              <a:rPr lang="en-US" altLang="zh-CN" sz="2800" b="1" dirty="0">
                <a:solidFill>
                  <a:srgbClr val="0066FF"/>
                </a:solidFill>
                <a:latin typeface="仿宋_GB2312" pitchFamily="49" charset="-122"/>
                <a:ea typeface="仿宋_GB2312" pitchFamily="49" charset="-122"/>
              </a:rPr>
              <a:t>2</a:t>
            </a:r>
            <a:r>
              <a:rPr lang="zh-CN" altLang="en-US" sz="2800" b="1" dirty="0">
                <a:solidFill>
                  <a:srgbClr val="0066FF"/>
                </a:solidFill>
                <a:latin typeface="仿宋_GB2312" pitchFamily="49" charset="-122"/>
                <a:ea typeface="仿宋_GB2312" pitchFamily="49" charset="-122"/>
              </a:rPr>
              <a:t>．匹配</a:t>
            </a:r>
            <a:endParaRPr lang="zh-CN" altLang="en-US" sz="2800" b="1" dirty="0">
              <a:latin typeface="仿宋_GB2312" pitchFamily="49" charset="-122"/>
              <a:ea typeface="仿宋_GB2312" pitchFamily="49" charset="-122"/>
            </a:endParaRPr>
          </a:p>
        </p:txBody>
      </p:sp>
      <p:sp>
        <p:nvSpPr>
          <p:cNvPr id="34822" name="Rectangle 6"/>
          <p:cNvSpPr/>
          <p:nvPr/>
        </p:nvSpPr>
        <p:spPr>
          <a:xfrm>
            <a:off x="422910" y="772160"/>
            <a:ext cx="8153400" cy="5604098"/>
          </a:xfrm>
          <a:prstGeom prst="rect">
            <a:avLst/>
          </a:prstGeom>
          <a:noFill/>
          <a:ln w="9525">
            <a:noFill/>
          </a:ln>
        </p:spPr>
        <p:txBody>
          <a:bodyPr>
            <a:spAutoFit/>
          </a:bodyPr>
          <a:lstStyle/>
          <a:p>
            <a:pPr>
              <a:lnSpc>
                <a:spcPct val="150000"/>
              </a:lnSpc>
              <a:spcBef>
                <a:spcPts val="50"/>
              </a:spcBef>
              <a:spcAft>
                <a:spcPts val="0"/>
              </a:spcAft>
            </a:pPr>
            <a:r>
              <a:rPr lang="en-US" altLang="zh-CN" sz="2000" b="1" dirty="0">
                <a:latin typeface="仿宋_GB2312" pitchFamily="49" charset="-122"/>
                <a:ea typeface="仿宋_GB2312" pitchFamily="49" charset="-122"/>
              </a:rPr>
              <a:t>    </a:t>
            </a:r>
            <a:r>
              <a:rPr lang="zh-CN" altLang="en-US" sz="2000" b="1" dirty="0">
                <a:latin typeface="仿宋_GB2312" pitchFamily="49" charset="-122"/>
                <a:ea typeface="仿宋_GB2312" pitchFamily="49" charset="-122"/>
              </a:rPr>
              <a:t>所谓匹配就是在知识库的语义网络中寻找与待求问题相符的语义网络模式。其主要过程为：</a:t>
            </a:r>
            <a:endParaRPr lang="zh-CN" altLang="en-US" sz="2000" b="1" dirty="0">
              <a:latin typeface="仿宋_GB2312" pitchFamily="49" charset="-122"/>
              <a:ea typeface="仿宋_GB2312" pitchFamily="49" charset="-122"/>
            </a:endParaRPr>
          </a:p>
          <a:p>
            <a:pPr>
              <a:lnSpc>
                <a:spcPct val="150000"/>
              </a:lnSpc>
              <a:spcBef>
                <a:spcPts val="50"/>
              </a:spcBef>
              <a:spcAft>
                <a:spcPts val="0"/>
              </a:spcAft>
            </a:pPr>
            <a:r>
              <a:rPr lang="zh-CN" altLang="en-US" sz="2000" b="1" dirty="0">
                <a:latin typeface="仿宋_GB2312" pitchFamily="49" charset="-122"/>
                <a:ea typeface="仿宋_GB2312" pitchFamily="49" charset="-122"/>
              </a:rPr>
              <a:t>（</a:t>
            </a:r>
            <a:r>
              <a:rPr lang="en-US" altLang="zh-CN" sz="2000" b="1" dirty="0">
                <a:latin typeface="仿宋_GB2312" pitchFamily="49" charset="-122"/>
                <a:ea typeface="仿宋_GB2312" pitchFamily="49" charset="-122"/>
              </a:rPr>
              <a:t>1</a:t>
            </a:r>
            <a:r>
              <a:rPr lang="zh-CN" altLang="en-US" sz="2000" b="1" dirty="0">
                <a:latin typeface="仿宋_GB2312" pitchFamily="49" charset="-122"/>
                <a:ea typeface="仿宋_GB2312" pitchFamily="49" charset="-122"/>
              </a:rPr>
              <a:t>）根据问题的要求构造网络片断，该网络片断中</a:t>
            </a:r>
            <a:r>
              <a:rPr lang="zh-CN" altLang="en-US" sz="2000" b="1" dirty="0" smtClean="0">
                <a:latin typeface="仿宋_GB2312" pitchFamily="49" charset="-122"/>
                <a:ea typeface="仿宋_GB2312" pitchFamily="49" charset="-122"/>
              </a:rPr>
              <a:t>有些结点</a:t>
            </a:r>
            <a:r>
              <a:rPr lang="zh-CN" altLang="en-US" sz="2000" b="1" dirty="0">
                <a:latin typeface="仿宋_GB2312" pitchFamily="49" charset="-122"/>
                <a:ea typeface="仿宋_GB2312" pitchFamily="49" charset="-122"/>
              </a:rPr>
              <a:t>或弧为空，标记待求解的问题（询问处）。</a:t>
            </a:r>
            <a:endParaRPr lang="zh-CN" altLang="en-US" sz="2000" b="1" dirty="0">
              <a:latin typeface="仿宋_GB2312" pitchFamily="49" charset="-122"/>
              <a:ea typeface="仿宋_GB2312" pitchFamily="49" charset="-122"/>
            </a:endParaRPr>
          </a:p>
          <a:p>
            <a:pPr>
              <a:lnSpc>
                <a:spcPct val="150000"/>
              </a:lnSpc>
              <a:spcBef>
                <a:spcPts val="50"/>
              </a:spcBef>
              <a:spcAft>
                <a:spcPts val="0"/>
              </a:spcAft>
            </a:pPr>
            <a:r>
              <a:rPr lang="zh-CN" altLang="en-US" sz="2000" b="1" dirty="0">
                <a:latin typeface="仿宋_GB2312" pitchFamily="49" charset="-122"/>
                <a:ea typeface="仿宋_GB2312" pitchFamily="49" charset="-122"/>
              </a:rPr>
              <a:t>（</a:t>
            </a:r>
            <a:r>
              <a:rPr lang="en-US" altLang="zh-CN" sz="2000" b="1" dirty="0">
                <a:latin typeface="仿宋_GB2312" pitchFamily="49" charset="-122"/>
                <a:ea typeface="仿宋_GB2312" pitchFamily="49" charset="-122"/>
              </a:rPr>
              <a:t>2</a:t>
            </a:r>
            <a:r>
              <a:rPr lang="zh-CN" altLang="en-US" sz="2000" b="1" dirty="0">
                <a:latin typeface="仿宋_GB2312" pitchFamily="49" charset="-122"/>
                <a:ea typeface="仿宋_GB2312" pitchFamily="49" charset="-122"/>
              </a:rPr>
              <a:t>）根据该语义网络片断在知识库中寻找相应的信息。</a:t>
            </a:r>
            <a:endParaRPr lang="zh-CN" altLang="en-US" sz="2000" b="1" dirty="0">
              <a:latin typeface="仿宋_GB2312" pitchFamily="49" charset="-122"/>
              <a:ea typeface="仿宋_GB2312" pitchFamily="49" charset="-122"/>
            </a:endParaRPr>
          </a:p>
          <a:p>
            <a:pPr>
              <a:lnSpc>
                <a:spcPct val="150000"/>
              </a:lnSpc>
              <a:spcBef>
                <a:spcPts val="50"/>
              </a:spcBef>
              <a:spcAft>
                <a:spcPts val="0"/>
              </a:spcAft>
            </a:pPr>
            <a:r>
              <a:rPr lang="zh-CN" altLang="en-US" sz="2000" b="1" dirty="0">
                <a:latin typeface="仿宋_GB2312" pitchFamily="49" charset="-122"/>
                <a:ea typeface="仿宋_GB2312" pitchFamily="49" charset="-122"/>
              </a:rPr>
              <a:t>（</a:t>
            </a:r>
            <a:r>
              <a:rPr lang="en-US" altLang="zh-CN" sz="2000" b="1" dirty="0">
                <a:latin typeface="仿宋_GB2312" pitchFamily="49" charset="-122"/>
                <a:ea typeface="仿宋_GB2312" pitchFamily="49" charset="-122"/>
              </a:rPr>
              <a:t>3</a:t>
            </a:r>
            <a:r>
              <a:rPr lang="zh-CN" altLang="en-US" sz="2000" b="1" dirty="0">
                <a:latin typeface="仿宋_GB2312" pitchFamily="49" charset="-122"/>
                <a:ea typeface="仿宋_GB2312" pitchFamily="49" charset="-122"/>
              </a:rPr>
              <a:t>）当待求解的语义网络片断和知识库中的语义网络片断相匹配时，则与询问处（也就是待求解的地方）相匹配的事实就是问题的解。</a:t>
            </a:r>
            <a:endParaRPr lang="zh-CN" altLang="en-US" sz="2000" b="1" dirty="0">
              <a:latin typeface="仿宋_GB2312" pitchFamily="49" charset="-122"/>
              <a:ea typeface="仿宋_GB2312" pitchFamily="49" charset="-122"/>
            </a:endParaRPr>
          </a:p>
          <a:p>
            <a:pPr>
              <a:lnSpc>
                <a:spcPct val="150000"/>
              </a:lnSpc>
              <a:spcBef>
                <a:spcPts val="50"/>
              </a:spcBef>
              <a:spcAft>
                <a:spcPts val="0"/>
              </a:spcAft>
            </a:pPr>
            <a:r>
              <a:rPr lang="zh-CN" altLang="en-US" b="1" dirty="0">
                <a:latin typeface="仿宋_GB2312" pitchFamily="49" charset="-122"/>
                <a:ea typeface="仿宋_GB2312" pitchFamily="49" charset="-122"/>
              </a:rPr>
              <a:t>   </a:t>
            </a:r>
            <a:r>
              <a:rPr lang="zh-CN" altLang="en-US" b="1" dirty="0" smtClean="0">
                <a:solidFill>
                  <a:srgbClr val="C00000"/>
                </a:solidFill>
                <a:latin typeface="仿宋_GB2312" pitchFamily="49" charset="-122"/>
                <a:ea typeface="仿宋_GB2312" pitchFamily="49" charset="-122"/>
              </a:rPr>
              <a:t>！注意：在</a:t>
            </a:r>
            <a:r>
              <a:rPr lang="zh-CN" altLang="en-US" b="1" dirty="0">
                <a:solidFill>
                  <a:srgbClr val="C00000"/>
                </a:solidFill>
                <a:latin typeface="仿宋_GB2312" pitchFamily="49" charset="-122"/>
                <a:ea typeface="仿宋_GB2312" pitchFamily="49" charset="-122"/>
              </a:rPr>
              <a:t>语义网络知识表达方法中，没有形式语义，也就是说，和谓词逻辑不同，对所给定的</a:t>
            </a:r>
            <a:r>
              <a:rPr lang="zh-CN" altLang="en-US" b="1" dirty="0" smtClean="0">
                <a:solidFill>
                  <a:srgbClr val="C00000"/>
                </a:solidFill>
                <a:latin typeface="仿宋_GB2312" pitchFamily="49" charset="-122"/>
                <a:ea typeface="仿宋_GB2312" pitchFamily="49" charset="-122"/>
              </a:rPr>
              <a:t>表达，其表示</a:t>
            </a:r>
            <a:r>
              <a:rPr lang="zh-CN" altLang="en-US" b="1" dirty="0">
                <a:solidFill>
                  <a:srgbClr val="C00000"/>
                </a:solidFill>
                <a:latin typeface="仿宋_GB2312" pitchFamily="49" charset="-122"/>
                <a:ea typeface="仿宋_GB2312" pitchFamily="49" charset="-122"/>
              </a:rPr>
              <a:t>什么语义没有统一</a:t>
            </a:r>
            <a:r>
              <a:rPr lang="zh-CN" altLang="en-US" b="1" dirty="0" smtClean="0">
                <a:solidFill>
                  <a:srgbClr val="C00000"/>
                </a:solidFill>
                <a:latin typeface="仿宋_GB2312" pitchFamily="49" charset="-122"/>
                <a:ea typeface="仿宋_GB2312" pitchFamily="49" charset="-122"/>
              </a:rPr>
              <a:t>的规则和定义。</a:t>
            </a:r>
            <a:endParaRPr lang="en-US" altLang="zh-CN" b="1" dirty="0" smtClean="0">
              <a:solidFill>
                <a:srgbClr val="C00000"/>
              </a:solidFill>
              <a:latin typeface="仿宋_GB2312" pitchFamily="49" charset="-122"/>
              <a:ea typeface="仿宋_GB2312" pitchFamily="49" charset="-122"/>
            </a:endParaRPr>
          </a:p>
          <a:p>
            <a:pPr>
              <a:lnSpc>
                <a:spcPct val="150000"/>
              </a:lnSpc>
              <a:spcBef>
                <a:spcPts val="50"/>
              </a:spcBef>
              <a:spcAft>
                <a:spcPts val="0"/>
              </a:spcAft>
            </a:pPr>
            <a:r>
              <a:rPr lang="zh-CN" altLang="en-US" sz="2000" b="1" dirty="0" smtClean="0">
                <a:latin typeface="仿宋_GB2312" pitchFamily="49" charset="-122"/>
                <a:ea typeface="仿宋_GB2312" pitchFamily="49" charset="-122"/>
              </a:rPr>
              <a:t>    如何赋予</a:t>
            </a:r>
            <a:r>
              <a:rPr lang="zh-CN" altLang="en-US" sz="2000" b="1" dirty="0">
                <a:latin typeface="仿宋_GB2312" pitchFamily="49" charset="-122"/>
                <a:ea typeface="仿宋_GB2312" pitchFamily="49" charset="-122"/>
              </a:rPr>
              <a:t>网络结构的含义完全决定于管理这个网络的</a:t>
            </a:r>
            <a:r>
              <a:rPr lang="zh-CN" altLang="en-US" sz="2000" b="1" dirty="0" smtClean="0">
                <a:latin typeface="仿宋_GB2312" pitchFamily="49" charset="-122"/>
                <a:ea typeface="仿宋_GB2312" pitchFamily="49" charset="-122"/>
              </a:rPr>
              <a:t>过程的特性</a:t>
            </a:r>
            <a:r>
              <a:rPr lang="zh-CN" altLang="en-US" sz="2000" b="1" dirty="0">
                <a:latin typeface="仿宋_GB2312" pitchFamily="49" charset="-122"/>
                <a:ea typeface="仿宋_GB2312" pitchFamily="49" charset="-122"/>
              </a:rPr>
              <a:t>。在已经设计出来的以语义网络为基础的系统中，它们各自采用不同的推理</a:t>
            </a:r>
            <a:r>
              <a:rPr lang="zh-CN" altLang="en-US" sz="2000" b="1" dirty="0" smtClean="0">
                <a:latin typeface="仿宋_GB2312" pitchFamily="49" charset="-122"/>
                <a:ea typeface="仿宋_GB2312" pitchFamily="49" charset="-122"/>
              </a:rPr>
              <a:t>过程，但</a:t>
            </a:r>
            <a:r>
              <a:rPr lang="zh-CN" altLang="en-US" sz="2000" b="1" dirty="0">
                <a:latin typeface="仿宋_GB2312" pitchFamily="49" charset="-122"/>
                <a:ea typeface="仿宋_GB2312" pitchFamily="49" charset="-122"/>
              </a:rPr>
              <a:t>推理的核心</a:t>
            </a:r>
            <a:r>
              <a:rPr lang="zh-CN" altLang="en-US" sz="2000" b="1" dirty="0" smtClean="0">
                <a:latin typeface="仿宋_GB2312" pitchFamily="49" charset="-122"/>
                <a:ea typeface="仿宋_GB2312" pitchFamily="49" charset="-122"/>
              </a:rPr>
              <a:t>思想是</a:t>
            </a:r>
            <a:r>
              <a:rPr lang="zh-CN" altLang="en-US" sz="2000" b="1" dirty="0">
                <a:latin typeface="仿宋_GB2312" pitchFamily="49" charset="-122"/>
                <a:ea typeface="仿宋_GB2312" pitchFamily="49" charset="-122"/>
              </a:rPr>
              <a:t>继承和匹配。</a:t>
            </a:r>
            <a:endParaRPr lang="zh-CN" altLang="en-US" sz="2000" b="1" dirty="0">
              <a:latin typeface="仿宋_GB2312" pitchFamily="49" charset="-122"/>
              <a:ea typeface="仿宋_GB2312" pitchFamily="49" charset="-122"/>
            </a:endParaRPr>
          </a:p>
        </p:txBody>
      </p:sp>
    </p:spTree>
  </p:cSld>
  <p:clrMapOvr>
    <a:masterClrMapping/>
  </p:clrMapOvr>
  <p:transition>
    <p:random/>
  </p:transition>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Text Box 4"/>
          <p:cNvSpPr txBox="1"/>
          <p:nvPr/>
        </p:nvSpPr>
        <p:spPr>
          <a:xfrm>
            <a:off x="251460" y="979170"/>
            <a:ext cx="8640763" cy="3323987"/>
          </a:xfrm>
          <a:prstGeom prst="rect">
            <a:avLst/>
          </a:prstGeom>
          <a:noFill/>
          <a:ln w="9525">
            <a:noFill/>
          </a:ln>
        </p:spPr>
        <p:txBody>
          <a:bodyPr>
            <a:spAutoFit/>
          </a:bodyPr>
          <a:lstStyle/>
          <a:p>
            <a:pPr>
              <a:lnSpc>
                <a:spcPct val="150000"/>
              </a:lnSpc>
              <a:spcBef>
                <a:spcPts val="0"/>
              </a:spcBef>
              <a:spcAft>
                <a:spcPts val="0"/>
              </a:spcAft>
            </a:pPr>
            <a:r>
              <a:rPr lang="zh-CN" altLang="en-US" sz="2000" b="1" dirty="0">
                <a:solidFill>
                  <a:srgbClr val="C00000"/>
                </a:solidFill>
                <a:latin typeface="仿宋_GB2312" pitchFamily="49" charset="-122"/>
                <a:ea typeface="仿宋_GB2312" pitchFamily="49" charset="-122"/>
              </a:rPr>
              <a:t>（</a:t>
            </a:r>
            <a:r>
              <a:rPr lang="en-US" altLang="zh-CN" sz="2000" b="1" dirty="0">
                <a:solidFill>
                  <a:srgbClr val="C00000"/>
                </a:solidFill>
                <a:latin typeface="仿宋_GB2312" pitchFamily="49" charset="-122"/>
                <a:ea typeface="仿宋_GB2312" pitchFamily="49" charset="-122"/>
              </a:rPr>
              <a:t>1</a:t>
            </a:r>
            <a:r>
              <a:rPr lang="zh-CN" altLang="en-US" sz="2000" b="1" dirty="0">
                <a:solidFill>
                  <a:srgbClr val="C00000"/>
                </a:solidFill>
                <a:latin typeface="仿宋_GB2312" pitchFamily="49" charset="-122"/>
                <a:ea typeface="仿宋_GB2312" pitchFamily="49" charset="-122"/>
              </a:rPr>
              <a:t>）结构性  </a:t>
            </a:r>
            <a:r>
              <a:rPr lang="zh-CN" altLang="en-US" sz="2000" b="1" dirty="0">
                <a:latin typeface="仿宋_GB2312" pitchFamily="49" charset="-122"/>
                <a:ea typeface="仿宋_GB2312" pitchFamily="49" charset="-122"/>
              </a:rPr>
              <a:t>语义网络把事物的属性以及事物间的各种语义联系显式地表现出来，是一种结构化的知识表示法。在这种方法中，下层结点可以继承、新增和修改上层结点的属性，从而实现信息共享。</a:t>
            </a:r>
            <a:endParaRPr lang="zh-CN" altLang="en-US" sz="2000" b="1" dirty="0">
              <a:latin typeface="仿宋_GB2312" pitchFamily="49" charset="-122"/>
              <a:ea typeface="仿宋_GB2312" pitchFamily="49" charset="-122"/>
            </a:endParaRPr>
          </a:p>
          <a:p>
            <a:pPr>
              <a:lnSpc>
                <a:spcPct val="150000"/>
              </a:lnSpc>
              <a:spcBef>
                <a:spcPts val="0"/>
              </a:spcBef>
              <a:spcAft>
                <a:spcPts val="0"/>
              </a:spcAft>
            </a:pPr>
            <a:r>
              <a:rPr lang="zh-CN" altLang="en-US" sz="2000" b="1" dirty="0">
                <a:solidFill>
                  <a:srgbClr val="C00000"/>
                </a:solidFill>
                <a:latin typeface="仿宋_GB2312" pitchFamily="49" charset="-122"/>
                <a:ea typeface="仿宋_GB2312" pitchFamily="49" charset="-122"/>
              </a:rPr>
              <a:t>（</a:t>
            </a:r>
            <a:r>
              <a:rPr lang="en-US" altLang="zh-CN" sz="2000" b="1" dirty="0">
                <a:solidFill>
                  <a:srgbClr val="C00000"/>
                </a:solidFill>
                <a:latin typeface="仿宋_GB2312" pitchFamily="49" charset="-122"/>
                <a:ea typeface="仿宋_GB2312" pitchFamily="49" charset="-122"/>
              </a:rPr>
              <a:t>2</a:t>
            </a:r>
            <a:r>
              <a:rPr lang="zh-CN" altLang="en-US" sz="2000" b="1" dirty="0">
                <a:solidFill>
                  <a:srgbClr val="C00000"/>
                </a:solidFill>
                <a:latin typeface="仿宋_GB2312" pitchFamily="49" charset="-122"/>
                <a:ea typeface="仿宋_GB2312" pitchFamily="49" charset="-122"/>
              </a:rPr>
              <a:t>）联想性  </a:t>
            </a:r>
            <a:r>
              <a:rPr lang="zh-CN" altLang="en-US" sz="2000" b="1" dirty="0">
                <a:latin typeface="仿宋_GB2312" pitchFamily="49" charset="-122"/>
                <a:ea typeface="仿宋_GB2312" pitchFamily="49" charset="-122"/>
              </a:rPr>
              <a:t>着重强调事物间的语义联系，体现了人类思维的联想过程。</a:t>
            </a:r>
            <a:endParaRPr lang="zh-CN" altLang="en-US" sz="2000" b="1" dirty="0">
              <a:latin typeface="仿宋_GB2312" pitchFamily="49" charset="-122"/>
              <a:ea typeface="仿宋_GB2312" pitchFamily="49" charset="-122"/>
            </a:endParaRPr>
          </a:p>
          <a:p>
            <a:pPr>
              <a:lnSpc>
                <a:spcPct val="150000"/>
              </a:lnSpc>
              <a:spcBef>
                <a:spcPts val="0"/>
              </a:spcBef>
              <a:spcAft>
                <a:spcPts val="0"/>
              </a:spcAft>
            </a:pPr>
            <a:r>
              <a:rPr lang="zh-CN" altLang="en-US" sz="2000" b="1" dirty="0">
                <a:solidFill>
                  <a:srgbClr val="C00000"/>
                </a:solidFill>
                <a:latin typeface="仿宋_GB2312" pitchFamily="49" charset="-122"/>
                <a:ea typeface="仿宋_GB2312" pitchFamily="49" charset="-122"/>
              </a:rPr>
              <a:t>（</a:t>
            </a:r>
            <a:r>
              <a:rPr lang="en-US" altLang="zh-CN" sz="2000" b="1" dirty="0">
                <a:solidFill>
                  <a:srgbClr val="C00000"/>
                </a:solidFill>
                <a:latin typeface="仿宋_GB2312" pitchFamily="49" charset="-122"/>
                <a:ea typeface="仿宋_GB2312" pitchFamily="49" charset="-122"/>
              </a:rPr>
              <a:t>3</a:t>
            </a:r>
            <a:r>
              <a:rPr lang="zh-CN" altLang="en-US" sz="2000" b="1" dirty="0">
                <a:solidFill>
                  <a:srgbClr val="C00000"/>
                </a:solidFill>
                <a:latin typeface="仿宋_GB2312" pitchFamily="49" charset="-122"/>
                <a:ea typeface="仿宋_GB2312" pitchFamily="49" charset="-122"/>
              </a:rPr>
              <a:t>）自索引性  </a:t>
            </a:r>
            <a:r>
              <a:rPr lang="zh-CN" altLang="en-US" sz="2000" b="1" dirty="0">
                <a:latin typeface="仿宋_GB2312" pitchFamily="49" charset="-122"/>
                <a:ea typeface="仿宋_GB2312" pitchFamily="49" charset="-122"/>
              </a:rPr>
              <a:t>语义网络表示把</a:t>
            </a:r>
            <a:r>
              <a:rPr lang="zh-CN" altLang="en-US" sz="2000" b="1" dirty="0" smtClean="0">
                <a:latin typeface="仿宋_GB2312" pitchFamily="49" charset="-122"/>
                <a:ea typeface="仿宋_GB2312" pitchFamily="49" charset="-122"/>
              </a:rPr>
              <a:t>各结点</a:t>
            </a:r>
            <a:r>
              <a:rPr lang="zh-CN" altLang="en-US" sz="2000" b="1" dirty="0">
                <a:latin typeface="仿宋_GB2312" pitchFamily="49" charset="-122"/>
                <a:ea typeface="仿宋_GB2312" pitchFamily="49" charset="-122"/>
              </a:rPr>
              <a:t>之间的联系以明确、简洁的方式表示出来，通过与某</a:t>
            </a:r>
            <a:r>
              <a:rPr lang="zh-CN" altLang="en-US" sz="2000" b="1" dirty="0" smtClean="0">
                <a:latin typeface="仿宋_GB2312" pitchFamily="49" charset="-122"/>
                <a:ea typeface="仿宋_GB2312" pitchFamily="49" charset="-122"/>
              </a:rPr>
              <a:t>一结点</a:t>
            </a:r>
            <a:r>
              <a:rPr lang="zh-CN" altLang="en-US" sz="2000" b="1" dirty="0">
                <a:latin typeface="仿宋_GB2312" pitchFamily="49" charset="-122"/>
                <a:ea typeface="仿宋_GB2312" pitchFamily="49" charset="-122"/>
              </a:rPr>
              <a:t>连接的弧很容易找出相关信息，而不必查找整个知识库。可以有效地避免搜索时的组合爆炸问题</a:t>
            </a:r>
            <a:r>
              <a:rPr lang="zh-CN" altLang="en-US" sz="2000" b="1" dirty="0" smtClean="0">
                <a:latin typeface="仿宋_GB2312" pitchFamily="49" charset="-122"/>
                <a:ea typeface="仿宋_GB2312" pitchFamily="49" charset="-122"/>
              </a:rPr>
              <a:t>。</a:t>
            </a:r>
            <a:endParaRPr lang="zh-CN" altLang="en-US" sz="2000" b="1" dirty="0">
              <a:latin typeface="仿宋_GB2312" pitchFamily="49" charset="-122"/>
              <a:ea typeface="仿宋_GB2312" pitchFamily="49" charset="-122"/>
            </a:endParaRPr>
          </a:p>
        </p:txBody>
      </p:sp>
      <p:sp>
        <p:nvSpPr>
          <p:cNvPr id="35846" name="Rectangle 6"/>
          <p:cNvSpPr/>
          <p:nvPr/>
        </p:nvSpPr>
        <p:spPr>
          <a:xfrm>
            <a:off x="304800" y="431483"/>
            <a:ext cx="4147289" cy="461665"/>
          </a:xfrm>
          <a:prstGeom prst="rect">
            <a:avLst/>
          </a:prstGeom>
          <a:noFill/>
          <a:ln w="9525">
            <a:noFill/>
          </a:ln>
        </p:spPr>
        <p:txBody>
          <a:bodyPr wrap="none">
            <a:spAutoFit/>
          </a:bodyPr>
          <a:lstStyle/>
          <a:p>
            <a:r>
              <a:rPr lang="en-US" altLang="zh-CN" sz="2400" b="1" dirty="0" smtClean="0">
                <a:solidFill>
                  <a:srgbClr val="0066FF"/>
                </a:solidFill>
                <a:latin typeface="Tahoma" panose="020B0604030504040204" pitchFamily="34" charset="0"/>
              </a:rPr>
              <a:t>2.5.6 </a:t>
            </a:r>
            <a:r>
              <a:rPr lang="zh-CN" altLang="en-US" sz="2400" b="1" dirty="0">
                <a:solidFill>
                  <a:srgbClr val="0066FF"/>
                </a:solidFill>
                <a:latin typeface="Tahoma" panose="020B0604030504040204" pitchFamily="34" charset="0"/>
              </a:rPr>
              <a:t>语义网络表示法的特点</a:t>
            </a:r>
            <a:endParaRPr lang="zh-CN" altLang="en-US" sz="2400" b="1" dirty="0">
              <a:solidFill>
                <a:srgbClr val="0066FF"/>
              </a:solidFill>
              <a:latin typeface="Tahoma" panose="020B0604030504040204" pitchFamily="34" charset="0"/>
            </a:endParaRPr>
          </a:p>
        </p:txBody>
      </p:sp>
    </p:spTree>
  </p:cSld>
  <p:clrMapOvr>
    <a:masterClrMapping/>
  </p:clrMapOvr>
  <p:transition>
    <p:random/>
  </p:transition>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Text Box 4"/>
          <p:cNvSpPr txBox="1"/>
          <p:nvPr/>
        </p:nvSpPr>
        <p:spPr>
          <a:xfrm>
            <a:off x="380999" y="979170"/>
            <a:ext cx="8401051" cy="3400931"/>
          </a:xfrm>
          <a:prstGeom prst="rect">
            <a:avLst/>
          </a:prstGeom>
          <a:noFill/>
          <a:ln w="9525">
            <a:noFill/>
          </a:ln>
        </p:spPr>
        <p:txBody>
          <a:bodyPr wrap="square">
            <a:spAutoFit/>
          </a:bodyPr>
          <a:lstStyle/>
          <a:p>
            <a:pPr>
              <a:lnSpc>
                <a:spcPct val="150000"/>
              </a:lnSpc>
              <a:spcBef>
                <a:spcPts val="0"/>
              </a:spcBef>
              <a:spcAft>
                <a:spcPts val="0"/>
              </a:spcAft>
            </a:pPr>
            <a:r>
              <a:rPr lang="zh-CN" altLang="en-US" sz="2000" b="1" dirty="0" smtClean="0">
                <a:solidFill>
                  <a:srgbClr val="C00000"/>
                </a:solidFill>
                <a:latin typeface="仿宋_GB2312" pitchFamily="49" charset="-122"/>
                <a:ea typeface="仿宋_GB2312" pitchFamily="49" charset="-122"/>
              </a:rPr>
              <a:t>（</a:t>
            </a:r>
            <a:r>
              <a:rPr lang="en-US" altLang="zh-CN" sz="2000" b="1" dirty="0">
                <a:solidFill>
                  <a:srgbClr val="C00000"/>
                </a:solidFill>
                <a:latin typeface="仿宋_GB2312" pitchFamily="49" charset="-122"/>
                <a:ea typeface="仿宋_GB2312" pitchFamily="49" charset="-122"/>
              </a:rPr>
              <a:t>4</a:t>
            </a:r>
            <a:r>
              <a:rPr lang="zh-CN" altLang="en-US" sz="2000" b="1" dirty="0">
                <a:solidFill>
                  <a:srgbClr val="C00000"/>
                </a:solidFill>
                <a:latin typeface="仿宋_GB2312" pitchFamily="49" charset="-122"/>
                <a:ea typeface="仿宋_GB2312" pitchFamily="49" charset="-122"/>
              </a:rPr>
              <a:t>）自然性 </a:t>
            </a:r>
            <a:r>
              <a:rPr lang="zh-CN" altLang="en-US" sz="2000" b="1" dirty="0">
                <a:latin typeface="仿宋_GB2312" pitchFamily="49" charset="-122"/>
                <a:ea typeface="仿宋_GB2312" pitchFamily="49" charset="-122"/>
              </a:rPr>
              <a:t>是一种直观的知识表示方法，符合人们表达事物间关系的习惯，而且把自然语言转换成语义网络也较为容易。</a:t>
            </a:r>
            <a:endParaRPr lang="zh-CN" altLang="en-US" sz="2000" b="1" dirty="0">
              <a:latin typeface="仿宋_GB2312" pitchFamily="49" charset="-122"/>
              <a:ea typeface="仿宋_GB2312" pitchFamily="49" charset="-122"/>
            </a:endParaRPr>
          </a:p>
          <a:p>
            <a:pPr>
              <a:lnSpc>
                <a:spcPct val="150000"/>
              </a:lnSpc>
              <a:spcBef>
                <a:spcPts val="600"/>
              </a:spcBef>
              <a:spcAft>
                <a:spcPts val="0"/>
              </a:spcAft>
            </a:pPr>
            <a:r>
              <a:rPr lang="zh-CN" altLang="en-US" sz="2000" b="1" dirty="0">
                <a:solidFill>
                  <a:srgbClr val="C00000"/>
                </a:solidFill>
                <a:latin typeface="仿宋_GB2312" pitchFamily="49" charset="-122"/>
                <a:ea typeface="仿宋_GB2312" pitchFamily="49" charset="-122"/>
              </a:rPr>
              <a:t>（</a:t>
            </a:r>
            <a:r>
              <a:rPr lang="en-US" altLang="zh-CN" sz="2000" b="1" dirty="0">
                <a:solidFill>
                  <a:srgbClr val="C00000"/>
                </a:solidFill>
                <a:latin typeface="仿宋_GB2312" pitchFamily="49" charset="-122"/>
                <a:ea typeface="仿宋_GB2312" pitchFamily="49" charset="-122"/>
              </a:rPr>
              <a:t>5</a:t>
            </a:r>
            <a:r>
              <a:rPr lang="zh-CN" altLang="en-US" sz="2000" b="1" dirty="0">
                <a:solidFill>
                  <a:srgbClr val="C00000"/>
                </a:solidFill>
                <a:latin typeface="仿宋_GB2312" pitchFamily="49" charset="-122"/>
                <a:ea typeface="仿宋_GB2312" pitchFamily="49" charset="-122"/>
              </a:rPr>
              <a:t>）非严格性 </a:t>
            </a:r>
            <a:r>
              <a:rPr lang="zh-CN" altLang="en-US" sz="2000" b="1" dirty="0">
                <a:latin typeface="仿宋_GB2312" pitchFamily="49" charset="-122"/>
                <a:ea typeface="仿宋_GB2312" pitchFamily="49" charset="-122"/>
              </a:rPr>
              <a:t>语义网络没有公认的形势表示体系，它没有</a:t>
            </a:r>
            <a:r>
              <a:rPr lang="zh-CN" altLang="en-US" sz="2000" b="1" dirty="0" smtClean="0">
                <a:latin typeface="仿宋_GB2312" pitchFamily="49" charset="-122"/>
                <a:ea typeface="仿宋_GB2312" pitchFamily="49" charset="-122"/>
              </a:rPr>
              <a:t>给结点</a:t>
            </a:r>
            <a:r>
              <a:rPr lang="zh-CN" altLang="en-US" sz="2000" b="1" dirty="0">
                <a:latin typeface="仿宋_GB2312" pitchFamily="49" charset="-122"/>
                <a:ea typeface="仿宋_GB2312" pitchFamily="49" charset="-122"/>
              </a:rPr>
              <a:t>和弧赋予确切的含义。在推理过程中有时不能区分物体的</a:t>
            </a:r>
            <a:r>
              <a:rPr lang="zh-CN" altLang="en-US" sz="2000" b="1" dirty="0">
                <a:latin typeface="Arial" panose="020B0604020202020204" pitchFamily="34" charset="0"/>
                <a:ea typeface="仿宋_GB2312" pitchFamily="49" charset="-122"/>
              </a:rPr>
              <a:t>“</a:t>
            </a:r>
            <a:r>
              <a:rPr lang="zh-CN" altLang="en-US" sz="2000" b="1" dirty="0">
                <a:latin typeface="仿宋_GB2312" pitchFamily="49" charset="-122"/>
                <a:ea typeface="仿宋_GB2312" pitchFamily="49" charset="-122"/>
              </a:rPr>
              <a:t>类</a:t>
            </a:r>
            <a:r>
              <a:rPr lang="zh-CN" altLang="en-US" sz="2000" b="1" dirty="0">
                <a:latin typeface="Arial" panose="020B0604020202020204" pitchFamily="34" charset="0"/>
                <a:ea typeface="仿宋_GB2312" pitchFamily="49" charset="-122"/>
              </a:rPr>
              <a:t>”</a:t>
            </a:r>
            <a:r>
              <a:rPr lang="zh-CN" altLang="en-US" sz="2000" b="1" dirty="0">
                <a:latin typeface="仿宋_GB2312" pitchFamily="49" charset="-122"/>
                <a:ea typeface="仿宋_GB2312" pitchFamily="49" charset="-122"/>
              </a:rPr>
              <a:t>和</a:t>
            </a:r>
            <a:r>
              <a:rPr lang="zh-CN" altLang="en-US" sz="2000" b="1" dirty="0">
                <a:latin typeface="Arial" panose="020B0604020202020204" pitchFamily="34" charset="0"/>
                <a:ea typeface="仿宋_GB2312" pitchFamily="49" charset="-122"/>
              </a:rPr>
              <a:t>“</a:t>
            </a:r>
            <a:r>
              <a:rPr lang="zh-CN" altLang="en-US" sz="2000" b="1" dirty="0">
                <a:latin typeface="仿宋_GB2312" pitchFamily="49" charset="-122"/>
                <a:ea typeface="仿宋_GB2312" pitchFamily="49" charset="-122"/>
              </a:rPr>
              <a:t>实例</a:t>
            </a:r>
            <a:r>
              <a:rPr lang="zh-CN" altLang="en-US" sz="2000" b="1" dirty="0">
                <a:latin typeface="Arial" panose="020B0604020202020204" pitchFamily="34" charset="0"/>
                <a:ea typeface="仿宋_GB2312" pitchFamily="49" charset="-122"/>
              </a:rPr>
              <a:t>”</a:t>
            </a:r>
            <a:r>
              <a:rPr lang="zh-CN" altLang="en-US" sz="2000" b="1" dirty="0">
                <a:latin typeface="仿宋_GB2312" pitchFamily="49" charset="-122"/>
                <a:ea typeface="仿宋_GB2312" pitchFamily="49" charset="-122"/>
              </a:rPr>
              <a:t>的特点。因此，通过语义网络实现的推理不能保证其推理结果的正确性</a:t>
            </a:r>
            <a:r>
              <a:rPr lang="zh-CN" altLang="en-US" sz="2000" b="1" dirty="0" smtClean="0">
                <a:latin typeface="仿宋_GB2312" pitchFamily="49" charset="-122"/>
                <a:ea typeface="仿宋_GB2312" pitchFamily="49" charset="-122"/>
              </a:rPr>
              <a:t>。另外</a:t>
            </a:r>
            <a:r>
              <a:rPr lang="zh-CN" altLang="en-US" sz="2000" b="1" dirty="0">
                <a:latin typeface="仿宋_GB2312" pitchFamily="49" charset="-122"/>
                <a:ea typeface="仿宋_GB2312" pitchFamily="49" charset="-122"/>
              </a:rPr>
              <a:t>，语义网络表示法的推理规则不十分明了。其表达范围也受到一定限制，一旦当语义网络中结点个数比较多时，网络结构复杂，推理就难以进行。 </a:t>
            </a:r>
            <a:endParaRPr lang="zh-CN" altLang="en-US" sz="2000" b="1" dirty="0">
              <a:latin typeface="仿宋_GB2312" pitchFamily="49" charset="-122"/>
              <a:ea typeface="仿宋_GB2312" pitchFamily="49" charset="-122"/>
            </a:endParaRPr>
          </a:p>
        </p:txBody>
      </p:sp>
      <p:sp>
        <p:nvSpPr>
          <p:cNvPr id="35846" name="Rectangle 6"/>
          <p:cNvSpPr/>
          <p:nvPr/>
        </p:nvSpPr>
        <p:spPr>
          <a:xfrm>
            <a:off x="304800" y="431483"/>
            <a:ext cx="4147289" cy="461665"/>
          </a:xfrm>
          <a:prstGeom prst="rect">
            <a:avLst/>
          </a:prstGeom>
          <a:noFill/>
          <a:ln w="9525">
            <a:noFill/>
          </a:ln>
        </p:spPr>
        <p:txBody>
          <a:bodyPr wrap="none">
            <a:spAutoFit/>
          </a:bodyPr>
          <a:lstStyle/>
          <a:p>
            <a:r>
              <a:rPr lang="en-US" altLang="zh-CN" sz="2400" b="1" dirty="0" smtClean="0">
                <a:solidFill>
                  <a:srgbClr val="0066FF"/>
                </a:solidFill>
                <a:latin typeface="Tahoma" panose="020B0604030504040204" pitchFamily="34" charset="0"/>
              </a:rPr>
              <a:t>2.5.6 </a:t>
            </a:r>
            <a:r>
              <a:rPr lang="zh-CN" altLang="en-US" sz="2400" b="1" dirty="0">
                <a:solidFill>
                  <a:srgbClr val="0066FF"/>
                </a:solidFill>
                <a:latin typeface="Tahoma" panose="020B0604030504040204" pitchFamily="34" charset="0"/>
              </a:rPr>
              <a:t>语义网络表示法的特点</a:t>
            </a:r>
            <a:endParaRPr lang="zh-CN" altLang="en-US" sz="2400" b="1" dirty="0">
              <a:solidFill>
                <a:srgbClr val="0066FF"/>
              </a:solidFill>
              <a:latin typeface="Tahoma" panose="020B0604030504040204" pitchFamily="34" charset="0"/>
            </a:endParaRPr>
          </a:p>
        </p:txBody>
      </p:sp>
    </p:spTree>
  </p:cSld>
  <p:clrMapOvr>
    <a:masterClrMapping/>
  </p:clrMapOvr>
  <p:transition>
    <p:random/>
  </p:transition>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chemeClr val="tx1"/>
                </a:solidFill>
                <a:latin typeface="仿宋" panose="02010609060101010101" pitchFamily="49" charset="-122"/>
                <a:ea typeface="仿宋" panose="02010609060101010101" pitchFamily="49" charset="-122"/>
              </a:rPr>
              <a:t>本章习题</a:t>
            </a:r>
            <a:endParaRPr lang="zh-CN" altLang="en-US" b="1" dirty="0">
              <a:solidFill>
                <a:schemeClr val="tx1"/>
              </a:solidFill>
              <a:latin typeface="仿宋" panose="02010609060101010101" pitchFamily="49" charset="-122"/>
              <a:ea typeface="仿宋" panose="02010609060101010101" pitchFamily="49" charset="-122"/>
            </a:endParaRPr>
          </a:p>
        </p:txBody>
      </p:sp>
      <p:sp>
        <p:nvSpPr>
          <p:cNvPr id="4" name="灯片编号占位符 3"/>
          <p:cNvSpPr>
            <a:spLocks noGrp="1"/>
          </p:cNvSpPr>
          <p:nvPr>
            <p:ph type="sldNum" sz="quarter" idx="12"/>
          </p:nvPr>
        </p:nvSpPr>
        <p:spPr/>
        <p:txBody>
          <a:bodyPr/>
          <a:lstStyle/>
          <a:p>
            <a:pPr>
              <a:defRPr/>
            </a:pPr>
            <a:fld id="{82227C12-0A9D-4045-8A90-DFF61BC5C20E}" type="slidenum">
              <a:rPr lang="ja-JP" altLang="en-US"/>
            </a:fld>
            <a:endParaRPr lang="en-US" altLang="ja-JP"/>
          </a:p>
        </p:txBody>
      </p:sp>
      <p:sp>
        <p:nvSpPr>
          <p:cNvPr id="3" name="内容占位符 2"/>
          <p:cNvSpPr>
            <a:spLocks noGrp="1"/>
          </p:cNvSpPr>
          <p:nvPr>
            <p:ph sz="quarter" idx="1"/>
          </p:nvPr>
        </p:nvSpPr>
        <p:spPr>
          <a:xfrm>
            <a:off x="191448" y="1359312"/>
            <a:ext cx="8799195" cy="5029612"/>
          </a:xfrm>
          <a:noFill/>
          <a:ln>
            <a:noFill/>
          </a:ln>
        </p:spPr>
        <p:txBody>
          <a:bodyPr>
            <a:noAutofit/>
          </a:bodyPr>
          <a:lstStyle/>
          <a:p>
            <a:r>
              <a:rPr lang="en-US" altLang="zh-CN" sz="2400" b="1" dirty="0">
                <a:latin typeface="仿宋" panose="02010609060101010101" pitchFamily="49" charset="-122"/>
                <a:ea typeface="仿宋" panose="02010609060101010101" pitchFamily="49" charset="-122"/>
              </a:rPr>
              <a:t>1</a:t>
            </a:r>
            <a:r>
              <a:rPr lang="zh-CN" altLang="en-US" sz="2400" b="1" dirty="0">
                <a:latin typeface="仿宋" panose="02010609060101010101" pitchFamily="49" charset="-122"/>
                <a:ea typeface="仿宋" panose="02010609060101010101" pitchFamily="49" charset="-122"/>
              </a:rPr>
              <a:t>、有的人喜欢梅花，有的人喜欢菊花，有的人既喜欢梅花又喜欢菊花。</a:t>
            </a:r>
            <a:endParaRPr lang="zh-CN" altLang="en-US" sz="2400" b="1" dirty="0">
              <a:latin typeface="仿宋" panose="02010609060101010101" pitchFamily="49" charset="-122"/>
              <a:ea typeface="仿宋" panose="02010609060101010101" pitchFamily="49" charset="-122"/>
            </a:endParaRPr>
          </a:p>
          <a:p>
            <a:pPr marL="0" indent="0">
              <a:buNone/>
            </a:pPr>
            <a:r>
              <a:rPr lang="zh-CN" altLang="en-US" sz="2400" b="1" dirty="0">
                <a:latin typeface="仿宋" panose="02010609060101010101" pitchFamily="49" charset="-122"/>
                <a:ea typeface="仿宋" panose="02010609060101010101" pitchFamily="49" charset="-122"/>
              </a:rPr>
              <a:t>定义谓词：</a:t>
            </a:r>
            <a:r>
              <a:rPr lang="en-US" altLang="zh-CN" sz="2400" b="1" dirty="0">
                <a:latin typeface="仿宋" panose="02010609060101010101" pitchFamily="49" charset="-122"/>
                <a:ea typeface="仿宋" panose="02010609060101010101" pitchFamily="49" charset="-122"/>
              </a:rPr>
              <a:t>Like(</a:t>
            </a:r>
            <a:r>
              <a:rPr lang="en-US" altLang="zh-CN" sz="2400" b="1" dirty="0" err="1">
                <a:latin typeface="仿宋" panose="02010609060101010101" pitchFamily="49" charset="-122"/>
                <a:ea typeface="仿宋" panose="02010609060101010101" pitchFamily="49" charset="-122"/>
              </a:rPr>
              <a:t>x,y</a:t>
            </a:r>
            <a:r>
              <a:rPr lang="en-US" altLang="zh-CN" sz="2400" b="1" dirty="0">
                <a:latin typeface="仿宋" panose="02010609060101010101" pitchFamily="49" charset="-122"/>
                <a:ea typeface="仿宋" panose="02010609060101010101" pitchFamily="49" charset="-122"/>
              </a:rPr>
              <a:t>)</a:t>
            </a:r>
            <a:r>
              <a:rPr lang="zh-CN" altLang="en-US" sz="2400" b="1" dirty="0">
                <a:latin typeface="仿宋" panose="02010609060101010101" pitchFamily="49" charset="-122"/>
                <a:ea typeface="仿宋" panose="02010609060101010101" pitchFamily="49" charset="-122"/>
              </a:rPr>
              <a:t>为</a:t>
            </a:r>
            <a:r>
              <a:rPr lang="en-US" altLang="zh-CN" sz="2400" b="1" dirty="0">
                <a:latin typeface="仿宋" panose="02010609060101010101" pitchFamily="49" charset="-122"/>
                <a:ea typeface="仿宋" panose="02010609060101010101" pitchFamily="49" charset="-122"/>
              </a:rPr>
              <a:t>x</a:t>
            </a:r>
            <a:r>
              <a:rPr lang="zh-CN" altLang="en-US" sz="2400" b="1" dirty="0">
                <a:latin typeface="仿宋" panose="02010609060101010101" pitchFamily="49" charset="-122"/>
                <a:ea typeface="仿宋" panose="02010609060101010101" pitchFamily="49" charset="-122"/>
              </a:rPr>
              <a:t>喜欢</a:t>
            </a:r>
            <a:r>
              <a:rPr lang="en-US" altLang="zh-CN" sz="2400" b="1" dirty="0" err="1">
                <a:latin typeface="仿宋" panose="02010609060101010101" pitchFamily="49" charset="-122"/>
                <a:ea typeface="仿宋" panose="02010609060101010101" pitchFamily="49" charset="-122"/>
              </a:rPr>
              <a:t>y,x</a:t>
            </a:r>
            <a:r>
              <a:rPr lang="zh-CN" altLang="en-US" sz="2400" b="1" dirty="0">
                <a:latin typeface="仿宋" panose="02010609060101010101" pitchFamily="49" charset="-122"/>
                <a:ea typeface="仿宋" panose="02010609060101010101" pitchFamily="49" charset="-122"/>
              </a:rPr>
              <a:t>为人，</a:t>
            </a:r>
            <a:r>
              <a:rPr lang="en-US" altLang="zh-CN" sz="2400" b="1" dirty="0">
                <a:latin typeface="仿宋" panose="02010609060101010101" pitchFamily="49" charset="-122"/>
                <a:ea typeface="仿宋" panose="02010609060101010101" pitchFamily="49" charset="-122"/>
              </a:rPr>
              <a:t>y</a:t>
            </a:r>
            <a:r>
              <a:rPr lang="zh-CN" altLang="en-US" sz="2400" b="1" dirty="0">
                <a:latin typeface="仿宋" panose="02010609060101010101" pitchFamily="49" charset="-122"/>
                <a:ea typeface="仿宋" panose="02010609060101010101" pitchFamily="49" charset="-122"/>
              </a:rPr>
              <a:t>为个体域</a:t>
            </a:r>
            <a:r>
              <a:rPr lang="en-US" altLang="zh-CN" sz="2400" b="1" dirty="0">
                <a:latin typeface="仿宋" panose="02010609060101010101" pitchFamily="49" charset="-122"/>
                <a:ea typeface="仿宋" panose="02010609060101010101" pitchFamily="49" charset="-122"/>
              </a:rPr>
              <a:t>{</a:t>
            </a:r>
            <a:r>
              <a:rPr lang="zh-CN" altLang="en-US" sz="2400" b="1" dirty="0">
                <a:latin typeface="仿宋" panose="02010609060101010101" pitchFamily="49" charset="-122"/>
                <a:ea typeface="仿宋" panose="02010609060101010101" pitchFamily="49" charset="-122"/>
              </a:rPr>
              <a:t>梅花，菊花</a:t>
            </a:r>
            <a:r>
              <a:rPr lang="en-US" altLang="zh-CN" sz="2400" b="1" dirty="0">
                <a:latin typeface="仿宋" panose="02010609060101010101" pitchFamily="49" charset="-122"/>
                <a:ea typeface="仿宋" panose="02010609060101010101" pitchFamily="49" charset="-122"/>
              </a:rPr>
              <a:t>}</a:t>
            </a:r>
            <a:endParaRPr lang="zh-CN" altLang="en-US" sz="2400" b="1" dirty="0">
              <a:latin typeface="仿宋" panose="02010609060101010101" pitchFamily="49" charset="-122"/>
              <a:ea typeface="仿宋" panose="02010609060101010101" pitchFamily="49" charset="-122"/>
            </a:endParaRPr>
          </a:p>
          <a:p>
            <a:pPr marL="0" indent="0">
              <a:lnSpc>
                <a:spcPct val="100000"/>
              </a:lnSpc>
              <a:buNone/>
            </a:pPr>
            <a:r>
              <a:rPr lang="zh-CN" altLang="en-US" sz="2400" b="1" dirty="0">
                <a:latin typeface="仿宋" panose="02010609060101010101" pitchFamily="49" charset="-122"/>
                <a:ea typeface="仿宋" panose="02010609060101010101" pitchFamily="49" charset="-122"/>
              </a:rPr>
              <a:t>     </a:t>
            </a:r>
            <a:r>
              <a:rPr lang="en-US" altLang="zh-CN" sz="2400" b="1" dirty="0">
                <a:latin typeface="仿宋" panose="02010609060101010101" pitchFamily="49" charset="-122"/>
                <a:ea typeface="仿宋" panose="02010609060101010101" pitchFamily="49" charset="-122"/>
              </a:rPr>
              <a:t>(</a:t>
            </a:r>
            <a:r>
              <a:rPr lang="zh-CN" altLang="en-US" sz="2400" b="1" dirty="0">
                <a:latin typeface="仿宋" panose="02010609060101010101" pitchFamily="49" charset="-122"/>
                <a:ea typeface="仿宋" panose="02010609060101010101" pitchFamily="49" charset="-122"/>
              </a:rPr>
              <a:t>∃</a:t>
            </a:r>
            <a:r>
              <a:rPr lang="en-US" altLang="zh-CN" sz="2400" b="1" dirty="0">
                <a:latin typeface="仿宋" panose="02010609060101010101" pitchFamily="49" charset="-122"/>
                <a:ea typeface="仿宋" panose="02010609060101010101" pitchFamily="49" charset="-122"/>
              </a:rPr>
              <a:t>x)Like(x</a:t>
            </a:r>
            <a:r>
              <a:rPr lang="zh-CN" altLang="en-US" sz="2400" b="1" dirty="0">
                <a:latin typeface="仿宋" panose="02010609060101010101" pitchFamily="49" charset="-122"/>
                <a:ea typeface="仿宋" panose="02010609060101010101" pitchFamily="49" charset="-122"/>
              </a:rPr>
              <a:t>,</a:t>
            </a:r>
            <a:r>
              <a:rPr lang="zh-CN" altLang="en-US" sz="2400" b="1" dirty="0">
                <a:latin typeface="仿宋" panose="02010609060101010101" pitchFamily="49" charset="-122"/>
                <a:ea typeface="仿宋" panose="02010609060101010101" pitchFamily="49" charset="-122"/>
                <a:sym typeface="+mn-ea"/>
              </a:rPr>
              <a:t>梅花</a:t>
            </a:r>
            <a:r>
              <a:rPr lang="en-US" altLang="zh-CN" sz="2400" b="1" dirty="0">
                <a:latin typeface="仿宋" panose="02010609060101010101" pitchFamily="49" charset="-122"/>
                <a:ea typeface="仿宋" panose="02010609060101010101" pitchFamily="49" charset="-122"/>
              </a:rPr>
              <a:t>)⋁(</a:t>
            </a:r>
            <a:r>
              <a:rPr lang="zh-CN" altLang="en-US" sz="2400" b="1" dirty="0">
                <a:latin typeface="仿宋" panose="02010609060101010101" pitchFamily="49" charset="-122"/>
                <a:ea typeface="仿宋" panose="02010609060101010101" pitchFamily="49" charset="-122"/>
                <a:sym typeface="+mn-ea"/>
              </a:rPr>
              <a:t>∃</a:t>
            </a:r>
            <a:r>
              <a:rPr lang="en-US" altLang="zh-CN" sz="2400" b="1" dirty="0">
                <a:latin typeface="仿宋" panose="02010609060101010101" pitchFamily="49" charset="-122"/>
                <a:ea typeface="仿宋" panose="02010609060101010101" pitchFamily="49" charset="-122"/>
                <a:sym typeface="+mn-ea"/>
              </a:rPr>
              <a:t>x)Like(x,</a:t>
            </a:r>
            <a:r>
              <a:rPr lang="zh-CN" altLang="en-US" sz="2400" b="1" dirty="0">
                <a:latin typeface="仿宋" panose="02010609060101010101" pitchFamily="49" charset="-122"/>
                <a:ea typeface="仿宋" panose="02010609060101010101" pitchFamily="49" charset="-122"/>
                <a:sym typeface="+mn-ea"/>
              </a:rPr>
              <a:t>菊花</a:t>
            </a:r>
            <a:r>
              <a:rPr lang="en-US" altLang="zh-CN" sz="2400" b="1" dirty="0">
                <a:latin typeface="仿宋" panose="02010609060101010101" pitchFamily="49" charset="-122"/>
                <a:ea typeface="仿宋" panose="02010609060101010101" pitchFamily="49" charset="-122"/>
                <a:sym typeface="+mn-ea"/>
              </a:rPr>
              <a:t>)⋁</a:t>
            </a:r>
            <a:endParaRPr lang="en-US" altLang="zh-CN" sz="2400" b="1" dirty="0">
              <a:latin typeface="仿宋" panose="02010609060101010101" pitchFamily="49" charset="-122"/>
              <a:ea typeface="仿宋" panose="02010609060101010101" pitchFamily="49" charset="-122"/>
              <a:sym typeface="+mn-ea"/>
            </a:endParaRPr>
          </a:p>
          <a:p>
            <a:pPr marL="0" indent="0">
              <a:lnSpc>
                <a:spcPct val="100000"/>
              </a:lnSpc>
              <a:buNone/>
            </a:pPr>
            <a:r>
              <a:rPr lang="zh-CN" altLang="en-US" sz="2400" b="1" dirty="0">
                <a:latin typeface="仿宋" panose="02010609060101010101" pitchFamily="49" charset="-122"/>
                <a:ea typeface="仿宋" panose="02010609060101010101" pitchFamily="49" charset="-122"/>
                <a:sym typeface="+mn-ea"/>
              </a:rPr>
              <a:t>     </a:t>
            </a:r>
            <a:r>
              <a:rPr lang="en-US" altLang="zh-CN" sz="2400" b="1" dirty="0">
                <a:latin typeface="仿宋" panose="02010609060101010101" pitchFamily="49" charset="-122"/>
                <a:ea typeface="仿宋" panose="02010609060101010101" pitchFamily="49" charset="-122"/>
                <a:sym typeface="+mn-ea"/>
              </a:rPr>
              <a:t>(</a:t>
            </a:r>
            <a:r>
              <a:rPr lang="zh-CN" altLang="en-US" sz="2400" b="1" dirty="0">
                <a:latin typeface="仿宋" panose="02010609060101010101" pitchFamily="49" charset="-122"/>
                <a:ea typeface="仿宋" panose="02010609060101010101" pitchFamily="49" charset="-122"/>
                <a:sym typeface="+mn-ea"/>
              </a:rPr>
              <a:t>∃</a:t>
            </a:r>
            <a:r>
              <a:rPr lang="en-US" altLang="zh-CN" sz="2400" b="1" dirty="0">
                <a:latin typeface="仿宋" panose="02010609060101010101" pitchFamily="49" charset="-122"/>
                <a:ea typeface="仿宋" panose="02010609060101010101" pitchFamily="49" charset="-122"/>
                <a:sym typeface="+mn-ea"/>
              </a:rPr>
              <a:t>x)</a:t>
            </a:r>
            <a:r>
              <a:rPr lang="zh-CN" altLang="en-US" sz="2400" b="1" dirty="0">
                <a:latin typeface="仿宋" panose="02010609060101010101" pitchFamily="49" charset="-122"/>
                <a:ea typeface="仿宋" panose="02010609060101010101" pitchFamily="49" charset="-122"/>
                <a:sym typeface="+mn-ea"/>
              </a:rPr>
              <a:t>（</a:t>
            </a:r>
            <a:r>
              <a:rPr lang="en-US" altLang="zh-CN" sz="2400" b="1" dirty="0">
                <a:latin typeface="仿宋" panose="02010609060101010101" pitchFamily="49" charset="-122"/>
                <a:ea typeface="仿宋" panose="02010609060101010101" pitchFamily="49" charset="-122"/>
                <a:sym typeface="+mn-ea"/>
              </a:rPr>
              <a:t>Like(x,</a:t>
            </a:r>
            <a:r>
              <a:rPr lang="zh-CN" altLang="en-US" sz="2400" b="1" dirty="0">
                <a:latin typeface="仿宋" panose="02010609060101010101" pitchFamily="49" charset="-122"/>
                <a:ea typeface="仿宋" panose="02010609060101010101" pitchFamily="49" charset="-122"/>
                <a:sym typeface="+mn-ea"/>
              </a:rPr>
              <a:t>梅花</a:t>
            </a:r>
            <a:r>
              <a:rPr lang="en-US" altLang="zh-CN" sz="2400" b="1" dirty="0">
                <a:latin typeface="仿宋" panose="02010609060101010101" pitchFamily="49" charset="-122"/>
                <a:ea typeface="仿宋" panose="02010609060101010101" pitchFamily="49" charset="-122"/>
                <a:sym typeface="+mn-ea"/>
              </a:rPr>
              <a:t>)⋀Like(x,</a:t>
            </a:r>
            <a:r>
              <a:rPr lang="zh-CN" altLang="en-US" sz="2400" b="1" dirty="0">
                <a:latin typeface="仿宋" panose="02010609060101010101" pitchFamily="49" charset="-122"/>
                <a:ea typeface="仿宋" panose="02010609060101010101" pitchFamily="49" charset="-122"/>
                <a:sym typeface="+mn-ea"/>
              </a:rPr>
              <a:t>菊花</a:t>
            </a:r>
            <a:r>
              <a:rPr lang="en-US" altLang="zh-CN" sz="2400" b="1" dirty="0">
                <a:latin typeface="仿宋" panose="02010609060101010101" pitchFamily="49" charset="-122"/>
                <a:ea typeface="仿宋" panose="02010609060101010101" pitchFamily="49" charset="-122"/>
                <a:sym typeface="+mn-ea"/>
              </a:rPr>
              <a:t>)</a:t>
            </a:r>
            <a:r>
              <a:rPr lang="zh-CN" altLang="en-US" sz="2400" b="1" dirty="0">
                <a:latin typeface="仿宋" panose="02010609060101010101" pitchFamily="49" charset="-122"/>
                <a:ea typeface="仿宋" panose="02010609060101010101" pitchFamily="49" charset="-122"/>
                <a:sym typeface="+mn-ea"/>
              </a:rPr>
              <a:t>）</a:t>
            </a:r>
            <a:endParaRPr lang="zh-CN" altLang="en-US" sz="2400" b="1" dirty="0">
              <a:latin typeface="仿宋" panose="02010609060101010101" pitchFamily="49" charset="-122"/>
              <a:ea typeface="仿宋" panose="02010609060101010101" pitchFamily="49" charset="-122"/>
            </a:endParaRPr>
          </a:p>
          <a:p>
            <a:r>
              <a:rPr lang="en-US" altLang="zh-CN" sz="2400" b="1" dirty="0">
                <a:latin typeface="仿宋" panose="02010609060101010101" pitchFamily="49" charset="-122"/>
                <a:ea typeface="仿宋" panose="02010609060101010101" pitchFamily="49" charset="-122"/>
              </a:rPr>
              <a:t>2</a:t>
            </a:r>
            <a:r>
              <a:rPr lang="zh-CN" altLang="en-US" sz="2400" b="1" dirty="0">
                <a:latin typeface="仿宋" panose="02010609060101010101" pitchFamily="49" charset="-122"/>
                <a:ea typeface="仿宋" panose="02010609060101010101" pitchFamily="49" charset="-122"/>
              </a:rPr>
              <a:t>、他每天下午都去玩足球。</a:t>
            </a:r>
            <a:endParaRPr lang="zh-CN" altLang="en-US" sz="2400" b="1" dirty="0">
              <a:latin typeface="仿宋" panose="02010609060101010101" pitchFamily="49" charset="-122"/>
              <a:ea typeface="仿宋" panose="02010609060101010101" pitchFamily="49" charset="-122"/>
            </a:endParaRPr>
          </a:p>
          <a:p>
            <a:pPr marL="0" indent="0">
              <a:buNone/>
            </a:pPr>
            <a:r>
              <a:rPr lang="en-US" altLang="zh-CN" sz="2400" b="1" dirty="0">
                <a:latin typeface="仿宋" panose="02010609060101010101" pitchFamily="49" charset="-122"/>
                <a:ea typeface="仿宋" panose="02010609060101010101" pitchFamily="49" charset="-122"/>
                <a:sym typeface="+mn-ea"/>
              </a:rPr>
              <a:t>     </a:t>
            </a:r>
            <a:r>
              <a:rPr lang="zh-CN" altLang="en-US" sz="2400" b="1" dirty="0">
                <a:latin typeface="仿宋" panose="02010609060101010101" pitchFamily="49" charset="-122"/>
                <a:ea typeface="仿宋" panose="02010609060101010101" pitchFamily="49" charset="-122"/>
                <a:sym typeface="+mn-ea"/>
              </a:rPr>
              <a:t>定义谓词：</a:t>
            </a:r>
            <a:r>
              <a:rPr lang="en-US" altLang="zh-CN" sz="2400" b="1" dirty="0">
                <a:latin typeface="仿宋" panose="02010609060101010101" pitchFamily="49" charset="-122"/>
                <a:ea typeface="仿宋" panose="02010609060101010101" pitchFamily="49" charset="-122"/>
                <a:sym typeface="+mn-ea"/>
              </a:rPr>
              <a:t>Plays</a:t>
            </a:r>
            <a:r>
              <a:rPr lang="zh-CN" altLang="en-US" sz="2400" b="1" dirty="0">
                <a:latin typeface="仿宋" panose="02010609060101010101" pitchFamily="49" charset="-122"/>
                <a:ea typeface="仿宋" panose="02010609060101010101" pitchFamily="49" charset="-122"/>
                <a:sym typeface="+mn-ea"/>
              </a:rPr>
              <a:t>（</a:t>
            </a:r>
            <a:r>
              <a:rPr lang="en-US" altLang="zh-CN" sz="2400" b="1" dirty="0">
                <a:latin typeface="仿宋" panose="02010609060101010101" pitchFamily="49" charset="-122"/>
                <a:ea typeface="仿宋" panose="02010609060101010101" pitchFamily="49" charset="-122"/>
                <a:sym typeface="+mn-ea"/>
              </a:rPr>
              <a:t>x,z,y</a:t>
            </a:r>
            <a:r>
              <a:rPr lang="zh-CN" altLang="en-US" sz="2400" b="1" dirty="0">
                <a:latin typeface="仿宋" panose="02010609060101010101" pitchFamily="49" charset="-122"/>
                <a:ea typeface="仿宋" panose="02010609060101010101" pitchFamily="49" charset="-122"/>
                <a:sym typeface="+mn-ea"/>
              </a:rPr>
              <a:t>）为</a:t>
            </a:r>
            <a:r>
              <a:rPr lang="en-US" altLang="zh-CN" sz="2400" b="1" dirty="0">
                <a:latin typeface="仿宋" panose="02010609060101010101" pitchFamily="49" charset="-122"/>
                <a:ea typeface="仿宋" panose="02010609060101010101" pitchFamily="49" charset="-122"/>
                <a:sym typeface="+mn-ea"/>
              </a:rPr>
              <a:t>z</a:t>
            </a:r>
            <a:r>
              <a:rPr lang="zh-CN" altLang="en-US" sz="2400" b="1" dirty="0">
                <a:latin typeface="仿宋" panose="02010609060101010101" pitchFamily="49" charset="-122"/>
                <a:ea typeface="仿宋" panose="02010609060101010101" pitchFamily="49" charset="-122"/>
                <a:sym typeface="+mn-ea"/>
              </a:rPr>
              <a:t>在</a:t>
            </a:r>
            <a:r>
              <a:rPr lang="en-US" altLang="zh-CN" sz="2400" b="1" dirty="0">
                <a:latin typeface="仿宋" panose="02010609060101010101" pitchFamily="49" charset="-122"/>
                <a:ea typeface="仿宋" panose="02010609060101010101" pitchFamily="49" charset="-122"/>
                <a:sym typeface="+mn-ea"/>
              </a:rPr>
              <a:t>x</a:t>
            </a:r>
            <a:r>
              <a:rPr lang="zh-CN" altLang="en-US" sz="2400" b="1" dirty="0">
                <a:latin typeface="仿宋" panose="02010609060101010101" pitchFamily="49" charset="-122"/>
                <a:ea typeface="仿宋" panose="02010609060101010101" pitchFamily="49" charset="-122"/>
                <a:sym typeface="+mn-ea"/>
              </a:rPr>
              <a:t>时间玩</a:t>
            </a:r>
            <a:r>
              <a:rPr lang="en-US" altLang="zh-CN" sz="2400" b="1" dirty="0">
                <a:latin typeface="仿宋" panose="02010609060101010101" pitchFamily="49" charset="-122"/>
                <a:ea typeface="仿宋" panose="02010609060101010101" pitchFamily="49" charset="-122"/>
                <a:sym typeface="+mn-ea"/>
              </a:rPr>
              <a:t>y</a:t>
            </a:r>
            <a:r>
              <a:rPr lang="zh-CN" altLang="en-US" sz="2400" b="1" dirty="0">
                <a:latin typeface="仿宋" panose="02010609060101010101" pitchFamily="49" charset="-122"/>
                <a:ea typeface="仿宋" panose="02010609060101010101" pitchFamily="49" charset="-122"/>
                <a:sym typeface="+mn-ea"/>
              </a:rPr>
              <a:t>，</a:t>
            </a:r>
            <a:r>
              <a:rPr lang="en-US" altLang="zh-CN" sz="2400" b="1" dirty="0">
                <a:latin typeface="仿宋" panose="02010609060101010101" pitchFamily="49" charset="-122"/>
                <a:ea typeface="仿宋" panose="02010609060101010101" pitchFamily="49" charset="-122"/>
                <a:sym typeface="+mn-ea"/>
              </a:rPr>
              <a:t>x</a:t>
            </a:r>
            <a:r>
              <a:rPr lang="zh-CN" altLang="en-US" sz="2400" b="1" dirty="0">
                <a:latin typeface="仿宋" panose="02010609060101010101" pitchFamily="49" charset="-122"/>
                <a:ea typeface="仿宋" panose="02010609060101010101" pitchFamily="49" charset="-122"/>
                <a:sym typeface="+mn-ea"/>
              </a:rPr>
              <a:t>为下午，</a:t>
            </a:r>
            <a:r>
              <a:rPr lang="en-US" altLang="zh-CN" sz="2400" b="1" dirty="0">
                <a:latin typeface="仿宋" panose="02010609060101010101" pitchFamily="49" charset="-122"/>
                <a:ea typeface="仿宋" panose="02010609060101010101" pitchFamily="49" charset="-122"/>
                <a:sym typeface="+mn-ea"/>
              </a:rPr>
              <a:t>y</a:t>
            </a:r>
            <a:r>
              <a:rPr lang="zh-CN" altLang="en-US" sz="2400" b="1" dirty="0">
                <a:latin typeface="仿宋" panose="02010609060101010101" pitchFamily="49" charset="-122"/>
                <a:ea typeface="仿宋" panose="02010609060101010101" pitchFamily="49" charset="-122"/>
                <a:sym typeface="+mn-ea"/>
              </a:rPr>
              <a:t>为</a:t>
            </a:r>
            <a:r>
              <a:rPr lang="en-US" altLang="zh-CN" sz="2400" b="1" dirty="0">
                <a:latin typeface="仿宋" panose="02010609060101010101" pitchFamily="49" charset="-122"/>
                <a:ea typeface="仿宋" panose="02010609060101010101" pitchFamily="49" charset="-122"/>
                <a:sym typeface="+mn-ea"/>
              </a:rPr>
              <a:t>F</a:t>
            </a:r>
            <a:r>
              <a:rPr lang="en-US" altLang="zh-CN" sz="2400" b="1" dirty="0">
                <a:latin typeface="仿宋" panose="02010609060101010101" pitchFamily="49" charset="-122"/>
                <a:ea typeface="仿宋" panose="02010609060101010101" pitchFamily="49" charset="-122"/>
                <a:sym typeface="+mn-ea"/>
              </a:rPr>
              <a:t>ootball </a:t>
            </a:r>
            <a:endParaRPr lang="en-US" altLang="zh-CN" sz="2400" b="1" dirty="0">
              <a:latin typeface="仿宋" panose="02010609060101010101" pitchFamily="49" charset="-122"/>
              <a:ea typeface="仿宋" panose="02010609060101010101" pitchFamily="49" charset="-122"/>
              <a:sym typeface="+mn-ea"/>
            </a:endParaRPr>
          </a:p>
          <a:p>
            <a:pPr marL="0" indent="0">
              <a:buNone/>
            </a:pPr>
            <a:r>
              <a:rPr lang="en-US" altLang="zh-CN" sz="2400" b="1" dirty="0">
                <a:latin typeface="仿宋" panose="02010609060101010101" pitchFamily="49" charset="-122"/>
                <a:ea typeface="仿宋" panose="02010609060101010101" pitchFamily="49" charset="-122"/>
                <a:sym typeface="+mn-ea"/>
              </a:rPr>
              <a:t>     (∀</a:t>
            </a:r>
            <a:r>
              <a:rPr lang="en-US" altLang="zh-CN" sz="2400" b="1" dirty="0" smtClean="0">
                <a:latin typeface="仿宋" panose="02010609060101010101" pitchFamily="49" charset="-122"/>
                <a:ea typeface="仿宋" panose="02010609060101010101" pitchFamily="49" charset="-122"/>
                <a:sym typeface="+mn-ea"/>
              </a:rPr>
              <a:t>x)Plays(</a:t>
            </a:r>
            <a:r>
              <a:rPr lang="en-US" altLang="zh-CN" sz="2400" b="1" dirty="0" err="1" smtClean="0">
                <a:latin typeface="仿宋" panose="02010609060101010101" pitchFamily="49" charset="-122"/>
                <a:ea typeface="仿宋" panose="02010609060101010101" pitchFamily="49" charset="-122"/>
                <a:sym typeface="+mn-ea"/>
              </a:rPr>
              <a:t>x,z</a:t>
            </a:r>
            <a:r>
              <a:rPr lang="en-US" altLang="zh-CN" sz="2400" b="1" dirty="0" smtClean="0">
                <a:latin typeface="仿宋" panose="02010609060101010101" pitchFamily="49" charset="-122"/>
                <a:ea typeface="仿宋" panose="02010609060101010101" pitchFamily="49" charset="-122"/>
                <a:sym typeface="+mn-ea"/>
              </a:rPr>
              <a:t>,</a:t>
            </a:r>
            <a:r>
              <a:rPr lang="en-US" sz="2400" b="1" dirty="0" smtClean="0">
                <a:latin typeface="仿宋" panose="02010609060101010101" pitchFamily="49" charset="-122"/>
                <a:ea typeface="仿宋" panose="02010609060101010101" pitchFamily="49" charset="-122"/>
                <a:sym typeface="+mn-ea"/>
              </a:rPr>
              <a:t>Football</a:t>
            </a:r>
            <a:r>
              <a:rPr lang="en-US" altLang="zh-CN" sz="2400" b="1" dirty="0">
                <a:latin typeface="仿宋" panose="02010609060101010101" pitchFamily="49" charset="-122"/>
                <a:ea typeface="仿宋" panose="02010609060101010101" pitchFamily="49" charset="-122"/>
                <a:sym typeface="+mn-ea"/>
              </a:rPr>
              <a:t>)</a:t>
            </a:r>
            <a:endParaRPr lang="zh-CN" altLang="en-US" sz="2400" b="1" dirty="0">
              <a:latin typeface="仿宋" panose="02010609060101010101" pitchFamily="49" charset="-122"/>
              <a:ea typeface="仿宋" panose="02010609060101010101" pitchFamily="49" charset="-122"/>
            </a:endParaRPr>
          </a:p>
          <a:p>
            <a:r>
              <a:rPr lang="en-US" altLang="zh-CN" sz="2400" b="1" dirty="0">
                <a:latin typeface="仿宋" panose="02010609060101010101" pitchFamily="49" charset="-122"/>
                <a:ea typeface="仿宋" panose="02010609060101010101" pitchFamily="49" charset="-122"/>
              </a:rPr>
              <a:t>3</a:t>
            </a:r>
            <a:r>
              <a:rPr lang="zh-CN" altLang="en-US" sz="2400" b="1" dirty="0">
                <a:latin typeface="仿宋" panose="02010609060101010101" pitchFamily="49" charset="-122"/>
                <a:ea typeface="仿宋" panose="02010609060101010101" pitchFamily="49" charset="-122"/>
              </a:rPr>
              <a:t>、所有人</a:t>
            </a:r>
            <a:r>
              <a:rPr lang="zh-CN" altLang="en-US" sz="2400" b="1" dirty="0">
                <a:latin typeface="仿宋" panose="02010609060101010101" pitchFamily="49" charset="-122"/>
                <a:ea typeface="仿宋" panose="02010609060101010101" pitchFamily="49" charset="-122"/>
                <a:sym typeface="+mn-ea"/>
              </a:rPr>
              <a:t>都有饭吃</a:t>
            </a:r>
            <a:r>
              <a:rPr lang="zh-CN" altLang="en-US" sz="2400" b="1" dirty="0">
                <a:latin typeface="仿宋" panose="02010609060101010101" pitchFamily="49" charset="-122"/>
                <a:ea typeface="仿宋" panose="02010609060101010101" pitchFamily="49" charset="-122"/>
              </a:rPr>
              <a:t>。</a:t>
            </a:r>
            <a:endParaRPr lang="zh-CN" altLang="en-US" sz="2400" b="1" dirty="0">
              <a:latin typeface="仿宋" panose="02010609060101010101" pitchFamily="49" charset="-122"/>
              <a:ea typeface="仿宋" panose="02010609060101010101" pitchFamily="49" charset="-122"/>
            </a:endParaRPr>
          </a:p>
          <a:p>
            <a:pPr marL="0" indent="0">
              <a:buNone/>
            </a:pPr>
            <a:r>
              <a:rPr lang="zh-CN" altLang="en-US" sz="2400" b="1" dirty="0">
                <a:latin typeface="仿宋" panose="02010609060101010101" pitchFamily="49" charset="-122"/>
                <a:ea typeface="仿宋" panose="02010609060101010101" pitchFamily="49" charset="-122"/>
                <a:sym typeface="+mn-ea"/>
              </a:rPr>
              <a:t>    定义谓词：</a:t>
            </a:r>
            <a:r>
              <a:rPr lang="en-US" altLang="zh-CN" sz="2400" b="1" dirty="0" smtClean="0">
                <a:latin typeface="仿宋" panose="02010609060101010101" pitchFamily="49" charset="-122"/>
                <a:ea typeface="仿宋" panose="02010609060101010101" pitchFamily="49" charset="-122"/>
                <a:sym typeface="+mn-ea"/>
              </a:rPr>
              <a:t>Havefood(x)</a:t>
            </a:r>
            <a:r>
              <a:rPr lang="zh-CN" altLang="en-US" sz="2400" b="1" dirty="0" smtClean="0">
                <a:latin typeface="仿宋" panose="02010609060101010101" pitchFamily="49" charset="-122"/>
                <a:ea typeface="仿宋" panose="02010609060101010101" pitchFamily="49" charset="-122"/>
                <a:sym typeface="+mn-ea"/>
              </a:rPr>
              <a:t>为</a:t>
            </a:r>
            <a:r>
              <a:rPr lang="en-US" altLang="zh-CN" sz="2400" b="1" dirty="0" smtClean="0">
                <a:latin typeface="仿宋" panose="02010609060101010101" pitchFamily="49" charset="-122"/>
                <a:ea typeface="仿宋" panose="02010609060101010101" pitchFamily="49" charset="-122"/>
                <a:sym typeface="+mn-ea"/>
              </a:rPr>
              <a:t>x</a:t>
            </a:r>
            <a:r>
              <a:rPr lang="zh-CN" altLang="en-US" sz="2400" b="1" dirty="0" smtClean="0">
                <a:latin typeface="仿宋" panose="02010609060101010101" pitchFamily="49" charset="-122"/>
                <a:ea typeface="仿宋" panose="02010609060101010101" pitchFamily="49" charset="-122"/>
                <a:sym typeface="+mn-ea"/>
              </a:rPr>
              <a:t>有饭</a:t>
            </a:r>
            <a:r>
              <a:rPr lang="zh-CN" altLang="en-US" sz="2400" b="1" dirty="0">
                <a:latin typeface="仿宋" panose="02010609060101010101" pitchFamily="49" charset="-122"/>
                <a:ea typeface="仿宋" panose="02010609060101010101" pitchFamily="49" charset="-122"/>
                <a:sym typeface="+mn-ea"/>
              </a:rPr>
              <a:t>吃</a:t>
            </a:r>
            <a:endParaRPr lang="zh-CN" altLang="en-US" sz="2400" b="1" dirty="0">
              <a:latin typeface="仿宋" panose="02010609060101010101" pitchFamily="49" charset="-122"/>
              <a:ea typeface="仿宋" panose="02010609060101010101" pitchFamily="49" charset="-122"/>
              <a:sym typeface="+mn-ea"/>
            </a:endParaRPr>
          </a:p>
          <a:p>
            <a:pPr marL="0" indent="0">
              <a:buNone/>
            </a:pPr>
            <a:r>
              <a:rPr lang="en-US" altLang="zh-CN" sz="2400" b="1" dirty="0">
                <a:latin typeface="仿宋" panose="02010609060101010101" pitchFamily="49" charset="-122"/>
                <a:ea typeface="仿宋" panose="02010609060101010101" pitchFamily="49" charset="-122"/>
                <a:sym typeface="+mn-ea"/>
              </a:rPr>
              <a:t>    (∀x)Havefood(</a:t>
            </a:r>
            <a:r>
              <a:rPr lang="en-US" altLang="zh-CN" sz="2400" b="1" dirty="0" err="1">
                <a:latin typeface="仿宋" panose="02010609060101010101" pitchFamily="49" charset="-122"/>
                <a:ea typeface="仿宋" panose="02010609060101010101" pitchFamily="49" charset="-122"/>
                <a:sym typeface="+mn-ea"/>
              </a:rPr>
              <a:t>x</a:t>
            </a:r>
            <a:r>
              <a:rPr lang="en-US" altLang="zh-CN" sz="2400" b="1" dirty="0" smtClean="0">
                <a:latin typeface="仿宋" panose="02010609060101010101" pitchFamily="49" charset="-122"/>
                <a:ea typeface="仿宋" panose="02010609060101010101" pitchFamily="49" charset="-122"/>
                <a:sym typeface="+mn-ea"/>
              </a:rPr>
              <a:t>)</a:t>
            </a:r>
            <a:endParaRPr lang="zh-CN" altLang="en-US" sz="2400" b="1" dirty="0">
              <a:latin typeface="仿宋" panose="02010609060101010101" pitchFamily="49" charset="-122"/>
              <a:ea typeface="仿宋" panose="02010609060101010101" pitchFamily="49" charset="-122"/>
            </a:endParaRPr>
          </a:p>
        </p:txBody>
      </p:sp>
    </p:spTree>
  </p:cSld>
  <p:clrMapOvr>
    <a:masterClrMapping/>
  </p:clrMapOvr>
  <p:transition>
    <p:random/>
  </p:transition>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chemeClr val="tx1"/>
                </a:solidFill>
                <a:latin typeface="仿宋" panose="02010609060101010101" pitchFamily="49" charset="-122"/>
                <a:ea typeface="仿宋" panose="02010609060101010101" pitchFamily="49" charset="-122"/>
                <a:sym typeface="+mn-ea"/>
              </a:rPr>
              <a:t>本章习题</a:t>
            </a:r>
            <a:endParaRPr lang="zh-CN" altLang="en-US" b="1" dirty="0">
              <a:solidFill>
                <a:schemeClr val="tx1"/>
              </a:solidFill>
              <a:latin typeface="仿宋" panose="02010609060101010101" pitchFamily="49" charset="-122"/>
              <a:ea typeface="仿宋" panose="02010609060101010101" pitchFamily="49" charset="-122"/>
            </a:endParaRPr>
          </a:p>
        </p:txBody>
      </p:sp>
      <p:sp>
        <p:nvSpPr>
          <p:cNvPr id="4" name="灯片编号占位符 3"/>
          <p:cNvSpPr>
            <a:spLocks noGrp="1"/>
          </p:cNvSpPr>
          <p:nvPr>
            <p:ph type="sldNum" sz="quarter" idx="12"/>
          </p:nvPr>
        </p:nvSpPr>
        <p:spPr/>
        <p:txBody>
          <a:bodyPr/>
          <a:lstStyle/>
          <a:p>
            <a:pPr>
              <a:defRPr/>
            </a:pPr>
            <a:fld id="{82227C12-0A9D-4045-8A90-DFF61BC5C20E}" type="slidenum">
              <a:rPr lang="ja-JP" altLang="en-US"/>
            </a:fld>
            <a:endParaRPr lang="en-US" altLang="ja-JP"/>
          </a:p>
        </p:txBody>
      </p:sp>
      <p:sp>
        <p:nvSpPr>
          <p:cNvPr id="3" name="内容占位符 2"/>
          <p:cNvSpPr>
            <a:spLocks noGrp="1"/>
          </p:cNvSpPr>
          <p:nvPr>
            <p:ph sz="quarter" idx="1"/>
          </p:nvPr>
        </p:nvSpPr>
        <p:spPr>
          <a:xfrm>
            <a:off x="301752" y="1527048"/>
            <a:ext cx="8503920" cy="4754999"/>
          </a:xfrm>
        </p:spPr>
        <p:txBody>
          <a:bodyPr>
            <a:normAutofit fontScale="72500"/>
          </a:bodyPr>
          <a:lstStyle/>
          <a:p>
            <a:pPr>
              <a:lnSpc>
                <a:spcPct val="160000"/>
              </a:lnSpc>
            </a:pPr>
            <a:r>
              <a:rPr lang="en-US" altLang="zh-CN" b="1" dirty="0">
                <a:latin typeface="仿宋" panose="02010609060101010101" pitchFamily="49" charset="-122"/>
                <a:ea typeface="仿宋" panose="02010609060101010101" pitchFamily="49" charset="-122"/>
              </a:rPr>
              <a:t>4</a:t>
            </a:r>
            <a:r>
              <a:rPr lang="zh-CN" altLang="en-US" b="1" dirty="0">
                <a:latin typeface="仿宋" panose="02010609060101010101" pitchFamily="49" charset="-122"/>
                <a:ea typeface="仿宋" panose="02010609060101010101" pitchFamily="49" charset="-122"/>
              </a:rPr>
              <a:t>、喜欢玩篮球的人必喜欢玩排球。</a:t>
            </a:r>
            <a:endParaRPr lang="zh-CN" altLang="en-US" b="1" dirty="0">
              <a:latin typeface="仿宋" panose="02010609060101010101" pitchFamily="49" charset="-122"/>
              <a:ea typeface="仿宋" panose="02010609060101010101" pitchFamily="49" charset="-122"/>
            </a:endParaRPr>
          </a:p>
          <a:p>
            <a:pPr marL="0" indent="0">
              <a:lnSpc>
                <a:spcPct val="160000"/>
              </a:lnSpc>
              <a:buNone/>
            </a:pPr>
            <a:r>
              <a:rPr lang="en-US" altLang="zh-CN" b="1" dirty="0">
                <a:latin typeface="仿宋" panose="02010609060101010101" pitchFamily="49" charset="-122"/>
                <a:ea typeface="仿宋" panose="02010609060101010101" pitchFamily="49" charset="-122"/>
              </a:rPr>
              <a:t>     </a:t>
            </a:r>
            <a:r>
              <a:rPr lang="zh-CN" altLang="en-US" b="1" dirty="0">
                <a:latin typeface="仿宋" panose="02010609060101010101" pitchFamily="49" charset="-122"/>
                <a:ea typeface="仿宋" panose="02010609060101010101" pitchFamily="49" charset="-122"/>
              </a:rPr>
              <a:t>定义谓词：</a:t>
            </a:r>
            <a:r>
              <a:rPr lang="en-US" altLang="zh-CN" b="1" dirty="0">
                <a:latin typeface="仿宋" panose="02010609060101010101" pitchFamily="49" charset="-122"/>
                <a:ea typeface="仿宋" panose="02010609060101010101" pitchFamily="49" charset="-122"/>
              </a:rPr>
              <a:t>Like(</a:t>
            </a:r>
            <a:r>
              <a:rPr lang="en-US" altLang="zh-CN" b="1" dirty="0" err="1">
                <a:latin typeface="仿宋" panose="02010609060101010101" pitchFamily="49" charset="-122"/>
                <a:ea typeface="仿宋" panose="02010609060101010101" pitchFamily="49" charset="-122"/>
              </a:rPr>
              <a:t>x,y</a:t>
            </a:r>
            <a:r>
              <a:rPr lang="en-US" altLang="zh-CN" b="1" dirty="0">
                <a:latin typeface="仿宋" panose="02010609060101010101" pitchFamily="49" charset="-122"/>
                <a:ea typeface="仿宋" panose="02010609060101010101" pitchFamily="49" charset="-122"/>
              </a:rPr>
              <a:t>),x</a:t>
            </a:r>
            <a:r>
              <a:rPr lang="zh-CN" altLang="en-US" b="1" dirty="0">
                <a:latin typeface="仿宋" panose="02010609060101010101" pitchFamily="49" charset="-122"/>
                <a:ea typeface="仿宋" panose="02010609060101010101" pitchFamily="49" charset="-122"/>
              </a:rPr>
              <a:t>喜欢</a:t>
            </a:r>
            <a:r>
              <a:rPr lang="en-US" altLang="zh-CN" b="1" dirty="0">
                <a:latin typeface="仿宋" panose="02010609060101010101" pitchFamily="49" charset="-122"/>
                <a:ea typeface="仿宋" panose="02010609060101010101" pitchFamily="49" charset="-122"/>
              </a:rPr>
              <a:t>y</a:t>
            </a:r>
            <a:r>
              <a:rPr lang="zh-CN" altLang="en-US" b="1" dirty="0">
                <a:latin typeface="仿宋" panose="02010609060101010101" pitchFamily="49" charset="-122"/>
                <a:ea typeface="仿宋" panose="02010609060101010101" pitchFamily="49" charset="-122"/>
              </a:rPr>
              <a:t>，</a:t>
            </a:r>
            <a:r>
              <a:rPr lang="en-US" altLang="zh-CN" b="1" dirty="0">
                <a:latin typeface="仿宋" panose="02010609060101010101" pitchFamily="49" charset="-122"/>
                <a:ea typeface="仿宋" panose="02010609060101010101" pitchFamily="49" charset="-122"/>
              </a:rPr>
              <a:t>y</a:t>
            </a:r>
            <a:r>
              <a:rPr lang="zh-CN" altLang="en-US" b="1" dirty="0">
                <a:latin typeface="仿宋" panose="02010609060101010101" pitchFamily="49" charset="-122"/>
                <a:ea typeface="仿宋" panose="02010609060101010101" pitchFamily="49" charset="-122"/>
              </a:rPr>
              <a:t>为函数</a:t>
            </a:r>
            <a:r>
              <a:rPr lang="en-US" altLang="zh-CN" b="1" dirty="0">
                <a:latin typeface="仿宋" panose="02010609060101010101" pitchFamily="49" charset="-122"/>
                <a:ea typeface="仿宋" panose="02010609060101010101" pitchFamily="49" charset="-122"/>
              </a:rPr>
              <a:t>P</a:t>
            </a:r>
            <a:r>
              <a:rPr lang="en-US" altLang="zh-CN" b="1" dirty="0">
                <a:latin typeface="仿宋" panose="02010609060101010101" pitchFamily="49" charset="-122"/>
                <a:ea typeface="仿宋" panose="02010609060101010101" pitchFamily="49" charset="-122"/>
              </a:rPr>
              <a:t>lay(z)</a:t>
            </a:r>
            <a:r>
              <a:rPr lang="zh-CN" altLang="en-US" b="1" dirty="0">
                <a:latin typeface="仿宋" panose="02010609060101010101" pitchFamily="49" charset="-122"/>
                <a:ea typeface="仿宋" panose="02010609060101010101" pitchFamily="49" charset="-122"/>
              </a:rPr>
              <a:t>          </a:t>
            </a:r>
            <a:endParaRPr lang="zh-CN" altLang="en-US" b="1" dirty="0">
              <a:latin typeface="仿宋" panose="02010609060101010101" pitchFamily="49" charset="-122"/>
              <a:ea typeface="仿宋" panose="02010609060101010101" pitchFamily="49" charset="-122"/>
            </a:endParaRPr>
          </a:p>
          <a:p>
            <a:pPr marL="0" indent="0">
              <a:lnSpc>
                <a:spcPct val="160000"/>
              </a:lnSpc>
              <a:buNone/>
            </a:pPr>
            <a:r>
              <a:rPr lang="zh-CN" altLang="en-US" b="1" dirty="0">
                <a:latin typeface="仿宋" panose="02010609060101010101" pitchFamily="49" charset="-122"/>
                <a:ea typeface="仿宋" panose="02010609060101010101" pitchFamily="49" charset="-122"/>
              </a:rPr>
              <a:t>    </a:t>
            </a:r>
            <a:r>
              <a:rPr lang="en-US" altLang="zh-CN" b="1" dirty="0">
                <a:latin typeface="仿宋" panose="02010609060101010101" pitchFamily="49" charset="-122"/>
                <a:ea typeface="仿宋" panose="02010609060101010101" pitchFamily="49" charset="-122"/>
                <a:sym typeface="+mn-ea"/>
              </a:rPr>
              <a:t>(∀x)[Like(</a:t>
            </a:r>
            <a:r>
              <a:rPr lang="en-US" altLang="zh-CN" b="1" dirty="0" err="1">
                <a:latin typeface="仿宋" panose="02010609060101010101" pitchFamily="49" charset="-122"/>
                <a:ea typeface="仿宋" panose="02010609060101010101" pitchFamily="49" charset="-122"/>
                <a:sym typeface="+mn-ea"/>
              </a:rPr>
              <a:t>x,</a:t>
            </a:r>
            <a:r>
              <a:rPr lang="en-US" altLang="zh-CN" b="1" dirty="0" err="1">
                <a:latin typeface="仿宋" panose="02010609060101010101" pitchFamily="49" charset="-122"/>
                <a:ea typeface="仿宋" panose="02010609060101010101" pitchFamily="49" charset="-122"/>
              </a:rPr>
              <a:t>Play</a:t>
            </a:r>
            <a:r>
              <a:rPr lang="en-US" altLang="zh-CN" b="1" dirty="0">
                <a:latin typeface="仿宋" panose="02010609060101010101" pitchFamily="49" charset="-122"/>
                <a:ea typeface="仿宋" panose="02010609060101010101" pitchFamily="49" charset="-122"/>
              </a:rPr>
              <a:t>(</a:t>
            </a:r>
            <a:r>
              <a:rPr lang="zh-CN" altLang="en-US" b="1" dirty="0">
                <a:latin typeface="仿宋" panose="02010609060101010101" pitchFamily="49" charset="-122"/>
                <a:ea typeface="仿宋" panose="02010609060101010101" pitchFamily="49" charset="-122"/>
              </a:rPr>
              <a:t>篮球</a:t>
            </a:r>
            <a:r>
              <a:rPr lang="en-US" altLang="zh-CN" b="1" dirty="0">
                <a:latin typeface="仿宋" panose="02010609060101010101" pitchFamily="49" charset="-122"/>
                <a:ea typeface="仿宋" panose="02010609060101010101" pitchFamily="49" charset="-122"/>
              </a:rPr>
              <a:t>))    Like(</a:t>
            </a:r>
            <a:r>
              <a:rPr lang="en-US" altLang="zh-CN" b="1" dirty="0" err="1">
                <a:latin typeface="仿宋" panose="02010609060101010101" pitchFamily="49" charset="-122"/>
                <a:ea typeface="仿宋" panose="02010609060101010101" pitchFamily="49" charset="-122"/>
              </a:rPr>
              <a:t>x,</a:t>
            </a:r>
            <a:r>
              <a:rPr lang="en-US" altLang="zh-CN" b="1" dirty="0" err="1">
                <a:latin typeface="仿宋" panose="02010609060101010101" pitchFamily="49" charset="-122"/>
                <a:ea typeface="仿宋" panose="02010609060101010101" pitchFamily="49" charset="-122"/>
                <a:sym typeface="+mn-ea"/>
              </a:rPr>
              <a:t>Play</a:t>
            </a:r>
            <a:r>
              <a:rPr lang="en-US" altLang="zh-CN" b="1" dirty="0">
                <a:latin typeface="仿宋" panose="02010609060101010101" pitchFamily="49" charset="-122"/>
                <a:ea typeface="仿宋" panose="02010609060101010101" pitchFamily="49" charset="-122"/>
              </a:rPr>
              <a:t>(</a:t>
            </a:r>
            <a:r>
              <a:rPr lang="zh-CN" altLang="en-US" b="1" dirty="0">
                <a:latin typeface="仿宋" panose="02010609060101010101" pitchFamily="49" charset="-122"/>
                <a:ea typeface="仿宋" panose="02010609060101010101" pitchFamily="49" charset="-122"/>
                <a:sym typeface="+mn-ea"/>
              </a:rPr>
              <a:t>排球</a:t>
            </a:r>
            <a:r>
              <a:rPr lang="en-US" altLang="zh-CN" b="1" dirty="0">
                <a:latin typeface="仿宋" panose="02010609060101010101" pitchFamily="49" charset="-122"/>
                <a:ea typeface="仿宋" panose="02010609060101010101" pitchFamily="49" charset="-122"/>
              </a:rPr>
              <a:t>))]</a:t>
            </a:r>
            <a:endParaRPr lang="zh-CN" altLang="en-US" b="1" dirty="0">
              <a:latin typeface="仿宋" panose="02010609060101010101" pitchFamily="49" charset="-122"/>
              <a:ea typeface="仿宋" panose="02010609060101010101" pitchFamily="49" charset="-122"/>
            </a:endParaRPr>
          </a:p>
          <a:p>
            <a:pPr>
              <a:lnSpc>
                <a:spcPct val="160000"/>
              </a:lnSpc>
            </a:pPr>
            <a:r>
              <a:rPr lang="en-US" altLang="zh-CN" b="1" dirty="0">
                <a:latin typeface="仿宋" panose="02010609060101010101" pitchFamily="49" charset="-122"/>
                <a:ea typeface="仿宋" panose="02010609060101010101" pitchFamily="49" charset="-122"/>
              </a:rPr>
              <a:t>5</a:t>
            </a:r>
            <a:r>
              <a:rPr lang="zh-CN" altLang="en-US" b="1" dirty="0">
                <a:latin typeface="仿宋" panose="02010609060101010101" pitchFamily="49" charset="-122"/>
                <a:ea typeface="仿宋" panose="02010609060101010101" pitchFamily="49" charset="-122"/>
              </a:rPr>
              <a:t>、想要出国留学，必须通过外语考试。</a:t>
            </a:r>
            <a:endParaRPr lang="zh-CN" altLang="en-US" b="1" dirty="0">
              <a:latin typeface="仿宋" panose="02010609060101010101" pitchFamily="49" charset="-122"/>
              <a:ea typeface="仿宋" panose="02010609060101010101" pitchFamily="49" charset="-122"/>
            </a:endParaRPr>
          </a:p>
          <a:p>
            <a:pPr marL="0" indent="0">
              <a:lnSpc>
                <a:spcPct val="160000"/>
              </a:lnSpc>
              <a:buNone/>
            </a:pPr>
            <a:r>
              <a:rPr lang="zh-CN" altLang="en-US" b="1" dirty="0">
                <a:latin typeface="仿宋" panose="02010609060101010101" pitchFamily="49" charset="-122"/>
                <a:ea typeface="仿宋" panose="02010609060101010101" pitchFamily="49" charset="-122"/>
              </a:rPr>
              <a:t>     定义谓词：</a:t>
            </a:r>
            <a:endParaRPr lang="zh-CN" altLang="en-US" b="1" dirty="0">
              <a:latin typeface="仿宋" panose="02010609060101010101" pitchFamily="49" charset="-122"/>
              <a:ea typeface="仿宋" panose="02010609060101010101" pitchFamily="49" charset="-122"/>
            </a:endParaRPr>
          </a:p>
          <a:p>
            <a:pPr marL="0" indent="0">
              <a:lnSpc>
                <a:spcPct val="160000"/>
              </a:lnSpc>
              <a:buNone/>
            </a:pPr>
            <a:r>
              <a:rPr lang="en-US" altLang="zh-CN" b="1" dirty="0">
                <a:latin typeface="仿宋" panose="02010609060101010101" pitchFamily="49" charset="-122"/>
                <a:ea typeface="仿宋" panose="02010609060101010101" pitchFamily="49" charset="-122"/>
              </a:rPr>
              <a:t>     Abroad(</a:t>
            </a:r>
            <a:r>
              <a:rPr lang="en-US" altLang="zh-CN" b="1" dirty="0" err="1">
                <a:latin typeface="仿宋" panose="02010609060101010101" pitchFamily="49" charset="-122"/>
                <a:ea typeface="仿宋" panose="02010609060101010101" pitchFamily="49" charset="-122"/>
              </a:rPr>
              <a:t>x,ab</a:t>
            </a:r>
            <a:r>
              <a:rPr lang="en-US" altLang="zh-CN" b="1" dirty="0">
                <a:latin typeface="仿宋" panose="02010609060101010101" pitchFamily="49" charset="-122"/>
                <a:ea typeface="仿宋" panose="02010609060101010101" pitchFamily="49" charset="-122"/>
                <a:sym typeface="+mn-ea"/>
              </a:rPr>
              <a:t>road</a:t>
            </a:r>
            <a:r>
              <a:rPr lang="en-US" altLang="zh-CN" b="1" dirty="0">
                <a:latin typeface="仿宋" panose="02010609060101010101" pitchFamily="49" charset="-122"/>
                <a:ea typeface="仿宋" panose="02010609060101010101" pitchFamily="49" charset="-122"/>
              </a:rPr>
              <a:t>)</a:t>
            </a:r>
            <a:r>
              <a:rPr lang="zh-CN" altLang="en-US" b="1" dirty="0">
                <a:latin typeface="仿宋" panose="02010609060101010101" pitchFamily="49" charset="-122"/>
                <a:ea typeface="仿宋" panose="02010609060101010101" pitchFamily="49" charset="-122"/>
              </a:rPr>
              <a:t>，</a:t>
            </a:r>
            <a:r>
              <a:rPr lang="en-US" altLang="zh-CN" b="1" dirty="0">
                <a:latin typeface="仿宋" panose="02010609060101010101" pitchFamily="49" charset="-122"/>
                <a:ea typeface="仿宋" panose="02010609060101010101" pitchFamily="49" charset="-122"/>
              </a:rPr>
              <a:t>x</a:t>
            </a:r>
            <a:r>
              <a:rPr lang="zh-CN" altLang="en-US" b="1" dirty="0">
                <a:latin typeface="仿宋" panose="02010609060101010101" pitchFamily="49" charset="-122"/>
                <a:ea typeface="仿宋" panose="02010609060101010101" pitchFamily="49" charset="-122"/>
              </a:rPr>
              <a:t>想出国留学，</a:t>
            </a:r>
            <a:endParaRPr lang="zh-CN" altLang="en-US" b="1" dirty="0">
              <a:latin typeface="仿宋" panose="02010609060101010101" pitchFamily="49" charset="-122"/>
              <a:ea typeface="仿宋" panose="02010609060101010101" pitchFamily="49" charset="-122"/>
            </a:endParaRPr>
          </a:p>
          <a:p>
            <a:pPr marL="0" indent="0">
              <a:lnSpc>
                <a:spcPct val="160000"/>
              </a:lnSpc>
              <a:buNone/>
            </a:pPr>
            <a:r>
              <a:rPr lang="en-US" altLang="zh-CN" b="1" dirty="0">
                <a:latin typeface="仿宋" panose="02010609060101010101" pitchFamily="49" charset="-122"/>
                <a:ea typeface="仿宋" panose="02010609060101010101" pitchFamily="49" charset="-122"/>
              </a:rPr>
              <a:t>     Pass(</a:t>
            </a:r>
            <a:r>
              <a:rPr lang="en-US" altLang="zh-CN" b="1" dirty="0" err="1">
                <a:latin typeface="仿宋" panose="02010609060101010101" pitchFamily="49" charset="-122"/>
                <a:ea typeface="仿宋" panose="02010609060101010101" pitchFamily="49" charset="-122"/>
              </a:rPr>
              <a:t>x,English</a:t>
            </a:r>
            <a:r>
              <a:rPr lang="en-US" altLang="zh-CN" b="1" dirty="0">
                <a:latin typeface="仿宋" panose="02010609060101010101" pitchFamily="49" charset="-122"/>
                <a:ea typeface="仿宋" panose="02010609060101010101" pitchFamily="49" charset="-122"/>
              </a:rPr>
              <a:t>)</a:t>
            </a:r>
            <a:r>
              <a:rPr lang="zh-CN" altLang="en-US" b="1" dirty="0">
                <a:latin typeface="仿宋" panose="02010609060101010101" pitchFamily="49" charset="-122"/>
                <a:ea typeface="仿宋" panose="02010609060101010101" pitchFamily="49" charset="-122"/>
              </a:rPr>
              <a:t>，</a:t>
            </a:r>
            <a:r>
              <a:rPr lang="en-US" altLang="zh-CN" b="1" dirty="0">
                <a:latin typeface="仿宋" panose="02010609060101010101" pitchFamily="49" charset="-122"/>
                <a:ea typeface="仿宋" panose="02010609060101010101" pitchFamily="49" charset="-122"/>
              </a:rPr>
              <a:t>x</a:t>
            </a:r>
            <a:r>
              <a:rPr lang="zh-CN" altLang="en-US" b="1" dirty="0">
                <a:latin typeface="仿宋" panose="02010609060101010101" pitchFamily="49" charset="-122"/>
                <a:ea typeface="仿宋" panose="02010609060101010101" pitchFamily="49" charset="-122"/>
              </a:rPr>
              <a:t>通过外语考试</a:t>
            </a:r>
            <a:endParaRPr lang="zh-CN" altLang="en-US" b="1" dirty="0">
              <a:latin typeface="仿宋" panose="02010609060101010101" pitchFamily="49" charset="-122"/>
              <a:ea typeface="仿宋" panose="02010609060101010101" pitchFamily="49" charset="-122"/>
            </a:endParaRPr>
          </a:p>
          <a:p>
            <a:pPr marL="0" indent="0">
              <a:lnSpc>
                <a:spcPct val="160000"/>
              </a:lnSpc>
              <a:buNone/>
            </a:pPr>
            <a:r>
              <a:rPr lang="en-US" altLang="zh-CN" b="1" dirty="0">
                <a:latin typeface="仿宋" panose="02010609060101010101" pitchFamily="49" charset="-122"/>
                <a:ea typeface="仿宋" panose="02010609060101010101" pitchFamily="49" charset="-122"/>
                <a:sym typeface="+mn-ea"/>
              </a:rPr>
              <a:t>    Pass(</a:t>
            </a:r>
            <a:r>
              <a:rPr lang="en-US" altLang="zh-CN" b="1" dirty="0" err="1">
                <a:latin typeface="仿宋" panose="02010609060101010101" pitchFamily="49" charset="-122"/>
                <a:ea typeface="仿宋" panose="02010609060101010101" pitchFamily="49" charset="-122"/>
                <a:sym typeface="+mn-ea"/>
              </a:rPr>
              <a:t>x,English</a:t>
            </a:r>
            <a:r>
              <a:rPr lang="en-US" altLang="zh-CN" b="1" dirty="0">
                <a:latin typeface="仿宋" panose="02010609060101010101" pitchFamily="49" charset="-122"/>
                <a:ea typeface="仿宋" panose="02010609060101010101" pitchFamily="49" charset="-122"/>
                <a:sym typeface="+mn-ea"/>
              </a:rPr>
              <a:t>)    </a:t>
            </a:r>
            <a:r>
              <a:rPr lang="en-US" altLang="zh-CN" b="1" dirty="0">
                <a:latin typeface="仿宋" panose="02010609060101010101" pitchFamily="49" charset="-122"/>
                <a:ea typeface="仿宋" panose="02010609060101010101" pitchFamily="49" charset="-122"/>
                <a:sym typeface="+mn-ea"/>
              </a:rPr>
              <a:t>Abroad(</a:t>
            </a:r>
            <a:r>
              <a:rPr lang="en-US" altLang="zh-CN" b="1" dirty="0" err="1">
                <a:latin typeface="仿宋" panose="02010609060101010101" pitchFamily="49" charset="-122"/>
                <a:ea typeface="仿宋" panose="02010609060101010101" pitchFamily="49" charset="-122"/>
                <a:sym typeface="+mn-ea"/>
              </a:rPr>
              <a:t>x,ab</a:t>
            </a:r>
            <a:r>
              <a:rPr lang="en-US" altLang="zh-CN" b="1" dirty="0">
                <a:latin typeface="仿宋" panose="02010609060101010101" pitchFamily="49" charset="-122"/>
                <a:ea typeface="仿宋" panose="02010609060101010101" pitchFamily="49" charset="-122"/>
                <a:sym typeface="+mn-ea"/>
              </a:rPr>
              <a:t>road</a:t>
            </a:r>
            <a:r>
              <a:rPr lang="en-US" altLang="zh-CN" b="1" dirty="0">
                <a:latin typeface="仿宋" panose="02010609060101010101" pitchFamily="49" charset="-122"/>
                <a:ea typeface="仿宋" panose="02010609060101010101" pitchFamily="49" charset="-122"/>
                <a:sym typeface="+mn-ea"/>
              </a:rPr>
              <a:t>)</a:t>
            </a:r>
            <a:r>
              <a:rPr lang="en-US" altLang="zh-CN" b="1" dirty="0" smtClean="0">
                <a:latin typeface="仿宋" panose="02010609060101010101" pitchFamily="49" charset="-122"/>
                <a:ea typeface="仿宋" panose="02010609060101010101" pitchFamily="49" charset="-122"/>
                <a:sym typeface="+mn-ea"/>
              </a:rPr>
              <a:t> </a:t>
            </a:r>
            <a:endParaRPr lang="zh-CN" altLang="en-US" b="1" dirty="0">
              <a:latin typeface="仿宋" panose="02010609060101010101" pitchFamily="49" charset="-122"/>
              <a:ea typeface="仿宋" panose="02010609060101010101" pitchFamily="49" charset="-122"/>
              <a:sym typeface="+mn-ea"/>
            </a:endParaRPr>
          </a:p>
        </p:txBody>
      </p:sp>
      <p:cxnSp>
        <p:nvCxnSpPr>
          <p:cNvPr id="5" name="直接箭头连接符 4"/>
          <p:cNvCxnSpPr/>
          <p:nvPr/>
        </p:nvCxnSpPr>
        <p:spPr>
          <a:xfrm flipV="1">
            <a:off x="2809875" y="5714365"/>
            <a:ext cx="481965" cy="1079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flipV="1">
            <a:off x="3980815" y="2961005"/>
            <a:ext cx="481965" cy="1079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random/>
  </p:transition>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chemeClr val="tx1"/>
                </a:solidFill>
                <a:latin typeface="仿宋" panose="02010609060101010101" pitchFamily="49" charset="-122"/>
                <a:ea typeface="仿宋" panose="02010609060101010101" pitchFamily="49" charset="-122"/>
                <a:sym typeface="+mn-ea"/>
              </a:rPr>
              <a:t>本章习题</a:t>
            </a:r>
            <a:endParaRPr lang="zh-CN" altLang="en-US" b="1" dirty="0">
              <a:solidFill>
                <a:schemeClr val="tx1"/>
              </a:solidFill>
              <a:latin typeface="仿宋" panose="02010609060101010101" pitchFamily="49" charset="-122"/>
              <a:ea typeface="仿宋" panose="02010609060101010101" pitchFamily="49" charset="-122"/>
            </a:endParaRPr>
          </a:p>
        </p:txBody>
      </p:sp>
      <p:sp>
        <p:nvSpPr>
          <p:cNvPr id="4" name="灯片编号占位符 3"/>
          <p:cNvSpPr>
            <a:spLocks noGrp="1"/>
          </p:cNvSpPr>
          <p:nvPr>
            <p:ph type="sldNum" sz="quarter" idx="12"/>
          </p:nvPr>
        </p:nvSpPr>
        <p:spPr/>
        <p:txBody>
          <a:bodyPr/>
          <a:lstStyle/>
          <a:p>
            <a:pPr>
              <a:defRPr/>
            </a:pPr>
            <a:fld id="{82227C12-0A9D-4045-8A90-DFF61BC5C20E}" type="slidenum">
              <a:rPr lang="ja-JP" altLang="en-US"/>
            </a:fld>
            <a:endParaRPr lang="en-US" altLang="ja-JP"/>
          </a:p>
        </p:txBody>
      </p:sp>
      <p:sp>
        <p:nvSpPr>
          <p:cNvPr id="3" name="内容占位符 2"/>
          <p:cNvSpPr>
            <a:spLocks noGrp="1"/>
          </p:cNvSpPr>
          <p:nvPr>
            <p:ph sz="quarter" idx="1"/>
          </p:nvPr>
        </p:nvSpPr>
        <p:spPr/>
        <p:txBody>
          <a:bodyPr/>
          <a:lstStyle/>
          <a:p>
            <a:r>
              <a:rPr lang="en-US" b="1" dirty="0">
                <a:latin typeface="仿宋" panose="02010609060101010101" pitchFamily="49" charset="-122"/>
                <a:ea typeface="仿宋" panose="02010609060101010101" pitchFamily="49" charset="-122"/>
              </a:rPr>
              <a:t>2.3 </a:t>
            </a:r>
            <a:r>
              <a:rPr lang="zh-CN" b="1" dirty="0">
                <a:latin typeface="仿宋" panose="02010609060101010101" pitchFamily="49" charset="-122"/>
                <a:ea typeface="仿宋" panose="02010609060101010101" pitchFamily="49" charset="-122"/>
              </a:rPr>
              <a:t>设</a:t>
            </a:r>
            <a:r>
              <a:rPr lang="en-US" altLang="zh-CN" b="1" dirty="0">
                <a:latin typeface="仿宋" panose="02010609060101010101" pitchFamily="49" charset="-122"/>
                <a:ea typeface="仿宋" panose="02010609060101010101" pitchFamily="49" charset="-122"/>
              </a:rPr>
              <a:t>D={1,2}</a:t>
            </a:r>
            <a:r>
              <a:rPr lang="zh-CN" altLang="en-US" b="1" dirty="0">
                <a:latin typeface="仿宋" panose="02010609060101010101" pitchFamily="49" charset="-122"/>
                <a:ea typeface="仿宋" panose="02010609060101010101" pitchFamily="49" charset="-122"/>
              </a:rPr>
              <a:t>，试给出谓词公式</a:t>
            </a:r>
            <a:r>
              <a:rPr lang="en-US" altLang="zh-CN" b="1" dirty="0">
                <a:latin typeface="仿宋" panose="02010609060101010101" pitchFamily="49" charset="-122"/>
                <a:ea typeface="仿宋" panose="02010609060101010101" pitchFamily="49" charset="-122"/>
              </a:rPr>
              <a:t>(</a:t>
            </a:r>
            <a:r>
              <a:rPr lang="zh-CN" altLang="en-US" b="1" dirty="0">
                <a:latin typeface="仿宋" panose="02010609060101010101" pitchFamily="49" charset="-122"/>
                <a:ea typeface="仿宋" panose="02010609060101010101" pitchFamily="49" charset="-122"/>
                <a:sym typeface="+mn-ea"/>
              </a:rPr>
              <a:t>∃</a:t>
            </a:r>
            <a:r>
              <a:rPr lang="en-US" altLang="zh-CN" b="1" dirty="0">
                <a:latin typeface="仿宋" panose="02010609060101010101" pitchFamily="49" charset="-122"/>
                <a:ea typeface="仿宋" panose="02010609060101010101" pitchFamily="49" charset="-122"/>
                <a:sym typeface="+mn-ea"/>
              </a:rPr>
              <a:t>x)(∀y)(P(</a:t>
            </a:r>
            <a:r>
              <a:rPr lang="en-US" altLang="zh-CN" b="1" dirty="0" err="1">
                <a:latin typeface="仿宋" panose="02010609060101010101" pitchFamily="49" charset="-122"/>
                <a:ea typeface="仿宋" panose="02010609060101010101" pitchFamily="49" charset="-122"/>
                <a:sym typeface="+mn-ea"/>
              </a:rPr>
              <a:t>x,y</a:t>
            </a:r>
            <a:r>
              <a:rPr lang="en-US" altLang="zh-CN" b="1" dirty="0">
                <a:latin typeface="仿宋" panose="02010609060101010101" pitchFamily="49" charset="-122"/>
                <a:ea typeface="仿宋" panose="02010609060101010101" pitchFamily="49" charset="-122"/>
                <a:sym typeface="+mn-ea"/>
              </a:rPr>
              <a:t>)</a:t>
            </a:r>
            <a:r>
              <a:rPr lang="en-US" altLang="zh-CN" b="1" dirty="0">
                <a:latin typeface="仿宋" panose="02010609060101010101" pitchFamily="49" charset="-122"/>
                <a:ea typeface="仿宋" panose="02010609060101010101" pitchFamily="49" charset="-122"/>
                <a:cs typeface="Arial" panose="020B0604020202020204" pitchFamily="34" charset="0"/>
                <a:sym typeface="+mn-ea"/>
              </a:rPr>
              <a:t>→Q(</a:t>
            </a:r>
            <a:r>
              <a:rPr lang="en-US" altLang="zh-CN" b="1" dirty="0" err="1">
                <a:latin typeface="仿宋" panose="02010609060101010101" pitchFamily="49" charset="-122"/>
                <a:ea typeface="仿宋" panose="02010609060101010101" pitchFamily="49" charset="-122"/>
                <a:cs typeface="Arial" panose="020B0604020202020204" pitchFamily="34" charset="0"/>
                <a:sym typeface="+mn-ea"/>
              </a:rPr>
              <a:t>x,y</a:t>
            </a:r>
            <a:r>
              <a:rPr lang="en-US" altLang="zh-CN" b="1" dirty="0">
                <a:latin typeface="仿宋" panose="02010609060101010101" pitchFamily="49" charset="-122"/>
                <a:ea typeface="仿宋" panose="02010609060101010101" pitchFamily="49" charset="-122"/>
                <a:cs typeface="Arial" panose="020B0604020202020204" pitchFamily="34" charset="0"/>
                <a:sym typeface="+mn-ea"/>
              </a:rPr>
              <a:t>)</a:t>
            </a:r>
            <a:r>
              <a:rPr lang="en-US" altLang="zh-CN" b="1" dirty="0">
                <a:latin typeface="仿宋" panose="02010609060101010101" pitchFamily="49" charset="-122"/>
                <a:ea typeface="仿宋" panose="02010609060101010101" pitchFamily="49" charset="-122"/>
                <a:sym typeface="+mn-ea"/>
              </a:rPr>
              <a:t>)</a:t>
            </a:r>
            <a:r>
              <a:rPr lang="zh-CN" altLang="en-US" b="1" dirty="0">
                <a:latin typeface="仿宋" panose="02010609060101010101" pitchFamily="49" charset="-122"/>
                <a:ea typeface="仿宋" panose="02010609060101010101" pitchFamily="49" charset="-122"/>
                <a:sym typeface="+mn-ea"/>
              </a:rPr>
              <a:t>的一个解释，并指出该谓词公式的真值。</a:t>
            </a:r>
            <a:endParaRPr lang="zh-CN" altLang="en-US" b="1" dirty="0">
              <a:latin typeface="仿宋" panose="02010609060101010101" pitchFamily="49" charset="-122"/>
              <a:ea typeface="仿宋" panose="02010609060101010101" pitchFamily="49" charset="-122"/>
              <a:sym typeface="+mn-ea"/>
            </a:endParaRPr>
          </a:p>
          <a:p>
            <a:pPr marL="457200" lvl="1" indent="0">
              <a:buNone/>
            </a:pPr>
            <a:r>
              <a:rPr lang="zh-CN" altLang="en-US" sz="2225" b="1" dirty="0">
                <a:gradFill>
                  <a:gsLst>
                    <a:gs pos="0">
                      <a:srgbClr val="007BD3"/>
                    </a:gs>
                    <a:gs pos="100000">
                      <a:srgbClr val="034373"/>
                    </a:gs>
                  </a:gsLst>
                  <a:lin scaled="0"/>
                </a:gradFill>
                <a:latin typeface="仿宋" panose="02010609060101010101" pitchFamily="49" charset="-122"/>
                <a:ea typeface="仿宋" panose="02010609060101010101" pitchFamily="49" charset="-122"/>
                <a:sym typeface="+mn-ea"/>
              </a:rPr>
              <a:t>设</a:t>
            </a:r>
            <a:r>
              <a:rPr lang="en-US" altLang="zh-CN" sz="2225" b="1" dirty="0">
                <a:gradFill>
                  <a:gsLst>
                    <a:gs pos="0">
                      <a:srgbClr val="007BD3"/>
                    </a:gs>
                    <a:gs pos="100000">
                      <a:srgbClr val="034373"/>
                    </a:gs>
                  </a:gsLst>
                  <a:lin scaled="0"/>
                </a:gradFill>
                <a:latin typeface="仿宋" panose="02010609060101010101" pitchFamily="49" charset="-122"/>
                <a:ea typeface="仿宋" panose="02010609060101010101" pitchFamily="49" charset="-122"/>
                <a:sym typeface="+mn-ea"/>
              </a:rPr>
              <a:t>P(1,1)=T,P(1,2)=T,P(2,1)=F,P(2,2)=F</a:t>
            </a:r>
            <a:r>
              <a:rPr lang="zh-CN" altLang="en-US" sz="2225" b="1" dirty="0">
                <a:gradFill>
                  <a:gsLst>
                    <a:gs pos="0">
                      <a:srgbClr val="007BD3"/>
                    </a:gs>
                    <a:gs pos="100000">
                      <a:srgbClr val="034373"/>
                    </a:gs>
                  </a:gsLst>
                  <a:lin scaled="0"/>
                </a:gradFill>
                <a:latin typeface="仿宋" panose="02010609060101010101" pitchFamily="49" charset="-122"/>
                <a:ea typeface="仿宋" panose="02010609060101010101" pitchFamily="49" charset="-122"/>
                <a:sym typeface="+mn-ea"/>
              </a:rPr>
              <a:t>，</a:t>
            </a:r>
            <a:endParaRPr lang="zh-CN" altLang="en-US" sz="2225" b="1" dirty="0">
              <a:gradFill>
                <a:gsLst>
                  <a:gs pos="0">
                    <a:srgbClr val="007BD3"/>
                  </a:gs>
                  <a:gs pos="100000">
                    <a:srgbClr val="034373"/>
                  </a:gs>
                </a:gsLst>
                <a:lin scaled="0"/>
              </a:gradFill>
              <a:latin typeface="仿宋" panose="02010609060101010101" pitchFamily="49" charset="-122"/>
              <a:ea typeface="仿宋" panose="02010609060101010101" pitchFamily="49" charset="-122"/>
              <a:sym typeface="+mn-ea"/>
            </a:endParaRPr>
          </a:p>
          <a:p>
            <a:pPr marL="457200" lvl="1" indent="0">
              <a:buNone/>
            </a:pPr>
            <a:r>
              <a:rPr lang="zh-CN" altLang="en-US" sz="2225" b="1" dirty="0">
                <a:gradFill>
                  <a:gsLst>
                    <a:gs pos="0">
                      <a:srgbClr val="007BD3"/>
                    </a:gs>
                    <a:gs pos="100000">
                      <a:srgbClr val="034373"/>
                    </a:gs>
                  </a:gsLst>
                  <a:lin scaled="0"/>
                </a:gradFill>
                <a:latin typeface="仿宋" panose="02010609060101010101" pitchFamily="49" charset="-122"/>
                <a:ea typeface="仿宋" panose="02010609060101010101" pitchFamily="49" charset="-122"/>
                <a:sym typeface="+mn-ea"/>
              </a:rPr>
              <a:t>   </a:t>
            </a:r>
            <a:r>
              <a:rPr lang="en-US" altLang="zh-CN" sz="2225" b="1" dirty="0">
                <a:gradFill>
                  <a:gsLst>
                    <a:gs pos="0">
                      <a:srgbClr val="007BD3"/>
                    </a:gs>
                    <a:gs pos="100000">
                      <a:srgbClr val="034373"/>
                    </a:gs>
                  </a:gsLst>
                  <a:lin scaled="0"/>
                </a:gradFill>
                <a:latin typeface="仿宋" panose="02010609060101010101" pitchFamily="49" charset="-122"/>
                <a:ea typeface="仿宋" panose="02010609060101010101" pitchFamily="49" charset="-122"/>
                <a:sym typeface="+mn-ea"/>
              </a:rPr>
              <a:t>Q(1,1)=T,Q(1,2)=F,Q(2,1)=F,Q(2,2)=T</a:t>
            </a:r>
            <a:r>
              <a:rPr lang="zh-CN" altLang="en-US" sz="2225" b="1" dirty="0">
                <a:gradFill>
                  <a:gsLst>
                    <a:gs pos="0">
                      <a:srgbClr val="007BD3"/>
                    </a:gs>
                    <a:gs pos="100000">
                      <a:srgbClr val="034373"/>
                    </a:gs>
                  </a:gsLst>
                  <a:lin scaled="0"/>
                </a:gradFill>
                <a:latin typeface="仿宋" panose="02010609060101010101" pitchFamily="49" charset="-122"/>
                <a:ea typeface="仿宋" panose="02010609060101010101" pitchFamily="49" charset="-122"/>
                <a:sym typeface="+mn-ea"/>
              </a:rPr>
              <a:t>，则</a:t>
            </a:r>
            <a:endParaRPr lang="zh-CN" altLang="en-US" sz="2225" b="1" dirty="0">
              <a:gradFill>
                <a:gsLst>
                  <a:gs pos="0">
                    <a:srgbClr val="007BD3"/>
                  </a:gs>
                  <a:gs pos="100000">
                    <a:srgbClr val="034373"/>
                  </a:gs>
                </a:gsLst>
                <a:lin scaled="0"/>
              </a:gradFill>
              <a:latin typeface="仿宋" panose="02010609060101010101" pitchFamily="49" charset="-122"/>
              <a:ea typeface="仿宋" panose="02010609060101010101" pitchFamily="49" charset="-122"/>
              <a:sym typeface="+mn-ea"/>
            </a:endParaRPr>
          </a:p>
          <a:p>
            <a:pPr marL="457200" lvl="1" indent="0">
              <a:buNone/>
            </a:pPr>
            <a:r>
              <a:rPr lang="en-US" altLang="zh-CN" sz="2225" b="1" dirty="0">
                <a:gradFill>
                  <a:gsLst>
                    <a:gs pos="0">
                      <a:srgbClr val="007BD3"/>
                    </a:gs>
                    <a:gs pos="100000">
                      <a:srgbClr val="034373"/>
                    </a:gs>
                  </a:gsLst>
                  <a:lin scaled="0"/>
                </a:gradFill>
                <a:latin typeface="仿宋" panose="02010609060101010101" pitchFamily="49" charset="-122"/>
                <a:ea typeface="仿宋" panose="02010609060101010101" pitchFamily="49" charset="-122"/>
                <a:sym typeface="+mn-ea"/>
              </a:rPr>
              <a:t>x=1,y=1,P(1,1)=T,Q(1,1)=T</a:t>
            </a:r>
            <a:r>
              <a:rPr lang="en-US" sz="2225" b="1" dirty="0">
                <a:gradFill>
                  <a:gsLst>
                    <a:gs pos="0">
                      <a:srgbClr val="007BD3"/>
                    </a:gs>
                    <a:gs pos="100000">
                      <a:srgbClr val="034373"/>
                    </a:gs>
                  </a:gsLst>
                  <a:lin scaled="0"/>
                </a:gradFill>
                <a:latin typeface="仿宋" panose="02010609060101010101" pitchFamily="49" charset="-122"/>
                <a:ea typeface="仿宋" panose="02010609060101010101" pitchFamily="49" charset="-122"/>
                <a:sym typeface="+mn-ea"/>
              </a:rPr>
              <a:t>,</a:t>
            </a:r>
            <a:r>
              <a:rPr lang="en-US" altLang="zh-CN" sz="2225" b="1" dirty="0">
                <a:gradFill>
                  <a:gsLst>
                    <a:gs pos="0">
                      <a:srgbClr val="007BD3"/>
                    </a:gs>
                    <a:gs pos="100000">
                      <a:srgbClr val="034373"/>
                    </a:gs>
                  </a:gsLst>
                  <a:lin scaled="0"/>
                </a:gradFill>
                <a:latin typeface="仿宋" panose="02010609060101010101" pitchFamily="49" charset="-122"/>
                <a:ea typeface="仿宋" panose="02010609060101010101" pitchFamily="49" charset="-122"/>
                <a:sym typeface="+mn-ea"/>
              </a:rPr>
              <a:t>P(1,1)</a:t>
            </a:r>
            <a:r>
              <a:rPr lang="en-US" altLang="zh-CN" sz="2225" b="1" dirty="0">
                <a:gradFill>
                  <a:gsLst>
                    <a:gs pos="0">
                      <a:srgbClr val="007BD3"/>
                    </a:gs>
                    <a:gs pos="100000">
                      <a:srgbClr val="034373"/>
                    </a:gs>
                  </a:gsLst>
                  <a:lin scaled="0"/>
                </a:gradFill>
                <a:latin typeface="仿宋" panose="02010609060101010101" pitchFamily="49" charset="-122"/>
                <a:ea typeface="仿宋" panose="02010609060101010101" pitchFamily="49" charset="-122"/>
                <a:cs typeface="Arial" panose="020B0604020202020204" pitchFamily="34" charset="0"/>
                <a:sym typeface="+mn-ea"/>
              </a:rPr>
              <a:t>→Q(1,1) </a:t>
            </a:r>
            <a:r>
              <a:rPr lang="zh-CN" altLang="en-US" sz="2225" b="1" dirty="0">
                <a:gradFill>
                  <a:gsLst>
                    <a:gs pos="0">
                      <a:srgbClr val="007BD3"/>
                    </a:gs>
                    <a:gs pos="100000">
                      <a:srgbClr val="034373"/>
                    </a:gs>
                  </a:gsLst>
                  <a:lin scaled="0"/>
                </a:gradFill>
                <a:latin typeface="仿宋" panose="02010609060101010101" pitchFamily="49" charset="-122"/>
                <a:ea typeface="仿宋" panose="02010609060101010101" pitchFamily="49" charset="-122"/>
                <a:cs typeface="Arial" panose="020B0604020202020204" pitchFamily="34" charset="0"/>
                <a:sym typeface="+mn-ea"/>
              </a:rPr>
              <a:t>真值为</a:t>
            </a:r>
            <a:r>
              <a:rPr lang="en-US" altLang="zh-CN" sz="2225" b="1" dirty="0">
                <a:gradFill>
                  <a:gsLst>
                    <a:gs pos="0">
                      <a:srgbClr val="007BD3"/>
                    </a:gs>
                    <a:gs pos="100000">
                      <a:srgbClr val="034373"/>
                    </a:gs>
                  </a:gsLst>
                  <a:lin scaled="0"/>
                </a:gradFill>
                <a:latin typeface="仿宋" panose="02010609060101010101" pitchFamily="49" charset="-122"/>
                <a:ea typeface="仿宋" panose="02010609060101010101" pitchFamily="49" charset="-122"/>
                <a:cs typeface="Arial" panose="020B0604020202020204" pitchFamily="34" charset="0"/>
                <a:sym typeface="+mn-ea"/>
              </a:rPr>
              <a:t>T</a:t>
            </a:r>
            <a:endParaRPr lang="en-US" altLang="zh-CN" sz="2225" b="1" dirty="0">
              <a:gradFill>
                <a:gsLst>
                  <a:gs pos="0">
                    <a:srgbClr val="007BD3"/>
                  </a:gs>
                  <a:gs pos="100000">
                    <a:srgbClr val="034373"/>
                  </a:gs>
                </a:gsLst>
                <a:lin scaled="0"/>
              </a:gradFill>
              <a:latin typeface="仿宋" panose="02010609060101010101" pitchFamily="49" charset="-122"/>
              <a:ea typeface="仿宋" panose="02010609060101010101" pitchFamily="49" charset="-122"/>
              <a:sym typeface="+mn-ea"/>
            </a:endParaRPr>
          </a:p>
          <a:p>
            <a:pPr marL="457200" lvl="1" indent="0">
              <a:buNone/>
            </a:pPr>
            <a:r>
              <a:rPr lang="en-US" altLang="zh-CN" sz="2225" b="1" dirty="0">
                <a:gradFill>
                  <a:gsLst>
                    <a:gs pos="0">
                      <a:srgbClr val="007BD3"/>
                    </a:gs>
                    <a:gs pos="100000">
                      <a:srgbClr val="034373"/>
                    </a:gs>
                  </a:gsLst>
                  <a:lin scaled="0"/>
                </a:gradFill>
                <a:latin typeface="仿宋" panose="02010609060101010101" pitchFamily="49" charset="-122"/>
                <a:ea typeface="仿宋" panose="02010609060101010101" pitchFamily="49" charset="-122"/>
                <a:sym typeface="+mn-ea"/>
              </a:rPr>
              <a:t>x=1,y=2,P(1,2)=T,Q(1,2)=F</a:t>
            </a:r>
            <a:r>
              <a:rPr lang="en-US" sz="2225" b="1" dirty="0">
                <a:gradFill>
                  <a:gsLst>
                    <a:gs pos="0">
                      <a:srgbClr val="007BD3"/>
                    </a:gs>
                    <a:gs pos="100000">
                      <a:srgbClr val="034373"/>
                    </a:gs>
                  </a:gsLst>
                  <a:lin scaled="0"/>
                </a:gradFill>
                <a:latin typeface="仿宋" panose="02010609060101010101" pitchFamily="49" charset="-122"/>
                <a:ea typeface="仿宋" panose="02010609060101010101" pitchFamily="49" charset="-122"/>
                <a:sym typeface="+mn-ea"/>
              </a:rPr>
              <a:t>,</a:t>
            </a:r>
            <a:r>
              <a:rPr lang="en-US" altLang="zh-CN" sz="2225" b="1" dirty="0">
                <a:gradFill>
                  <a:gsLst>
                    <a:gs pos="0">
                      <a:srgbClr val="007BD3"/>
                    </a:gs>
                    <a:gs pos="100000">
                      <a:srgbClr val="034373"/>
                    </a:gs>
                  </a:gsLst>
                  <a:lin scaled="0"/>
                </a:gradFill>
                <a:latin typeface="仿宋" panose="02010609060101010101" pitchFamily="49" charset="-122"/>
                <a:ea typeface="仿宋" panose="02010609060101010101" pitchFamily="49" charset="-122"/>
                <a:sym typeface="+mn-ea"/>
              </a:rPr>
              <a:t>P(1,1)</a:t>
            </a:r>
            <a:r>
              <a:rPr lang="en-US" altLang="zh-CN" sz="2225" b="1" dirty="0">
                <a:gradFill>
                  <a:gsLst>
                    <a:gs pos="0">
                      <a:srgbClr val="007BD3"/>
                    </a:gs>
                    <a:gs pos="100000">
                      <a:srgbClr val="034373"/>
                    </a:gs>
                  </a:gsLst>
                  <a:lin scaled="0"/>
                </a:gradFill>
                <a:latin typeface="仿宋" panose="02010609060101010101" pitchFamily="49" charset="-122"/>
                <a:ea typeface="仿宋" panose="02010609060101010101" pitchFamily="49" charset="-122"/>
                <a:cs typeface="Arial" panose="020B0604020202020204" pitchFamily="34" charset="0"/>
                <a:sym typeface="+mn-ea"/>
              </a:rPr>
              <a:t>→Q(1,1) </a:t>
            </a:r>
            <a:r>
              <a:rPr lang="zh-CN" altLang="en-US" sz="2225" b="1" dirty="0">
                <a:gradFill>
                  <a:gsLst>
                    <a:gs pos="0">
                      <a:srgbClr val="007BD3"/>
                    </a:gs>
                    <a:gs pos="100000">
                      <a:srgbClr val="034373"/>
                    </a:gs>
                  </a:gsLst>
                  <a:lin scaled="0"/>
                </a:gradFill>
                <a:latin typeface="仿宋" panose="02010609060101010101" pitchFamily="49" charset="-122"/>
                <a:ea typeface="仿宋" panose="02010609060101010101" pitchFamily="49" charset="-122"/>
                <a:cs typeface="Arial" panose="020B0604020202020204" pitchFamily="34" charset="0"/>
                <a:sym typeface="+mn-ea"/>
              </a:rPr>
              <a:t>真值为</a:t>
            </a:r>
            <a:r>
              <a:rPr lang="en-US" altLang="zh-CN" sz="2225" b="1" dirty="0">
                <a:gradFill>
                  <a:gsLst>
                    <a:gs pos="0">
                      <a:srgbClr val="007BD3"/>
                    </a:gs>
                    <a:gs pos="100000">
                      <a:srgbClr val="034373"/>
                    </a:gs>
                  </a:gsLst>
                  <a:lin scaled="0"/>
                </a:gradFill>
                <a:latin typeface="仿宋" panose="02010609060101010101" pitchFamily="49" charset="-122"/>
                <a:ea typeface="仿宋" panose="02010609060101010101" pitchFamily="49" charset="-122"/>
                <a:cs typeface="Arial" panose="020B0604020202020204" pitchFamily="34" charset="0"/>
                <a:sym typeface="+mn-ea"/>
              </a:rPr>
              <a:t>F</a:t>
            </a:r>
            <a:endParaRPr lang="en-US" altLang="zh-CN" sz="2225" b="1" dirty="0">
              <a:gradFill>
                <a:gsLst>
                  <a:gs pos="0">
                    <a:srgbClr val="007BD3"/>
                  </a:gs>
                  <a:gs pos="100000">
                    <a:srgbClr val="034373"/>
                  </a:gs>
                </a:gsLst>
                <a:lin scaled="0"/>
              </a:gradFill>
              <a:latin typeface="仿宋" panose="02010609060101010101" pitchFamily="49" charset="-122"/>
              <a:ea typeface="仿宋" panose="02010609060101010101" pitchFamily="49" charset="-122"/>
              <a:sym typeface="+mn-ea"/>
            </a:endParaRPr>
          </a:p>
          <a:p>
            <a:pPr marL="457200" lvl="1" indent="0">
              <a:buNone/>
            </a:pPr>
            <a:r>
              <a:rPr lang="en-US" altLang="zh-CN" sz="2225" b="1" dirty="0">
                <a:gradFill>
                  <a:gsLst>
                    <a:gs pos="0">
                      <a:srgbClr val="007BD3"/>
                    </a:gs>
                    <a:gs pos="100000">
                      <a:srgbClr val="034373"/>
                    </a:gs>
                  </a:gsLst>
                  <a:lin scaled="0"/>
                </a:gradFill>
                <a:latin typeface="仿宋" panose="02010609060101010101" pitchFamily="49" charset="-122"/>
                <a:ea typeface="仿宋" panose="02010609060101010101" pitchFamily="49" charset="-122"/>
                <a:sym typeface="+mn-ea"/>
              </a:rPr>
              <a:t>x=2,y=1,P(2,1)=F,Q(2,1)=F</a:t>
            </a:r>
            <a:r>
              <a:rPr lang="en-US" sz="2225" b="1" dirty="0">
                <a:gradFill>
                  <a:gsLst>
                    <a:gs pos="0">
                      <a:srgbClr val="007BD3"/>
                    </a:gs>
                    <a:gs pos="100000">
                      <a:srgbClr val="034373"/>
                    </a:gs>
                  </a:gsLst>
                  <a:lin scaled="0"/>
                </a:gradFill>
                <a:latin typeface="仿宋" panose="02010609060101010101" pitchFamily="49" charset="-122"/>
                <a:ea typeface="仿宋" panose="02010609060101010101" pitchFamily="49" charset="-122"/>
                <a:sym typeface="+mn-ea"/>
              </a:rPr>
              <a:t>,</a:t>
            </a:r>
            <a:r>
              <a:rPr lang="en-US" altLang="zh-CN" sz="2225" b="1" dirty="0">
                <a:gradFill>
                  <a:gsLst>
                    <a:gs pos="0">
                      <a:srgbClr val="007BD3"/>
                    </a:gs>
                    <a:gs pos="100000">
                      <a:srgbClr val="034373"/>
                    </a:gs>
                  </a:gsLst>
                  <a:lin scaled="0"/>
                </a:gradFill>
                <a:latin typeface="仿宋" panose="02010609060101010101" pitchFamily="49" charset="-122"/>
                <a:ea typeface="仿宋" panose="02010609060101010101" pitchFamily="49" charset="-122"/>
                <a:sym typeface="+mn-ea"/>
              </a:rPr>
              <a:t>P(2,1)</a:t>
            </a:r>
            <a:r>
              <a:rPr lang="en-US" altLang="zh-CN" sz="2225" b="1" dirty="0">
                <a:gradFill>
                  <a:gsLst>
                    <a:gs pos="0">
                      <a:srgbClr val="007BD3"/>
                    </a:gs>
                    <a:gs pos="100000">
                      <a:srgbClr val="034373"/>
                    </a:gs>
                  </a:gsLst>
                  <a:lin scaled="0"/>
                </a:gradFill>
                <a:latin typeface="仿宋" panose="02010609060101010101" pitchFamily="49" charset="-122"/>
                <a:ea typeface="仿宋" panose="02010609060101010101" pitchFamily="49" charset="-122"/>
                <a:cs typeface="Arial" panose="020B0604020202020204" pitchFamily="34" charset="0"/>
                <a:sym typeface="+mn-ea"/>
              </a:rPr>
              <a:t>→Q(2,1) </a:t>
            </a:r>
            <a:r>
              <a:rPr lang="zh-CN" altLang="en-US" sz="2225" b="1" dirty="0">
                <a:gradFill>
                  <a:gsLst>
                    <a:gs pos="0">
                      <a:srgbClr val="007BD3"/>
                    </a:gs>
                    <a:gs pos="100000">
                      <a:srgbClr val="034373"/>
                    </a:gs>
                  </a:gsLst>
                  <a:lin scaled="0"/>
                </a:gradFill>
                <a:latin typeface="仿宋" panose="02010609060101010101" pitchFamily="49" charset="-122"/>
                <a:ea typeface="仿宋" panose="02010609060101010101" pitchFamily="49" charset="-122"/>
                <a:cs typeface="Arial" panose="020B0604020202020204" pitchFamily="34" charset="0"/>
                <a:sym typeface="+mn-ea"/>
              </a:rPr>
              <a:t>真值为</a:t>
            </a:r>
            <a:r>
              <a:rPr lang="en-US" altLang="zh-CN" sz="2225" b="1" dirty="0">
                <a:gradFill>
                  <a:gsLst>
                    <a:gs pos="0">
                      <a:srgbClr val="007BD3"/>
                    </a:gs>
                    <a:gs pos="100000">
                      <a:srgbClr val="034373"/>
                    </a:gs>
                  </a:gsLst>
                  <a:lin scaled="0"/>
                </a:gradFill>
                <a:latin typeface="仿宋" panose="02010609060101010101" pitchFamily="49" charset="-122"/>
                <a:ea typeface="仿宋" panose="02010609060101010101" pitchFamily="49" charset="-122"/>
                <a:cs typeface="Arial" panose="020B0604020202020204" pitchFamily="34" charset="0"/>
                <a:sym typeface="+mn-ea"/>
              </a:rPr>
              <a:t>T</a:t>
            </a:r>
            <a:endParaRPr lang="en-US" altLang="zh-CN" sz="2225" b="1" dirty="0">
              <a:gradFill>
                <a:gsLst>
                  <a:gs pos="0">
                    <a:srgbClr val="007BD3"/>
                  </a:gs>
                  <a:gs pos="100000">
                    <a:srgbClr val="034373"/>
                  </a:gs>
                </a:gsLst>
                <a:lin scaled="0"/>
              </a:gradFill>
              <a:latin typeface="仿宋" panose="02010609060101010101" pitchFamily="49" charset="-122"/>
              <a:ea typeface="仿宋" panose="02010609060101010101" pitchFamily="49" charset="-122"/>
              <a:sym typeface="+mn-ea"/>
            </a:endParaRPr>
          </a:p>
          <a:p>
            <a:pPr marL="457200" lvl="1" indent="0">
              <a:buNone/>
            </a:pPr>
            <a:r>
              <a:rPr lang="en-US" altLang="zh-CN" sz="2225" b="1" dirty="0">
                <a:gradFill>
                  <a:gsLst>
                    <a:gs pos="0">
                      <a:srgbClr val="007BD3"/>
                    </a:gs>
                    <a:gs pos="100000">
                      <a:srgbClr val="034373"/>
                    </a:gs>
                  </a:gsLst>
                  <a:lin scaled="0"/>
                </a:gradFill>
                <a:latin typeface="仿宋" panose="02010609060101010101" pitchFamily="49" charset="-122"/>
                <a:ea typeface="仿宋" panose="02010609060101010101" pitchFamily="49" charset="-122"/>
                <a:sym typeface="+mn-ea"/>
              </a:rPr>
              <a:t>x=2,y=2,P(2,2)=F,Q(2,2)=T,P(2,2)</a:t>
            </a:r>
            <a:r>
              <a:rPr lang="en-US" altLang="zh-CN" sz="2225" b="1" dirty="0">
                <a:gradFill>
                  <a:gsLst>
                    <a:gs pos="0">
                      <a:srgbClr val="007BD3"/>
                    </a:gs>
                    <a:gs pos="100000">
                      <a:srgbClr val="034373"/>
                    </a:gs>
                  </a:gsLst>
                  <a:lin scaled="0"/>
                </a:gradFill>
                <a:latin typeface="仿宋" panose="02010609060101010101" pitchFamily="49" charset="-122"/>
                <a:ea typeface="仿宋" panose="02010609060101010101" pitchFamily="49" charset="-122"/>
                <a:cs typeface="Arial" panose="020B0604020202020204" pitchFamily="34" charset="0"/>
                <a:sym typeface="+mn-ea"/>
              </a:rPr>
              <a:t>→</a:t>
            </a:r>
            <a:r>
              <a:rPr lang="en-US" altLang="zh-CN" sz="2225" b="1" dirty="0">
                <a:gradFill>
                  <a:gsLst>
                    <a:gs pos="0">
                      <a:srgbClr val="007BD3"/>
                    </a:gs>
                    <a:gs pos="100000">
                      <a:srgbClr val="034373"/>
                    </a:gs>
                  </a:gsLst>
                  <a:lin scaled="0"/>
                </a:gradFill>
                <a:latin typeface="仿宋" panose="02010609060101010101" pitchFamily="49" charset="-122"/>
                <a:ea typeface="仿宋" panose="02010609060101010101" pitchFamily="49" charset="-122"/>
                <a:sym typeface="+mn-ea"/>
              </a:rPr>
              <a:t>Q(2,2) </a:t>
            </a:r>
            <a:r>
              <a:rPr lang="zh-CN" altLang="en-US" sz="2225" b="1" dirty="0">
                <a:gradFill>
                  <a:gsLst>
                    <a:gs pos="0">
                      <a:srgbClr val="007BD3"/>
                    </a:gs>
                    <a:gs pos="100000">
                      <a:srgbClr val="034373"/>
                    </a:gs>
                  </a:gsLst>
                  <a:lin scaled="0"/>
                </a:gradFill>
                <a:latin typeface="仿宋" panose="02010609060101010101" pitchFamily="49" charset="-122"/>
                <a:ea typeface="仿宋" panose="02010609060101010101" pitchFamily="49" charset="-122"/>
                <a:cs typeface="Arial" panose="020B0604020202020204" pitchFamily="34" charset="0"/>
                <a:sym typeface="+mn-ea"/>
              </a:rPr>
              <a:t>真值为</a:t>
            </a:r>
            <a:r>
              <a:rPr lang="en-US" altLang="zh-CN" sz="2225" b="1" dirty="0">
                <a:gradFill>
                  <a:gsLst>
                    <a:gs pos="0">
                      <a:srgbClr val="007BD3"/>
                    </a:gs>
                    <a:gs pos="100000">
                      <a:srgbClr val="034373"/>
                    </a:gs>
                  </a:gsLst>
                  <a:lin scaled="0"/>
                </a:gradFill>
                <a:latin typeface="仿宋" panose="02010609060101010101" pitchFamily="49" charset="-122"/>
                <a:ea typeface="仿宋" panose="02010609060101010101" pitchFamily="49" charset="-122"/>
                <a:cs typeface="Arial" panose="020B0604020202020204" pitchFamily="34" charset="0"/>
                <a:sym typeface="+mn-ea"/>
              </a:rPr>
              <a:t>T</a:t>
            </a:r>
            <a:endParaRPr lang="en-US" altLang="zh-CN" sz="2225" b="1" dirty="0">
              <a:gradFill>
                <a:gsLst>
                  <a:gs pos="0">
                    <a:srgbClr val="007BD3"/>
                  </a:gs>
                  <a:gs pos="100000">
                    <a:srgbClr val="034373"/>
                  </a:gs>
                </a:gsLst>
                <a:lin scaled="0"/>
              </a:gradFill>
              <a:latin typeface="仿宋" panose="02010609060101010101" pitchFamily="49" charset="-122"/>
              <a:ea typeface="仿宋" panose="02010609060101010101" pitchFamily="49" charset="-122"/>
              <a:sym typeface="+mn-ea"/>
            </a:endParaRPr>
          </a:p>
          <a:p>
            <a:pPr marL="457200" lvl="1" indent="0">
              <a:buNone/>
            </a:pPr>
            <a:r>
              <a:rPr lang="en-US" altLang="zh-CN" sz="2225" b="1" dirty="0">
                <a:gradFill>
                  <a:gsLst>
                    <a:gs pos="0">
                      <a:srgbClr val="007BD3"/>
                    </a:gs>
                    <a:gs pos="100000">
                      <a:srgbClr val="034373"/>
                    </a:gs>
                  </a:gsLst>
                  <a:lin scaled="0"/>
                </a:gradFill>
                <a:latin typeface="仿宋" panose="02010609060101010101" pitchFamily="49" charset="-122"/>
                <a:ea typeface="仿宋" panose="02010609060101010101" pitchFamily="49" charset="-122"/>
                <a:sym typeface="+mn-ea"/>
              </a:rPr>
              <a:t>(</a:t>
            </a:r>
            <a:r>
              <a:rPr lang="zh-CN" altLang="en-US" sz="2225" b="1" dirty="0">
                <a:gradFill>
                  <a:gsLst>
                    <a:gs pos="0">
                      <a:srgbClr val="007BD3"/>
                    </a:gs>
                    <a:gs pos="100000">
                      <a:srgbClr val="034373"/>
                    </a:gs>
                  </a:gsLst>
                  <a:lin scaled="0"/>
                </a:gradFill>
                <a:latin typeface="仿宋" panose="02010609060101010101" pitchFamily="49" charset="-122"/>
                <a:ea typeface="仿宋" panose="02010609060101010101" pitchFamily="49" charset="-122"/>
                <a:sym typeface="+mn-ea"/>
              </a:rPr>
              <a:t>∃</a:t>
            </a:r>
            <a:r>
              <a:rPr lang="en-US" altLang="zh-CN" sz="2225" b="1" dirty="0">
                <a:gradFill>
                  <a:gsLst>
                    <a:gs pos="0">
                      <a:srgbClr val="007BD3"/>
                    </a:gs>
                    <a:gs pos="100000">
                      <a:srgbClr val="034373"/>
                    </a:gs>
                  </a:gsLst>
                  <a:lin scaled="0"/>
                </a:gradFill>
                <a:latin typeface="仿宋" panose="02010609060101010101" pitchFamily="49" charset="-122"/>
                <a:ea typeface="仿宋" panose="02010609060101010101" pitchFamily="49" charset="-122"/>
                <a:sym typeface="+mn-ea"/>
              </a:rPr>
              <a:t>x)(∀y)(P(</a:t>
            </a:r>
            <a:r>
              <a:rPr lang="en-US" altLang="zh-CN" sz="2225" b="1" dirty="0" err="1">
                <a:gradFill>
                  <a:gsLst>
                    <a:gs pos="0">
                      <a:srgbClr val="007BD3"/>
                    </a:gs>
                    <a:gs pos="100000">
                      <a:srgbClr val="034373"/>
                    </a:gs>
                  </a:gsLst>
                  <a:lin scaled="0"/>
                </a:gradFill>
                <a:latin typeface="仿宋" panose="02010609060101010101" pitchFamily="49" charset="-122"/>
                <a:ea typeface="仿宋" panose="02010609060101010101" pitchFamily="49" charset="-122"/>
                <a:sym typeface="+mn-ea"/>
              </a:rPr>
              <a:t>x,y</a:t>
            </a:r>
            <a:r>
              <a:rPr lang="en-US" altLang="zh-CN" sz="2225" b="1" dirty="0">
                <a:gradFill>
                  <a:gsLst>
                    <a:gs pos="0">
                      <a:srgbClr val="007BD3"/>
                    </a:gs>
                    <a:gs pos="100000">
                      <a:srgbClr val="034373"/>
                    </a:gs>
                  </a:gsLst>
                  <a:lin scaled="0"/>
                </a:gradFill>
                <a:latin typeface="仿宋" panose="02010609060101010101" pitchFamily="49" charset="-122"/>
                <a:ea typeface="仿宋" panose="02010609060101010101" pitchFamily="49" charset="-122"/>
                <a:sym typeface="+mn-ea"/>
              </a:rPr>
              <a:t>)</a:t>
            </a:r>
            <a:r>
              <a:rPr lang="en-US" altLang="zh-CN" sz="2225" b="1" dirty="0">
                <a:gradFill>
                  <a:gsLst>
                    <a:gs pos="0">
                      <a:srgbClr val="007BD3"/>
                    </a:gs>
                    <a:gs pos="100000">
                      <a:srgbClr val="034373"/>
                    </a:gs>
                  </a:gsLst>
                  <a:lin scaled="0"/>
                </a:gradFill>
                <a:latin typeface="仿宋" panose="02010609060101010101" pitchFamily="49" charset="-122"/>
                <a:ea typeface="仿宋" panose="02010609060101010101" pitchFamily="49" charset="-122"/>
                <a:cs typeface="Arial" panose="020B0604020202020204" pitchFamily="34" charset="0"/>
                <a:sym typeface="+mn-ea"/>
              </a:rPr>
              <a:t>→Q(</a:t>
            </a:r>
            <a:r>
              <a:rPr lang="en-US" altLang="zh-CN" sz="2225" b="1" dirty="0" err="1">
                <a:gradFill>
                  <a:gsLst>
                    <a:gs pos="0">
                      <a:srgbClr val="007BD3"/>
                    </a:gs>
                    <a:gs pos="100000">
                      <a:srgbClr val="034373"/>
                    </a:gs>
                  </a:gsLst>
                  <a:lin scaled="0"/>
                </a:gradFill>
                <a:latin typeface="仿宋" panose="02010609060101010101" pitchFamily="49" charset="-122"/>
                <a:ea typeface="仿宋" panose="02010609060101010101" pitchFamily="49" charset="-122"/>
                <a:cs typeface="Arial" panose="020B0604020202020204" pitchFamily="34" charset="0"/>
                <a:sym typeface="+mn-ea"/>
              </a:rPr>
              <a:t>x,y</a:t>
            </a:r>
            <a:r>
              <a:rPr lang="en-US" altLang="zh-CN" sz="2225" b="1" dirty="0">
                <a:gradFill>
                  <a:gsLst>
                    <a:gs pos="0">
                      <a:srgbClr val="007BD3"/>
                    </a:gs>
                    <a:gs pos="100000">
                      <a:srgbClr val="034373"/>
                    </a:gs>
                  </a:gsLst>
                  <a:lin scaled="0"/>
                </a:gradFill>
                <a:latin typeface="仿宋" panose="02010609060101010101" pitchFamily="49" charset="-122"/>
                <a:ea typeface="仿宋" panose="02010609060101010101" pitchFamily="49" charset="-122"/>
                <a:cs typeface="Arial" panose="020B0604020202020204" pitchFamily="34" charset="0"/>
                <a:sym typeface="+mn-ea"/>
              </a:rPr>
              <a:t>)</a:t>
            </a:r>
            <a:r>
              <a:rPr lang="en-US" altLang="zh-CN" sz="2225" b="1" dirty="0">
                <a:gradFill>
                  <a:gsLst>
                    <a:gs pos="0">
                      <a:srgbClr val="007BD3"/>
                    </a:gs>
                    <a:gs pos="100000">
                      <a:srgbClr val="034373"/>
                    </a:gs>
                  </a:gsLst>
                  <a:lin scaled="0"/>
                </a:gradFill>
                <a:latin typeface="仿宋" panose="02010609060101010101" pitchFamily="49" charset="-122"/>
                <a:ea typeface="仿宋" panose="02010609060101010101" pitchFamily="49" charset="-122"/>
                <a:sym typeface="+mn-ea"/>
              </a:rPr>
              <a:t>)</a:t>
            </a:r>
            <a:r>
              <a:rPr lang="zh-CN" altLang="en-US" sz="2225" b="1" dirty="0">
                <a:gradFill>
                  <a:gsLst>
                    <a:gs pos="0">
                      <a:srgbClr val="007BD3"/>
                    </a:gs>
                    <a:gs pos="100000">
                      <a:srgbClr val="034373"/>
                    </a:gs>
                  </a:gsLst>
                  <a:lin scaled="0"/>
                </a:gradFill>
                <a:latin typeface="仿宋" panose="02010609060101010101" pitchFamily="49" charset="-122"/>
                <a:ea typeface="仿宋" panose="02010609060101010101" pitchFamily="49" charset="-122"/>
                <a:sym typeface="+mn-ea"/>
              </a:rPr>
              <a:t>的真值为</a:t>
            </a:r>
            <a:r>
              <a:rPr lang="en-US" altLang="zh-CN" sz="2225" b="1" dirty="0">
                <a:gradFill>
                  <a:gsLst>
                    <a:gs pos="0">
                      <a:srgbClr val="007BD3"/>
                    </a:gs>
                    <a:gs pos="100000">
                      <a:srgbClr val="034373"/>
                    </a:gs>
                  </a:gsLst>
                  <a:lin scaled="0"/>
                </a:gradFill>
                <a:latin typeface="仿宋" panose="02010609060101010101" pitchFamily="49" charset="-122"/>
                <a:ea typeface="仿宋" panose="02010609060101010101" pitchFamily="49" charset="-122"/>
                <a:sym typeface="+mn-ea"/>
              </a:rPr>
              <a:t>T</a:t>
            </a:r>
            <a:endParaRPr lang="en-US" altLang="zh-CN" sz="2225" b="1" dirty="0">
              <a:gradFill>
                <a:gsLst>
                  <a:gs pos="0">
                    <a:srgbClr val="007BD3"/>
                  </a:gs>
                  <a:gs pos="100000">
                    <a:srgbClr val="034373"/>
                  </a:gs>
                </a:gsLst>
                <a:lin scaled="0"/>
              </a:gradFill>
              <a:latin typeface="仿宋" panose="02010609060101010101" pitchFamily="49" charset="-122"/>
              <a:ea typeface="仿宋" panose="02010609060101010101" pitchFamily="49" charset="-122"/>
              <a:sym typeface="+mn-ea"/>
            </a:endParaRPr>
          </a:p>
        </p:txBody>
      </p:sp>
    </p:spTree>
  </p:cSld>
  <p:clrMapOvr>
    <a:masterClrMapping/>
  </p:clrMapOvr>
  <p:transition>
    <p:random/>
  </p:transition>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82227C12-0A9D-4045-8A90-DFF61BC5C20E}" type="slidenum">
              <a:rPr lang="ja-JP" altLang="en-US"/>
            </a:fld>
            <a:endParaRPr lang="en-US" altLang="ja-JP"/>
          </a:p>
        </p:txBody>
      </p:sp>
      <p:sp>
        <p:nvSpPr>
          <p:cNvPr id="3" name="内容占位符 2"/>
          <p:cNvSpPr>
            <a:spLocks noGrp="1"/>
          </p:cNvSpPr>
          <p:nvPr>
            <p:ph sz="quarter" idx="1"/>
          </p:nvPr>
        </p:nvSpPr>
        <p:spPr>
          <a:xfrm>
            <a:off x="219637" y="1384420"/>
            <a:ext cx="8695763" cy="5330952"/>
          </a:xfrm>
        </p:spPr>
        <p:txBody>
          <a:bodyPr>
            <a:noAutofit/>
          </a:bodyPr>
          <a:lstStyle/>
          <a:p>
            <a:pPr marL="0" indent="0">
              <a:buNone/>
            </a:pPr>
            <a:r>
              <a:rPr lang="en-US" sz="2200" b="1" dirty="0" smtClean="0">
                <a:latin typeface="仿宋" panose="02010609060101010101" pitchFamily="49" charset="-122"/>
                <a:ea typeface="仿宋" panose="02010609060101010101" pitchFamily="49" charset="-122"/>
              </a:rPr>
              <a:t>2.4 </a:t>
            </a:r>
            <a:r>
              <a:rPr lang="zh-CN" altLang="en-US" sz="2200" b="1" dirty="0">
                <a:latin typeface="仿宋" panose="02010609060101010101" pitchFamily="49" charset="-122"/>
                <a:ea typeface="仿宋" panose="02010609060101010101" pitchFamily="49" charset="-122"/>
              </a:rPr>
              <a:t>试用谓词逻辑表达描述下列推理</a:t>
            </a:r>
            <a:endParaRPr lang="zh-CN" altLang="en-US" sz="2200" b="1" dirty="0">
              <a:latin typeface="仿宋" panose="02010609060101010101" pitchFamily="49" charset="-122"/>
              <a:ea typeface="仿宋" panose="02010609060101010101" pitchFamily="49" charset="-122"/>
              <a:sym typeface="+mn-ea"/>
            </a:endParaRPr>
          </a:p>
          <a:p>
            <a:pPr marL="457200" lvl="1" indent="0">
              <a:buNone/>
            </a:pPr>
            <a:r>
              <a:rPr lang="zh-CN" altLang="en-US" b="1" dirty="0" smtClean="0">
                <a:solidFill>
                  <a:schemeClr val="tx1"/>
                </a:solidFill>
                <a:latin typeface="仿宋" panose="02010609060101010101" pitchFamily="49" charset="-122"/>
                <a:ea typeface="仿宋" panose="02010609060101010101" pitchFamily="49" charset="-122"/>
                <a:sym typeface="+mn-ea"/>
              </a:rPr>
              <a:t>（</a:t>
            </a:r>
            <a:r>
              <a:rPr lang="en-US" altLang="zh-CN" b="1" dirty="0">
                <a:solidFill>
                  <a:schemeClr val="tx1"/>
                </a:solidFill>
                <a:latin typeface="仿宋" panose="02010609060101010101" pitchFamily="49" charset="-122"/>
                <a:ea typeface="仿宋" panose="02010609060101010101" pitchFamily="49" charset="-122"/>
                <a:sym typeface="+mn-ea"/>
              </a:rPr>
              <a:t>1</a:t>
            </a:r>
            <a:r>
              <a:rPr lang="zh-CN" altLang="en-US" b="1" dirty="0">
                <a:solidFill>
                  <a:schemeClr val="tx1"/>
                </a:solidFill>
                <a:latin typeface="仿宋" panose="02010609060101010101" pitchFamily="49" charset="-122"/>
                <a:ea typeface="仿宋" panose="02010609060101010101" pitchFamily="49" charset="-122"/>
                <a:sym typeface="+mn-ea"/>
              </a:rPr>
              <a:t>）如果张三比李四大，那么李四比张三小</a:t>
            </a:r>
            <a:endParaRPr lang="zh-CN" altLang="en-US" b="1" dirty="0">
              <a:solidFill>
                <a:schemeClr val="tx1"/>
              </a:solidFill>
              <a:latin typeface="仿宋" panose="02010609060101010101" pitchFamily="49" charset="-122"/>
              <a:ea typeface="仿宋" panose="02010609060101010101" pitchFamily="49" charset="-122"/>
              <a:sym typeface="+mn-ea"/>
            </a:endParaRPr>
          </a:p>
          <a:p>
            <a:pPr marL="457200" lvl="1" indent="0">
              <a:buNone/>
            </a:pPr>
            <a:r>
              <a:rPr lang="en-US" altLang="zh-CN" sz="2000" b="1" dirty="0">
                <a:gradFill>
                  <a:gsLst>
                    <a:gs pos="0">
                      <a:srgbClr val="007BD3"/>
                    </a:gs>
                    <a:gs pos="100000">
                      <a:srgbClr val="034373"/>
                    </a:gs>
                  </a:gsLst>
                  <a:lin scaled="0"/>
                </a:gradFill>
                <a:latin typeface="仿宋" panose="02010609060101010101" pitchFamily="49" charset="-122"/>
                <a:ea typeface="仿宋" panose="02010609060101010101" pitchFamily="49" charset="-122"/>
                <a:sym typeface="+mn-ea"/>
              </a:rPr>
              <a:t>Older(</a:t>
            </a:r>
            <a:r>
              <a:rPr lang="en-US" altLang="zh-CN" sz="2000" b="1" dirty="0" err="1">
                <a:gradFill>
                  <a:gsLst>
                    <a:gs pos="0">
                      <a:srgbClr val="007BD3"/>
                    </a:gs>
                    <a:gs pos="100000">
                      <a:srgbClr val="034373"/>
                    </a:gs>
                  </a:gsLst>
                  <a:lin scaled="0"/>
                </a:gradFill>
                <a:latin typeface="仿宋" panose="02010609060101010101" pitchFamily="49" charset="-122"/>
                <a:ea typeface="仿宋" panose="02010609060101010101" pitchFamily="49" charset="-122"/>
                <a:sym typeface="+mn-ea"/>
              </a:rPr>
              <a:t>x,y</a:t>
            </a:r>
            <a:r>
              <a:rPr lang="en-US" altLang="zh-CN" sz="2000" b="1" dirty="0">
                <a:gradFill>
                  <a:gsLst>
                    <a:gs pos="0">
                      <a:srgbClr val="007BD3"/>
                    </a:gs>
                    <a:gs pos="100000">
                      <a:srgbClr val="034373"/>
                    </a:gs>
                  </a:gsLst>
                  <a:lin scaled="0"/>
                </a:gradFill>
                <a:latin typeface="仿宋" panose="02010609060101010101" pitchFamily="49" charset="-122"/>
                <a:ea typeface="仿宋" panose="02010609060101010101" pitchFamily="49" charset="-122"/>
                <a:sym typeface="+mn-ea"/>
              </a:rPr>
              <a:t>)</a:t>
            </a:r>
            <a:r>
              <a:rPr lang="zh-CN" altLang="en-US" sz="2000" b="1" dirty="0">
                <a:gradFill>
                  <a:gsLst>
                    <a:gs pos="0">
                      <a:srgbClr val="007BD3"/>
                    </a:gs>
                    <a:gs pos="100000">
                      <a:srgbClr val="034373"/>
                    </a:gs>
                  </a:gsLst>
                  <a:lin scaled="0"/>
                </a:gradFill>
                <a:latin typeface="仿宋" panose="02010609060101010101" pitchFamily="49" charset="-122"/>
                <a:ea typeface="仿宋" panose="02010609060101010101" pitchFamily="49" charset="-122"/>
                <a:sym typeface="+mn-ea"/>
              </a:rPr>
              <a:t>，</a:t>
            </a:r>
            <a:r>
              <a:rPr lang="en-US" altLang="zh-CN" sz="2000" b="1" dirty="0">
                <a:gradFill>
                  <a:gsLst>
                    <a:gs pos="0">
                      <a:srgbClr val="007BD3"/>
                    </a:gs>
                    <a:gs pos="100000">
                      <a:srgbClr val="034373"/>
                    </a:gs>
                  </a:gsLst>
                  <a:lin scaled="0"/>
                </a:gradFill>
                <a:latin typeface="仿宋" panose="02010609060101010101" pitchFamily="49" charset="-122"/>
                <a:ea typeface="仿宋" panose="02010609060101010101" pitchFamily="49" charset="-122"/>
                <a:sym typeface="+mn-ea"/>
              </a:rPr>
              <a:t>x</a:t>
            </a:r>
            <a:r>
              <a:rPr lang="zh-CN" altLang="en-US" sz="2000" b="1" dirty="0">
                <a:gradFill>
                  <a:gsLst>
                    <a:gs pos="0">
                      <a:srgbClr val="007BD3"/>
                    </a:gs>
                    <a:gs pos="100000">
                      <a:srgbClr val="034373"/>
                    </a:gs>
                  </a:gsLst>
                  <a:lin scaled="0"/>
                </a:gradFill>
                <a:latin typeface="仿宋" panose="02010609060101010101" pitchFamily="49" charset="-122"/>
                <a:ea typeface="仿宋" panose="02010609060101010101" pitchFamily="49" charset="-122"/>
                <a:sym typeface="+mn-ea"/>
              </a:rPr>
              <a:t>比</a:t>
            </a:r>
            <a:r>
              <a:rPr lang="en-US" altLang="zh-CN" sz="2000" b="1" dirty="0">
                <a:gradFill>
                  <a:gsLst>
                    <a:gs pos="0">
                      <a:srgbClr val="007BD3"/>
                    </a:gs>
                    <a:gs pos="100000">
                      <a:srgbClr val="034373"/>
                    </a:gs>
                  </a:gsLst>
                  <a:lin scaled="0"/>
                </a:gradFill>
                <a:latin typeface="仿宋" panose="02010609060101010101" pitchFamily="49" charset="-122"/>
                <a:ea typeface="仿宋" panose="02010609060101010101" pitchFamily="49" charset="-122"/>
                <a:sym typeface="+mn-ea"/>
              </a:rPr>
              <a:t>y</a:t>
            </a:r>
            <a:r>
              <a:rPr lang="zh-CN" altLang="en-US" sz="2000" b="1" dirty="0">
                <a:gradFill>
                  <a:gsLst>
                    <a:gs pos="0">
                      <a:srgbClr val="007BD3"/>
                    </a:gs>
                    <a:gs pos="100000">
                      <a:srgbClr val="034373"/>
                    </a:gs>
                  </a:gsLst>
                  <a:lin scaled="0"/>
                </a:gradFill>
                <a:latin typeface="仿宋" panose="02010609060101010101" pitchFamily="49" charset="-122"/>
                <a:ea typeface="仿宋" panose="02010609060101010101" pitchFamily="49" charset="-122"/>
                <a:sym typeface="+mn-ea"/>
              </a:rPr>
              <a:t>大，则</a:t>
            </a:r>
            <a:r>
              <a:rPr lang="en-US" altLang="zh-CN" sz="2000" b="1" dirty="0">
                <a:gradFill>
                  <a:gsLst>
                    <a:gs pos="0">
                      <a:srgbClr val="007BD3"/>
                    </a:gs>
                    <a:gs pos="100000">
                      <a:srgbClr val="034373"/>
                    </a:gs>
                  </a:gsLst>
                  <a:lin scaled="0"/>
                </a:gradFill>
                <a:latin typeface="仿宋" panose="02010609060101010101" pitchFamily="49" charset="-122"/>
                <a:ea typeface="仿宋" panose="02010609060101010101" pitchFamily="49" charset="-122"/>
                <a:sym typeface="+mn-ea"/>
              </a:rPr>
              <a:t>O</a:t>
            </a:r>
            <a:r>
              <a:rPr lang="en-US" altLang="zh-CN" sz="2000" b="1" dirty="0">
                <a:gradFill>
                  <a:gsLst>
                    <a:gs pos="0">
                      <a:srgbClr val="007BD3"/>
                    </a:gs>
                    <a:gs pos="100000">
                      <a:srgbClr val="034373"/>
                    </a:gs>
                  </a:gsLst>
                  <a:lin scaled="0"/>
                </a:gradFill>
                <a:latin typeface="仿宋" panose="02010609060101010101" pitchFamily="49" charset="-122"/>
                <a:ea typeface="仿宋" panose="02010609060101010101" pitchFamily="49" charset="-122"/>
                <a:sym typeface="+mn-ea"/>
              </a:rPr>
              <a:t>lder(</a:t>
            </a:r>
            <a:r>
              <a:rPr lang="zh-CN" altLang="en-US" sz="2000" b="1" dirty="0">
                <a:gradFill>
                  <a:gsLst>
                    <a:gs pos="0">
                      <a:srgbClr val="007BD3"/>
                    </a:gs>
                    <a:gs pos="100000">
                      <a:srgbClr val="034373"/>
                    </a:gs>
                  </a:gsLst>
                  <a:lin scaled="0"/>
                </a:gradFill>
                <a:latin typeface="仿宋" panose="02010609060101010101" pitchFamily="49" charset="-122"/>
                <a:ea typeface="仿宋" panose="02010609060101010101" pitchFamily="49" charset="-122"/>
                <a:sym typeface="+mn-ea"/>
              </a:rPr>
              <a:t>张三，李四）</a:t>
            </a:r>
            <a:r>
              <a:rPr lang="zh-CN" altLang="en-US" sz="2000" b="1" dirty="0">
                <a:gradFill>
                  <a:gsLst>
                    <a:gs pos="0">
                      <a:srgbClr val="007BD3"/>
                    </a:gs>
                    <a:gs pos="100000">
                      <a:srgbClr val="034373"/>
                    </a:gs>
                  </a:gsLst>
                  <a:lin scaled="0"/>
                </a:gradFill>
                <a:latin typeface="仿宋" panose="02010609060101010101" pitchFamily="49" charset="-122"/>
                <a:ea typeface="仿宋" panose="02010609060101010101" pitchFamily="49" charset="-122"/>
                <a:cs typeface="Arial" panose="020B0604020202020204" pitchFamily="34" charset="0"/>
                <a:sym typeface="+mn-ea"/>
              </a:rPr>
              <a:t>→¬</a:t>
            </a:r>
            <a:r>
              <a:rPr lang="en-US" altLang="zh-CN" sz="2000" b="1" dirty="0">
                <a:gradFill>
                  <a:gsLst>
                    <a:gs pos="0">
                      <a:srgbClr val="007BD3"/>
                    </a:gs>
                    <a:gs pos="100000">
                      <a:srgbClr val="034373"/>
                    </a:gs>
                  </a:gsLst>
                  <a:lin scaled="0"/>
                </a:gradFill>
                <a:latin typeface="仿宋" panose="02010609060101010101" pitchFamily="49" charset="-122"/>
                <a:ea typeface="仿宋" panose="02010609060101010101" pitchFamily="49" charset="-122"/>
                <a:cs typeface="Arial" panose="020B0604020202020204" pitchFamily="34" charset="0"/>
                <a:sym typeface="+mn-ea"/>
              </a:rPr>
              <a:t>Older(</a:t>
            </a:r>
            <a:r>
              <a:rPr lang="zh-CN" altLang="en-US" sz="2000" b="1" dirty="0">
                <a:gradFill>
                  <a:gsLst>
                    <a:gs pos="0">
                      <a:srgbClr val="007BD3"/>
                    </a:gs>
                    <a:gs pos="100000">
                      <a:srgbClr val="034373"/>
                    </a:gs>
                  </a:gsLst>
                  <a:lin scaled="0"/>
                </a:gradFill>
                <a:latin typeface="仿宋" panose="02010609060101010101" pitchFamily="49" charset="-122"/>
                <a:ea typeface="仿宋" panose="02010609060101010101" pitchFamily="49" charset="-122"/>
                <a:cs typeface="Arial" panose="020B0604020202020204" pitchFamily="34" charset="0"/>
                <a:sym typeface="+mn-ea"/>
              </a:rPr>
              <a:t>李四，张三）</a:t>
            </a:r>
            <a:endParaRPr lang="zh-CN" altLang="en-US" sz="2000" b="1" dirty="0">
              <a:gradFill>
                <a:gsLst>
                  <a:gs pos="0">
                    <a:srgbClr val="007BD3"/>
                  </a:gs>
                  <a:gs pos="100000">
                    <a:srgbClr val="034373"/>
                  </a:gs>
                </a:gsLst>
                <a:lin scaled="0"/>
              </a:gradFill>
              <a:latin typeface="仿宋" panose="02010609060101010101" pitchFamily="49" charset="-122"/>
              <a:ea typeface="仿宋" panose="02010609060101010101" pitchFamily="49" charset="-122"/>
              <a:cs typeface="Arial" panose="020B0604020202020204" pitchFamily="34" charset="0"/>
              <a:sym typeface="+mn-ea"/>
            </a:endParaRPr>
          </a:p>
          <a:p>
            <a:pPr marL="457200" lvl="1" indent="0">
              <a:buNone/>
            </a:pPr>
            <a:r>
              <a:rPr lang="zh-CN" altLang="en-US" b="1" dirty="0">
                <a:solidFill>
                  <a:schemeClr val="tx1"/>
                </a:solidFill>
                <a:latin typeface="仿宋" panose="02010609060101010101" pitchFamily="49" charset="-122"/>
                <a:ea typeface="仿宋" panose="02010609060101010101" pitchFamily="49" charset="-122"/>
                <a:cs typeface="Arial" panose="020B0604020202020204" pitchFamily="34" charset="0"/>
                <a:sym typeface="+mn-ea"/>
              </a:rPr>
              <a:t>（</a:t>
            </a:r>
            <a:r>
              <a:rPr lang="en-US" altLang="zh-CN" b="1" dirty="0">
                <a:solidFill>
                  <a:schemeClr val="tx1"/>
                </a:solidFill>
                <a:latin typeface="仿宋" panose="02010609060101010101" pitchFamily="49" charset="-122"/>
                <a:ea typeface="仿宋" panose="02010609060101010101" pitchFamily="49" charset="-122"/>
                <a:cs typeface="Arial" panose="020B0604020202020204" pitchFamily="34" charset="0"/>
                <a:sym typeface="+mn-ea"/>
              </a:rPr>
              <a:t>2</a:t>
            </a:r>
            <a:r>
              <a:rPr lang="zh-CN" altLang="en-US" b="1" dirty="0">
                <a:solidFill>
                  <a:schemeClr val="tx1"/>
                </a:solidFill>
                <a:latin typeface="仿宋" panose="02010609060101010101" pitchFamily="49" charset="-122"/>
                <a:ea typeface="仿宋" panose="02010609060101010101" pitchFamily="49" charset="-122"/>
                <a:cs typeface="Arial" panose="020B0604020202020204" pitchFamily="34" charset="0"/>
                <a:sym typeface="+mn-ea"/>
              </a:rPr>
              <a:t>）甲和乙结婚了，则或者甲为男，乙为女，或者甲为女，乙为男</a:t>
            </a:r>
            <a:endParaRPr lang="zh-CN" altLang="en-US" b="1" dirty="0">
              <a:solidFill>
                <a:schemeClr val="tx1"/>
              </a:solidFill>
              <a:latin typeface="仿宋" panose="02010609060101010101" pitchFamily="49" charset="-122"/>
              <a:ea typeface="仿宋" panose="02010609060101010101" pitchFamily="49" charset="-122"/>
              <a:cs typeface="Arial" panose="020B0604020202020204" pitchFamily="34" charset="0"/>
              <a:sym typeface="+mn-ea"/>
            </a:endParaRPr>
          </a:p>
          <a:p>
            <a:pPr marL="457200" lvl="1" indent="0">
              <a:buNone/>
            </a:pPr>
            <a:r>
              <a:rPr lang="en-US" altLang="zh-CN" b="1" dirty="0">
                <a:gradFill>
                  <a:gsLst>
                    <a:gs pos="0">
                      <a:srgbClr val="007BD3"/>
                    </a:gs>
                    <a:gs pos="100000">
                      <a:srgbClr val="034373"/>
                    </a:gs>
                  </a:gsLst>
                  <a:lin scaled="0"/>
                </a:gradFill>
                <a:latin typeface="仿宋" panose="02010609060101010101" pitchFamily="49" charset="-122"/>
                <a:ea typeface="仿宋" panose="02010609060101010101" pitchFamily="49" charset="-122"/>
                <a:cs typeface="Arial" panose="020B0604020202020204" pitchFamily="34" charset="0"/>
                <a:sym typeface="+mn-ea"/>
              </a:rPr>
              <a:t>Married(</a:t>
            </a:r>
            <a:r>
              <a:rPr lang="en-US" altLang="zh-CN" b="1" dirty="0" err="1">
                <a:gradFill>
                  <a:gsLst>
                    <a:gs pos="0">
                      <a:srgbClr val="007BD3"/>
                    </a:gs>
                    <a:gs pos="100000">
                      <a:srgbClr val="034373"/>
                    </a:gs>
                  </a:gsLst>
                  <a:lin scaled="0"/>
                </a:gradFill>
                <a:latin typeface="仿宋" panose="02010609060101010101" pitchFamily="49" charset="-122"/>
                <a:ea typeface="仿宋" panose="02010609060101010101" pitchFamily="49" charset="-122"/>
                <a:cs typeface="Arial" panose="020B0604020202020204" pitchFamily="34" charset="0"/>
                <a:sym typeface="+mn-ea"/>
              </a:rPr>
              <a:t>x,y</a:t>
            </a:r>
            <a:r>
              <a:rPr lang="en-US" altLang="zh-CN" b="1" dirty="0">
                <a:gradFill>
                  <a:gsLst>
                    <a:gs pos="0">
                      <a:srgbClr val="007BD3"/>
                    </a:gs>
                    <a:gs pos="100000">
                      <a:srgbClr val="034373"/>
                    </a:gs>
                  </a:gsLst>
                  <a:lin scaled="0"/>
                </a:gradFill>
                <a:latin typeface="仿宋" panose="02010609060101010101" pitchFamily="49" charset="-122"/>
                <a:ea typeface="仿宋" panose="02010609060101010101" pitchFamily="49" charset="-122"/>
                <a:cs typeface="Arial" panose="020B0604020202020204" pitchFamily="34" charset="0"/>
                <a:sym typeface="+mn-ea"/>
              </a:rPr>
              <a:t>)</a:t>
            </a:r>
            <a:r>
              <a:rPr lang="zh-CN" altLang="en-US" b="1" dirty="0">
                <a:gradFill>
                  <a:gsLst>
                    <a:gs pos="0">
                      <a:srgbClr val="007BD3"/>
                    </a:gs>
                    <a:gs pos="100000">
                      <a:srgbClr val="034373"/>
                    </a:gs>
                  </a:gsLst>
                  <a:lin scaled="0"/>
                </a:gradFill>
                <a:latin typeface="仿宋" panose="02010609060101010101" pitchFamily="49" charset="-122"/>
                <a:ea typeface="仿宋" panose="02010609060101010101" pitchFamily="49" charset="-122"/>
                <a:cs typeface="Arial" panose="020B0604020202020204" pitchFamily="34" charset="0"/>
                <a:sym typeface="+mn-ea"/>
              </a:rPr>
              <a:t>，</a:t>
            </a:r>
            <a:r>
              <a:rPr lang="en-US" altLang="zh-CN" b="1" dirty="0">
                <a:gradFill>
                  <a:gsLst>
                    <a:gs pos="0">
                      <a:srgbClr val="007BD3"/>
                    </a:gs>
                    <a:gs pos="100000">
                      <a:srgbClr val="034373"/>
                    </a:gs>
                  </a:gsLst>
                  <a:lin scaled="0"/>
                </a:gradFill>
                <a:latin typeface="仿宋" panose="02010609060101010101" pitchFamily="49" charset="-122"/>
                <a:ea typeface="仿宋" panose="02010609060101010101" pitchFamily="49" charset="-122"/>
                <a:cs typeface="Arial" panose="020B0604020202020204" pitchFamily="34" charset="0"/>
                <a:sym typeface="+mn-ea"/>
              </a:rPr>
              <a:t>x</a:t>
            </a:r>
            <a:r>
              <a:rPr lang="zh-CN" altLang="en-US" b="1" dirty="0">
                <a:gradFill>
                  <a:gsLst>
                    <a:gs pos="0">
                      <a:srgbClr val="007BD3"/>
                    </a:gs>
                    <a:gs pos="100000">
                      <a:srgbClr val="034373"/>
                    </a:gs>
                  </a:gsLst>
                  <a:lin scaled="0"/>
                </a:gradFill>
                <a:latin typeface="仿宋" panose="02010609060101010101" pitchFamily="49" charset="-122"/>
                <a:ea typeface="仿宋" panose="02010609060101010101" pitchFamily="49" charset="-122"/>
                <a:cs typeface="Arial" panose="020B0604020202020204" pitchFamily="34" charset="0"/>
                <a:sym typeface="+mn-ea"/>
              </a:rPr>
              <a:t>和</a:t>
            </a:r>
            <a:r>
              <a:rPr lang="en-US" altLang="zh-CN" b="1" dirty="0">
                <a:gradFill>
                  <a:gsLst>
                    <a:gs pos="0">
                      <a:srgbClr val="007BD3"/>
                    </a:gs>
                    <a:gs pos="100000">
                      <a:srgbClr val="034373"/>
                    </a:gs>
                  </a:gsLst>
                  <a:lin scaled="0"/>
                </a:gradFill>
                <a:latin typeface="仿宋" panose="02010609060101010101" pitchFamily="49" charset="-122"/>
                <a:ea typeface="仿宋" panose="02010609060101010101" pitchFamily="49" charset="-122"/>
                <a:cs typeface="Arial" panose="020B0604020202020204" pitchFamily="34" charset="0"/>
                <a:sym typeface="+mn-ea"/>
              </a:rPr>
              <a:t>y</a:t>
            </a:r>
            <a:r>
              <a:rPr lang="zh-CN" altLang="en-US" b="1" dirty="0">
                <a:gradFill>
                  <a:gsLst>
                    <a:gs pos="0">
                      <a:srgbClr val="007BD3"/>
                    </a:gs>
                    <a:gs pos="100000">
                      <a:srgbClr val="034373"/>
                    </a:gs>
                  </a:gsLst>
                  <a:lin scaled="0"/>
                </a:gradFill>
                <a:latin typeface="仿宋" panose="02010609060101010101" pitchFamily="49" charset="-122"/>
                <a:ea typeface="仿宋" panose="02010609060101010101" pitchFamily="49" charset="-122"/>
                <a:cs typeface="Arial" panose="020B0604020202020204" pitchFamily="34" charset="0"/>
                <a:sym typeface="+mn-ea"/>
              </a:rPr>
              <a:t>结婚了，</a:t>
            </a:r>
            <a:r>
              <a:rPr lang="en-US" altLang="zh-CN" b="1" dirty="0">
                <a:gradFill>
                  <a:gsLst>
                    <a:gs pos="0">
                      <a:srgbClr val="007BD3"/>
                    </a:gs>
                    <a:gs pos="100000">
                      <a:srgbClr val="034373"/>
                    </a:gs>
                  </a:gsLst>
                  <a:lin scaled="0"/>
                </a:gradFill>
                <a:latin typeface="仿宋" panose="02010609060101010101" pitchFamily="49" charset="-122"/>
                <a:ea typeface="仿宋" panose="02010609060101010101" pitchFamily="49" charset="-122"/>
                <a:cs typeface="Arial" panose="020B0604020202020204" pitchFamily="34" charset="0"/>
                <a:sym typeface="+mn-ea"/>
              </a:rPr>
              <a:t>Married(</a:t>
            </a:r>
            <a:r>
              <a:rPr lang="en-US" altLang="zh-CN" b="1" dirty="0" err="1">
                <a:gradFill>
                  <a:gsLst>
                    <a:gs pos="0">
                      <a:srgbClr val="007BD3"/>
                    </a:gs>
                    <a:gs pos="100000">
                      <a:srgbClr val="034373"/>
                    </a:gs>
                  </a:gsLst>
                  <a:lin scaled="0"/>
                </a:gradFill>
                <a:latin typeface="仿宋" panose="02010609060101010101" pitchFamily="49" charset="-122"/>
                <a:ea typeface="仿宋" panose="02010609060101010101" pitchFamily="49" charset="-122"/>
                <a:cs typeface="Arial" panose="020B0604020202020204" pitchFamily="34" charset="0"/>
                <a:sym typeface="+mn-ea"/>
              </a:rPr>
              <a:t>x,y</a:t>
            </a:r>
            <a:r>
              <a:rPr lang="en-US" altLang="zh-CN" b="1" dirty="0">
                <a:gradFill>
                  <a:gsLst>
                    <a:gs pos="0">
                      <a:srgbClr val="007BD3"/>
                    </a:gs>
                    <a:gs pos="100000">
                      <a:srgbClr val="034373"/>
                    </a:gs>
                  </a:gsLst>
                  <a:lin scaled="0"/>
                </a:gradFill>
                <a:latin typeface="仿宋" panose="02010609060101010101" pitchFamily="49" charset="-122"/>
                <a:ea typeface="仿宋" panose="02010609060101010101" pitchFamily="49" charset="-122"/>
                <a:cs typeface="Arial" panose="020B0604020202020204" pitchFamily="34" charset="0"/>
                <a:sym typeface="+mn-ea"/>
              </a:rPr>
              <a:t>)</a:t>
            </a:r>
            <a:r>
              <a:rPr lang="zh-CN" altLang="en-US" b="1" dirty="0">
                <a:gradFill>
                  <a:gsLst>
                    <a:gs pos="0">
                      <a:srgbClr val="007BD3"/>
                    </a:gs>
                    <a:gs pos="100000">
                      <a:srgbClr val="034373"/>
                    </a:gs>
                  </a:gsLst>
                  <a:lin scaled="0"/>
                </a:gradFill>
                <a:latin typeface="仿宋" panose="02010609060101010101" pitchFamily="49" charset="-122"/>
                <a:ea typeface="仿宋" panose="02010609060101010101" pitchFamily="49" charset="-122"/>
                <a:cs typeface="Arial" panose="020B0604020202020204" pitchFamily="34" charset="0"/>
                <a:sym typeface="+mn-ea"/>
              </a:rPr>
              <a:t>→</a:t>
            </a:r>
            <a:r>
              <a:rPr lang="en-US" altLang="zh-CN" b="1" dirty="0">
                <a:gradFill>
                  <a:gsLst>
                    <a:gs pos="0">
                      <a:srgbClr val="007BD3"/>
                    </a:gs>
                    <a:gs pos="100000">
                      <a:srgbClr val="034373"/>
                    </a:gs>
                  </a:gsLst>
                  <a:lin scaled="0"/>
                </a:gradFill>
                <a:latin typeface="仿宋" panose="02010609060101010101" pitchFamily="49" charset="-122"/>
                <a:ea typeface="仿宋" panose="02010609060101010101" pitchFamily="49" charset="-122"/>
                <a:cs typeface="Arial" panose="020B0604020202020204" pitchFamily="34" charset="0"/>
                <a:sym typeface="+mn-ea"/>
              </a:rPr>
              <a:t>(</a:t>
            </a:r>
            <a:r>
              <a:rPr lang="zh-CN" altLang="en-US" b="1" dirty="0">
                <a:gradFill>
                  <a:gsLst>
                    <a:gs pos="0">
                      <a:srgbClr val="007BD3"/>
                    </a:gs>
                    <a:gs pos="100000">
                      <a:srgbClr val="034373"/>
                    </a:gs>
                  </a:gsLst>
                  <a:lin scaled="0"/>
                </a:gradFill>
                <a:latin typeface="仿宋" panose="02010609060101010101" pitchFamily="49" charset="-122"/>
                <a:ea typeface="仿宋" panose="02010609060101010101" pitchFamily="49" charset="-122"/>
                <a:cs typeface="Arial" panose="020B0604020202020204" pitchFamily="34" charset="0"/>
                <a:sym typeface="+mn-ea"/>
              </a:rPr>
              <a:t>（</a:t>
            </a:r>
            <a:r>
              <a:rPr lang="en-US" altLang="zh-CN" b="1" dirty="0">
                <a:gradFill>
                  <a:gsLst>
                    <a:gs pos="0">
                      <a:srgbClr val="007BD3"/>
                    </a:gs>
                    <a:gs pos="100000">
                      <a:srgbClr val="034373"/>
                    </a:gs>
                  </a:gsLst>
                  <a:lin scaled="0"/>
                </a:gradFill>
                <a:latin typeface="仿宋" panose="02010609060101010101" pitchFamily="49" charset="-122"/>
                <a:ea typeface="仿宋" panose="02010609060101010101" pitchFamily="49" charset="-122"/>
                <a:cs typeface="Arial" panose="020B0604020202020204" pitchFamily="34" charset="0"/>
                <a:sym typeface="+mn-ea"/>
              </a:rPr>
              <a:t>Male(x)⋀Female(y))Ⅴ</a:t>
            </a:r>
            <a:endParaRPr lang="en-US" altLang="zh-CN" b="1" dirty="0">
              <a:gradFill>
                <a:gsLst>
                  <a:gs pos="0">
                    <a:srgbClr val="007BD3"/>
                  </a:gs>
                  <a:gs pos="100000">
                    <a:srgbClr val="034373"/>
                  </a:gs>
                </a:gsLst>
                <a:lin scaled="0"/>
              </a:gradFill>
              <a:latin typeface="仿宋" panose="02010609060101010101" pitchFamily="49" charset="-122"/>
              <a:ea typeface="仿宋" panose="02010609060101010101" pitchFamily="49" charset="-122"/>
              <a:cs typeface="Arial" panose="020B0604020202020204" pitchFamily="34" charset="0"/>
              <a:sym typeface="+mn-ea"/>
            </a:endParaRPr>
          </a:p>
          <a:p>
            <a:pPr marL="457200" lvl="1" indent="0">
              <a:buNone/>
            </a:pPr>
            <a:r>
              <a:rPr lang="en-US" altLang="zh-CN" b="1" dirty="0">
                <a:gradFill>
                  <a:gsLst>
                    <a:gs pos="0">
                      <a:srgbClr val="007BD3"/>
                    </a:gs>
                    <a:gs pos="100000">
                      <a:srgbClr val="034373"/>
                    </a:gs>
                  </a:gsLst>
                  <a:lin scaled="0"/>
                </a:gradFill>
                <a:latin typeface="仿宋" panose="02010609060101010101" pitchFamily="49" charset="-122"/>
                <a:ea typeface="仿宋" panose="02010609060101010101" pitchFamily="49" charset="-122"/>
                <a:cs typeface="Arial" panose="020B0604020202020204" pitchFamily="34" charset="0"/>
                <a:sym typeface="+mn-ea"/>
              </a:rPr>
              <a:t>(Male(y)⋀Female(x))</a:t>
            </a:r>
            <a:endParaRPr lang="en-US" altLang="zh-CN" b="1" dirty="0">
              <a:gradFill>
                <a:gsLst>
                  <a:gs pos="0">
                    <a:srgbClr val="007BD3"/>
                  </a:gs>
                  <a:gs pos="100000">
                    <a:srgbClr val="034373"/>
                  </a:gs>
                </a:gsLst>
                <a:lin scaled="0"/>
              </a:gradFill>
              <a:latin typeface="仿宋" panose="02010609060101010101" pitchFamily="49" charset="-122"/>
              <a:ea typeface="仿宋" panose="02010609060101010101" pitchFamily="49" charset="-122"/>
              <a:cs typeface="Arial" panose="020B0604020202020204" pitchFamily="34" charset="0"/>
              <a:sym typeface="+mn-ea"/>
            </a:endParaRPr>
          </a:p>
          <a:p>
            <a:pPr marL="457200" lvl="1" indent="0">
              <a:buNone/>
            </a:pPr>
            <a:r>
              <a:rPr lang="en-US" altLang="zh-CN" b="1" dirty="0">
                <a:solidFill>
                  <a:schemeClr val="tx1"/>
                </a:solidFill>
                <a:latin typeface="仿宋" panose="02010609060101010101" pitchFamily="49" charset="-122"/>
                <a:ea typeface="仿宋" panose="02010609060101010101" pitchFamily="49" charset="-122"/>
                <a:cs typeface="Arial" panose="020B0604020202020204" pitchFamily="34" charset="0"/>
                <a:sym typeface="+mn-ea"/>
              </a:rPr>
              <a:t>(3)</a:t>
            </a:r>
            <a:r>
              <a:rPr lang="zh-CN" altLang="en-US" b="1" dirty="0">
                <a:solidFill>
                  <a:schemeClr val="tx1"/>
                </a:solidFill>
                <a:latin typeface="仿宋" panose="02010609060101010101" pitchFamily="49" charset="-122"/>
                <a:ea typeface="仿宋" panose="02010609060101010101" pitchFamily="49" charset="-122"/>
                <a:cs typeface="Arial" panose="020B0604020202020204" pitchFamily="34" charset="0"/>
                <a:sym typeface="+mn-ea"/>
              </a:rPr>
              <a:t>如果一个人是老实人，他不会说谎，张三说谎了，所以张三不是一个老实人。</a:t>
            </a:r>
            <a:endParaRPr lang="zh-CN" altLang="en-US" b="1" dirty="0">
              <a:solidFill>
                <a:schemeClr val="tx1"/>
              </a:solidFill>
              <a:latin typeface="仿宋" panose="02010609060101010101" pitchFamily="49" charset="-122"/>
              <a:ea typeface="仿宋" panose="02010609060101010101" pitchFamily="49" charset="-122"/>
              <a:cs typeface="Arial" panose="020B0604020202020204" pitchFamily="34" charset="0"/>
              <a:sym typeface="+mn-ea"/>
            </a:endParaRPr>
          </a:p>
          <a:p>
            <a:pPr marL="457200" lvl="1" indent="0">
              <a:buNone/>
            </a:pPr>
            <a:r>
              <a:rPr lang="zh-CN" altLang="en-US" b="1" dirty="0">
                <a:solidFill>
                  <a:schemeClr val="tx1"/>
                </a:solidFill>
                <a:latin typeface="仿宋" panose="02010609060101010101" pitchFamily="49" charset="-122"/>
                <a:ea typeface="仿宋" panose="02010609060101010101" pitchFamily="49" charset="-122"/>
                <a:cs typeface="Arial" panose="020B0604020202020204" pitchFamily="34" charset="0"/>
                <a:sym typeface="+mn-ea"/>
              </a:rPr>
              <a:t>是老实人：</a:t>
            </a:r>
            <a:r>
              <a:rPr lang="en-US" altLang="zh-CN" b="1" dirty="0">
                <a:solidFill>
                  <a:schemeClr val="tx1"/>
                </a:solidFill>
                <a:latin typeface="仿宋" panose="02010609060101010101" pitchFamily="49" charset="-122"/>
                <a:ea typeface="仿宋" panose="02010609060101010101" pitchFamily="49" charset="-122"/>
                <a:cs typeface="Arial" panose="020B0604020202020204" pitchFamily="34" charset="0"/>
                <a:sym typeface="+mn-ea"/>
              </a:rPr>
              <a:t>Honest(x)</a:t>
            </a:r>
            <a:r>
              <a:rPr lang="zh-CN" altLang="en-US" b="1" dirty="0">
                <a:solidFill>
                  <a:schemeClr val="tx1"/>
                </a:solidFill>
                <a:latin typeface="仿宋" panose="02010609060101010101" pitchFamily="49" charset="-122"/>
                <a:ea typeface="仿宋" panose="02010609060101010101" pitchFamily="49" charset="-122"/>
                <a:cs typeface="Arial" panose="020B0604020202020204" pitchFamily="34" charset="0"/>
                <a:sym typeface="+mn-ea"/>
              </a:rPr>
              <a:t>，不会说谎：</a:t>
            </a:r>
            <a:r>
              <a:rPr lang="zh-CN" altLang="en-US" b="1" dirty="0">
                <a:gradFill>
                  <a:gsLst>
                    <a:gs pos="0">
                      <a:srgbClr val="007BD3"/>
                    </a:gs>
                    <a:gs pos="100000">
                      <a:srgbClr val="034373"/>
                    </a:gs>
                  </a:gsLst>
                  <a:lin scaled="0"/>
                </a:gradFill>
                <a:latin typeface="仿宋" panose="02010609060101010101" pitchFamily="49" charset="-122"/>
                <a:ea typeface="仿宋" panose="02010609060101010101" pitchFamily="49" charset="-122"/>
                <a:cs typeface="Arial" panose="020B0604020202020204" pitchFamily="34" charset="0"/>
                <a:sym typeface="+mn-ea"/>
              </a:rPr>
              <a:t>¬</a:t>
            </a:r>
            <a:r>
              <a:rPr lang="en-US" altLang="zh-CN" b="1" dirty="0">
                <a:solidFill>
                  <a:schemeClr val="tx1"/>
                </a:solidFill>
                <a:latin typeface="仿宋" panose="02010609060101010101" pitchFamily="49" charset="-122"/>
                <a:ea typeface="仿宋" panose="02010609060101010101" pitchFamily="49" charset="-122"/>
                <a:cs typeface="Arial" panose="020B0604020202020204" pitchFamily="34" charset="0"/>
                <a:sym typeface="+mn-ea"/>
              </a:rPr>
              <a:t>Lied(x)</a:t>
            </a:r>
            <a:r>
              <a:rPr lang="zh-CN" altLang="en-US" b="1" dirty="0">
                <a:solidFill>
                  <a:schemeClr val="tx1"/>
                </a:solidFill>
                <a:latin typeface="仿宋" panose="02010609060101010101" pitchFamily="49" charset="-122"/>
                <a:ea typeface="仿宋" panose="02010609060101010101" pitchFamily="49" charset="-122"/>
                <a:cs typeface="Arial" panose="020B0604020202020204" pitchFamily="34" charset="0"/>
                <a:sym typeface="+mn-ea"/>
              </a:rPr>
              <a:t>，</a:t>
            </a:r>
            <a:endParaRPr lang="zh-CN" altLang="en-US" b="1" dirty="0">
              <a:solidFill>
                <a:schemeClr val="tx1"/>
              </a:solidFill>
              <a:latin typeface="仿宋" panose="02010609060101010101" pitchFamily="49" charset="-122"/>
              <a:ea typeface="仿宋" panose="02010609060101010101" pitchFamily="49" charset="-122"/>
              <a:cs typeface="Arial" panose="020B0604020202020204" pitchFamily="34" charset="0"/>
              <a:sym typeface="+mn-ea"/>
            </a:endParaRPr>
          </a:p>
          <a:p>
            <a:pPr marL="457200" lvl="1" indent="0">
              <a:buNone/>
            </a:pPr>
            <a:r>
              <a:rPr lang="en-US" altLang="zh-CN" b="1" dirty="0">
                <a:solidFill>
                  <a:schemeClr val="tx1"/>
                </a:solidFill>
                <a:latin typeface="仿宋" panose="02010609060101010101" pitchFamily="49" charset="-122"/>
                <a:ea typeface="仿宋" panose="02010609060101010101" pitchFamily="49" charset="-122"/>
                <a:cs typeface="Arial" panose="020B0604020202020204" pitchFamily="34" charset="0"/>
                <a:sym typeface="+mn-ea"/>
              </a:rPr>
              <a:t>Honest(x)</a:t>
            </a:r>
            <a:r>
              <a:rPr lang="zh-CN" altLang="en-US" b="1" dirty="0">
                <a:gradFill>
                  <a:gsLst>
                    <a:gs pos="0">
                      <a:srgbClr val="007BD3"/>
                    </a:gs>
                    <a:gs pos="100000">
                      <a:srgbClr val="034373"/>
                    </a:gs>
                  </a:gsLst>
                  <a:lin scaled="0"/>
                </a:gradFill>
                <a:latin typeface="仿宋" panose="02010609060101010101" pitchFamily="49" charset="-122"/>
                <a:ea typeface="仿宋" panose="02010609060101010101" pitchFamily="49" charset="-122"/>
                <a:cs typeface="Arial" panose="020B0604020202020204" pitchFamily="34" charset="0"/>
                <a:sym typeface="+mn-ea"/>
              </a:rPr>
              <a:t>→¬</a:t>
            </a:r>
            <a:r>
              <a:rPr lang="en-US" altLang="zh-CN" b="1" dirty="0">
                <a:solidFill>
                  <a:schemeClr val="tx1"/>
                </a:solidFill>
                <a:latin typeface="仿宋" panose="02010609060101010101" pitchFamily="49" charset="-122"/>
                <a:ea typeface="仿宋" panose="02010609060101010101" pitchFamily="49" charset="-122"/>
                <a:cs typeface="Arial" panose="020B0604020202020204" pitchFamily="34" charset="0"/>
                <a:sym typeface="+mn-ea"/>
              </a:rPr>
              <a:t>Lied(x)</a:t>
            </a:r>
            <a:endParaRPr lang="en-US" altLang="zh-CN" b="1" dirty="0">
              <a:solidFill>
                <a:schemeClr val="tx1"/>
              </a:solidFill>
              <a:latin typeface="仿宋" panose="02010609060101010101" pitchFamily="49" charset="-122"/>
              <a:ea typeface="仿宋" panose="02010609060101010101" pitchFamily="49" charset="-122"/>
              <a:cs typeface="Arial" panose="020B0604020202020204" pitchFamily="34" charset="0"/>
              <a:sym typeface="+mn-ea"/>
            </a:endParaRPr>
          </a:p>
          <a:p>
            <a:pPr marL="457200" lvl="1" indent="0">
              <a:buNone/>
            </a:pPr>
            <a:r>
              <a:rPr lang="en-US" altLang="zh-CN" b="1" dirty="0">
                <a:solidFill>
                  <a:schemeClr val="tx1"/>
                </a:solidFill>
                <a:latin typeface="仿宋" panose="02010609060101010101" pitchFamily="49" charset="-122"/>
                <a:ea typeface="仿宋" panose="02010609060101010101" pitchFamily="49" charset="-122"/>
                <a:cs typeface="Arial" panose="020B0604020202020204" pitchFamily="34" charset="0"/>
                <a:sym typeface="+mn-ea"/>
              </a:rPr>
              <a:t>Lied(</a:t>
            </a:r>
            <a:r>
              <a:rPr lang="zh-CN" altLang="en-US" b="1" dirty="0">
                <a:solidFill>
                  <a:schemeClr val="tx1"/>
                </a:solidFill>
                <a:latin typeface="仿宋" panose="02010609060101010101" pitchFamily="49" charset="-122"/>
                <a:ea typeface="仿宋" panose="02010609060101010101" pitchFamily="49" charset="-122"/>
                <a:cs typeface="Arial" panose="020B0604020202020204" pitchFamily="34" charset="0"/>
                <a:sym typeface="+mn-ea"/>
              </a:rPr>
              <a:t>张三</a:t>
            </a:r>
            <a:r>
              <a:rPr lang="en-US" altLang="zh-CN" b="1" dirty="0">
                <a:solidFill>
                  <a:schemeClr val="tx1"/>
                </a:solidFill>
                <a:latin typeface="仿宋" panose="02010609060101010101" pitchFamily="49" charset="-122"/>
                <a:ea typeface="仿宋" panose="02010609060101010101" pitchFamily="49" charset="-122"/>
                <a:cs typeface="Arial" panose="020B0604020202020204" pitchFamily="34" charset="0"/>
                <a:sym typeface="+mn-ea"/>
              </a:rPr>
              <a:t>)</a:t>
            </a:r>
            <a:r>
              <a:rPr lang="zh-CN" altLang="en-US" b="1" dirty="0">
                <a:gradFill>
                  <a:gsLst>
                    <a:gs pos="0">
                      <a:srgbClr val="007BD3"/>
                    </a:gs>
                    <a:gs pos="100000">
                      <a:srgbClr val="034373"/>
                    </a:gs>
                  </a:gsLst>
                  <a:lin scaled="0"/>
                </a:gradFill>
                <a:latin typeface="仿宋" panose="02010609060101010101" pitchFamily="49" charset="-122"/>
                <a:ea typeface="仿宋" panose="02010609060101010101" pitchFamily="49" charset="-122"/>
                <a:cs typeface="Arial" panose="020B0604020202020204" pitchFamily="34" charset="0"/>
                <a:sym typeface="+mn-ea"/>
              </a:rPr>
              <a:t>→¬</a:t>
            </a:r>
            <a:r>
              <a:rPr lang="en-US" altLang="zh-CN" b="1" dirty="0">
                <a:solidFill>
                  <a:schemeClr val="tx1"/>
                </a:solidFill>
                <a:latin typeface="仿宋" panose="02010609060101010101" pitchFamily="49" charset="-122"/>
                <a:ea typeface="仿宋" panose="02010609060101010101" pitchFamily="49" charset="-122"/>
                <a:cs typeface="Arial" panose="020B0604020202020204" pitchFamily="34" charset="0"/>
                <a:sym typeface="+mn-ea"/>
              </a:rPr>
              <a:t>Honest(</a:t>
            </a:r>
            <a:r>
              <a:rPr lang="zh-CN" altLang="en-US" b="1" dirty="0">
                <a:solidFill>
                  <a:schemeClr val="tx1"/>
                </a:solidFill>
                <a:latin typeface="仿宋" panose="02010609060101010101" pitchFamily="49" charset="-122"/>
                <a:ea typeface="仿宋" panose="02010609060101010101" pitchFamily="49" charset="-122"/>
                <a:cs typeface="Arial" panose="020B0604020202020204" pitchFamily="34" charset="0"/>
                <a:sym typeface="+mn-ea"/>
              </a:rPr>
              <a:t>张三</a:t>
            </a:r>
            <a:r>
              <a:rPr lang="en-US" altLang="zh-CN" b="1" dirty="0">
                <a:solidFill>
                  <a:schemeClr val="tx1"/>
                </a:solidFill>
                <a:latin typeface="仿宋" panose="02010609060101010101" pitchFamily="49" charset="-122"/>
                <a:ea typeface="仿宋" panose="02010609060101010101" pitchFamily="49" charset="-122"/>
                <a:cs typeface="Arial" panose="020B0604020202020204" pitchFamily="34" charset="0"/>
                <a:sym typeface="+mn-ea"/>
              </a:rPr>
              <a:t>)</a:t>
            </a:r>
            <a:endParaRPr lang="en-US" altLang="zh-CN" b="1" dirty="0">
              <a:solidFill>
                <a:schemeClr val="tx1"/>
              </a:solidFill>
              <a:latin typeface="仿宋" panose="02010609060101010101" pitchFamily="49" charset="-122"/>
              <a:ea typeface="仿宋" panose="02010609060101010101" pitchFamily="49" charset="-122"/>
              <a:cs typeface="Arial" panose="020B0604020202020204" pitchFamily="34" charset="0"/>
              <a:sym typeface="+mn-ea"/>
            </a:endParaRPr>
          </a:p>
        </p:txBody>
      </p:sp>
      <p:sp>
        <p:nvSpPr>
          <p:cNvPr id="6" name="标题 1"/>
          <p:cNvSpPr txBox="1"/>
          <p:nvPr/>
        </p:nvSpPr>
        <p:spPr>
          <a:xfrm>
            <a:off x="454152" y="274125"/>
            <a:ext cx="8534400" cy="758952"/>
          </a:xfrm>
          <a:prstGeom prst="rect">
            <a:avLst/>
          </a:prstGeom>
        </p:spPr>
        <p:txBody>
          <a:bodyPr vert="horz" anchor="b">
            <a:normAutofit/>
          </a:bodyPr>
          <a:lstStyle>
            <a:lvl1pPr algn="ctr" rtl="0" eaLnBrk="1" latinLnBrk="0" hangingPunct="1">
              <a:spcBef>
                <a:spcPct val="0"/>
              </a:spcBef>
              <a:buNone/>
              <a:defRPr kumimoji="0" sz="3300" kern="1200">
                <a:solidFill>
                  <a:schemeClr val="accent3">
                    <a:shade val="75000"/>
                  </a:schemeClr>
                </a:solidFill>
                <a:latin typeface="+mj-lt"/>
                <a:ea typeface="+mj-ea"/>
                <a:cs typeface="+mj-cs"/>
              </a:defRPr>
            </a:lvl1pPr>
          </a:lstStyle>
          <a:p>
            <a:r>
              <a:rPr lang="zh-CN" altLang="en-US" b="1" dirty="0" smtClean="0">
                <a:solidFill>
                  <a:schemeClr val="tx1"/>
                </a:solidFill>
                <a:latin typeface="仿宋" panose="02010609060101010101" pitchFamily="49" charset="-122"/>
                <a:ea typeface="仿宋" panose="02010609060101010101" pitchFamily="49" charset="-122"/>
                <a:sym typeface="+mn-ea"/>
              </a:rPr>
              <a:t>本章习题</a:t>
            </a:r>
            <a:endParaRPr lang="zh-CN" altLang="en-US" b="1" dirty="0">
              <a:solidFill>
                <a:schemeClr val="tx1"/>
              </a:solidFill>
              <a:latin typeface="仿宋" panose="02010609060101010101" pitchFamily="49" charset="-122"/>
              <a:ea typeface="仿宋"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chemeClr val="tx1"/>
                </a:solidFill>
                <a:latin typeface="仿宋" panose="02010609060101010101" pitchFamily="49" charset="-122"/>
                <a:ea typeface="仿宋" panose="02010609060101010101" pitchFamily="49" charset="-122"/>
                <a:sym typeface="+mn-ea"/>
              </a:rPr>
              <a:t>本章习题</a:t>
            </a:r>
            <a:endParaRPr lang="zh-CN" altLang="en-US" b="1" dirty="0">
              <a:solidFill>
                <a:schemeClr val="tx1"/>
              </a:solidFill>
              <a:latin typeface="仿宋" panose="02010609060101010101" pitchFamily="49" charset="-122"/>
              <a:ea typeface="仿宋" panose="02010609060101010101" pitchFamily="49" charset="-122"/>
            </a:endParaRPr>
          </a:p>
        </p:txBody>
      </p:sp>
      <p:sp>
        <p:nvSpPr>
          <p:cNvPr id="4" name="灯片编号占位符 3"/>
          <p:cNvSpPr>
            <a:spLocks noGrp="1"/>
          </p:cNvSpPr>
          <p:nvPr>
            <p:ph type="sldNum" sz="quarter" idx="12"/>
          </p:nvPr>
        </p:nvSpPr>
        <p:spPr/>
        <p:txBody>
          <a:bodyPr/>
          <a:lstStyle/>
          <a:p>
            <a:pPr>
              <a:defRPr/>
            </a:pPr>
            <a:fld id="{82227C12-0A9D-4045-8A90-DFF61BC5C20E}" type="slidenum">
              <a:rPr lang="ja-JP" altLang="en-US"/>
            </a:fld>
            <a:endParaRPr lang="en-US" altLang="ja-JP"/>
          </a:p>
        </p:txBody>
      </p:sp>
      <p:sp>
        <p:nvSpPr>
          <p:cNvPr id="3" name="内容占位符 2"/>
          <p:cNvSpPr>
            <a:spLocks noGrp="1"/>
          </p:cNvSpPr>
          <p:nvPr>
            <p:ph sz="quarter" idx="1"/>
          </p:nvPr>
        </p:nvSpPr>
        <p:spPr>
          <a:xfrm>
            <a:off x="230500" y="1645802"/>
            <a:ext cx="8503920" cy="658012"/>
          </a:xfrm>
          <a:solidFill>
            <a:schemeClr val="bg1"/>
          </a:solidFill>
        </p:spPr>
        <p:txBody>
          <a:bodyPr/>
          <a:lstStyle/>
          <a:p>
            <a:r>
              <a:rPr lang="en-US" sz="2400" b="1" dirty="0">
                <a:latin typeface="仿宋" panose="02010609060101010101" pitchFamily="49" charset="-122"/>
                <a:ea typeface="仿宋" panose="02010609060101010101" pitchFamily="49" charset="-122"/>
              </a:rPr>
              <a:t>2.5 </a:t>
            </a:r>
            <a:r>
              <a:rPr lang="zh-CN" altLang="en-US" sz="2400" b="1" dirty="0">
                <a:latin typeface="仿宋" panose="02010609060101010101" pitchFamily="49" charset="-122"/>
                <a:ea typeface="仿宋" panose="02010609060101010101" pitchFamily="49" charset="-122"/>
              </a:rPr>
              <a:t>用产生式表示异或（</a:t>
            </a:r>
            <a:r>
              <a:rPr lang="en-US" altLang="zh-CN" sz="2400" b="1" dirty="0">
                <a:latin typeface="仿宋" panose="02010609060101010101" pitchFamily="49" charset="-122"/>
                <a:ea typeface="仿宋" panose="02010609060101010101" pitchFamily="49" charset="-122"/>
              </a:rPr>
              <a:t>XOR</a:t>
            </a:r>
            <a:r>
              <a:rPr lang="zh-CN" altLang="en-US" sz="2400" b="1" dirty="0">
                <a:latin typeface="仿宋" panose="02010609060101010101" pitchFamily="49" charset="-122"/>
                <a:ea typeface="仿宋" panose="02010609060101010101" pitchFamily="49" charset="-122"/>
              </a:rPr>
              <a:t>）逻辑。</a:t>
            </a:r>
            <a:endParaRPr lang="zh-CN" altLang="en-US" sz="2400" b="1" dirty="0">
              <a:solidFill>
                <a:schemeClr val="tx1"/>
              </a:solidFill>
              <a:latin typeface="仿宋" panose="02010609060101010101" pitchFamily="49" charset="-122"/>
              <a:ea typeface="仿宋" panose="02010609060101010101" pitchFamily="49" charset="-122"/>
              <a:cs typeface="Arial" panose="020B0604020202020204" pitchFamily="34" charset="0"/>
              <a:sym typeface="+mn-ea"/>
            </a:endParaRPr>
          </a:p>
        </p:txBody>
      </p:sp>
    </p:spTree>
  </p:cSld>
  <p:clrMapOvr>
    <a:masterClrMapping/>
  </p:clrMapOvr>
  <p:transition>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11267" name="文本占位符 11266"/>
          <p:cNvSpPr>
            <a:spLocks noGrp="1"/>
          </p:cNvSpPr>
          <p:nvPr>
            <p:ph sz="quarter" idx="1"/>
          </p:nvPr>
        </p:nvSpPr>
        <p:spPr>
          <a:noFill/>
          <a:ln>
            <a:noFill/>
          </a:ln>
        </p:spPr>
        <p:txBody>
          <a:bodyPr/>
          <a:lstStyle/>
          <a:p>
            <a:pPr algn="just">
              <a:buNone/>
            </a:pPr>
            <a:r>
              <a:rPr lang="zh-CN" altLang="en-US" dirty="0">
                <a:latin typeface="仿宋" panose="02010609060101010101" pitchFamily="49" charset="-122"/>
                <a:ea typeface="仿宋" panose="02010609060101010101" pitchFamily="49" charset="-122"/>
              </a:rPr>
              <a:t>▶知识的获取方式来分：</a:t>
            </a:r>
            <a:endParaRPr lang="zh-CN" altLang="en-US" dirty="0">
              <a:latin typeface="仿宋" panose="02010609060101010101" pitchFamily="49" charset="-122"/>
              <a:ea typeface="仿宋" panose="02010609060101010101" pitchFamily="49" charset="-122"/>
            </a:endParaRPr>
          </a:p>
          <a:p>
            <a:pPr algn="just">
              <a:spcBef>
                <a:spcPct val="50000"/>
              </a:spcBef>
              <a:spcAft>
                <a:spcPct val="50000"/>
              </a:spcAft>
              <a:buNone/>
            </a:pPr>
            <a:r>
              <a:rPr lang="zh-CN" altLang="en-US" sz="2400" dirty="0">
                <a:latin typeface="仿宋" panose="02010609060101010101" pitchFamily="49" charset="-122"/>
                <a:ea typeface="仿宋" panose="02010609060101010101" pitchFamily="49" charset="-122"/>
              </a:rPr>
              <a:t>（</a:t>
            </a:r>
            <a:r>
              <a:rPr lang="en-US" altLang="zh-CN" sz="2400" dirty="0">
                <a:latin typeface="仿宋" panose="02010609060101010101" pitchFamily="49" charset="-122"/>
                <a:ea typeface="仿宋" panose="02010609060101010101" pitchFamily="49" charset="-122"/>
              </a:rPr>
              <a:t>1</a:t>
            </a:r>
            <a:r>
              <a:rPr lang="zh-CN" altLang="en-US" sz="2400" dirty="0">
                <a:latin typeface="仿宋" panose="02010609060101010101" pitchFamily="49" charset="-122"/>
                <a:ea typeface="仿宋" panose="02010609060101010101" pitchFamily="49" charset="-122"/>
              </a:rPr>
              <a:t>）显性知识：指可通过文字、语言、图形、声音等</a:t>
            </a:r>
            <a:r>
              <a:rPr lang="zh-CN" altLang="en-US" sz="2400" dirty="0" smtClean="0">
                <a:latin typeface="仿宋" panose="02010609060101010101" pitchFamily="49" charset="-122"/>
                <a:ea typeface="仿宋" panose="02010609060101010101" pitchFamily="49" charset="-122"/>
              </a:rPr>
              <a:t>形式</a:t>
            </a:r>
            <a:endParaRPr lang="en-US" altLang="zh-CN" sz="2400" dirty="0" smtClean="0">
              <a:latin typeface="仿宋" panose="02010609060101010101" pitchFamily="49" charset="-122"/>
              <a:ea typeface="仿宋" panose="02010609060101010101" pitchFamily="49" charset="-122"/>
            </a:endParaRPr>
          </a:p>
          <a:p>
            <a:pPr algn="just">
              <a:spcBef>
                <a:spcPct val="50000"/>
              </a:spcBef>
              <a:spcAft>
                <a:spcPct val="50000"/>
              </a:spcAft>
              <a:buNone/>
            </a:pPr>
            <a:r>
              <a:rPr lang="zh-CN" altLang="en-US" sz="2400" dirty="0" smtClean="0">
                <a:latin typeface="仿宋" panose="02010609060101010101" pitchFamily="49" charset="-122"/>
                <a:ea typeface="仿宋" panose="02010609060101010101" pitchFamily="49" charset="-122"/>
              </a:rPr>
              <a:t>   编码</a:t>
            </a:r>
            <a:r>
              <a:rPr lang="zh-CN" altLang="en-US" sz="2400" dirty="0">
                <a:latin typeface="仿宋" panose="02010609060101010101" pitchFamily="49" charset="-122"/>
                <a:ea typeface="仿宋" panose="02010609060101010101" pitchFamily="49" charset="-122"/>
              </a:rPr>
              <a:t>记录和传播的知识；</a:t>
            </a:r>
            <a:endParaRPr lang="zh-CN" altLang="en-US" sz="2400" dirty="0">
              <a:latin typeface="仿宋" panose="02010609060101010101" pitchFamily="49" charset="-122"/>
              <a:ea typeface="仿宋" panose="02010609060101010101" pitchFamily="49" charset="-122"/>
            </a:endParaRPr>
          </a:p>
          <a:p>
            <a:pPr algn="just">
              <a:lnSpc>
                <a:spcPts val="3000"/>
              </a:lnSpc>
              <a:spcBef>
                <a:spcPct val="50000"/>
              </a:spcBef>
              <a:spcAft>
                <a:spcPct val="50000"/>
              </a:spcAft>
              <a:buNone/>
            </a:pPr>
            <a:r>
              <a:rPr lang="zh-CN" altLang="en-US" sz="2400" dirty="0">
                <a:solidFill>
                  <a:srgbClr val="0000FF"/>
                </a:solidFill>
                <a:latin typeface="仿宋" panose="02010609060101010101" pitchFamily="49" charset="-122"/>
                <a:ea typeface="仿宋" panose="02010609060101010101" pitchFamily="49" charset="-122"/>
              </a:rPr>
              <a:t>   如：教材、音视频光盘。</a:t>
            </a:r>
            <a:endParaRPr lang="zh-CN" altLang="en-US" sz="2400" dirty="0">
              <a:solidFill>
                <a:srgbClr val="0000FF"/>
              </a:solidFill>
              <a:latin typeface="仿宋" panose="02010609060101010101" pitchFamily="49" charset="-122"/>
              <a:ea typeface="仿宋" panose="02010609060101010101" pitchFamily="49" charset="-122"/>
            </a:endParaRPr>
          </a:p>
          <a:p>
            <a:pPr>
              <a:lnSpc>
                <a:spcPts val="3000"/>
              </a:lnSpc>
              <a:spcBef>
                <a:spcPct val="50000"/>
              </a:spcBef>
              <a:spcAft>
                <a:spcPct val="50000"/>
              </a:spcAft>
              <a:buNone/>
            </a:pPr>
            <a:r>
              <a:rPr lang="zh-CN" altLang="en-US" sz="2400" dirty="0">
                <a:latin typeface="仿宋" panose="02010609060101010101" pitchFamily="49" charset="-122"/>
                <a:ea typeface="仿宋" panose="02010609060101010101" pitchFamily="49" charset="-122"/>
              </a:rPr>
              <a:t>（</a:t>
            </a:r>
            <a:r>
              <a:rPr lang="en-US" altLang="zh-CN" sz="2400" dirty="0">
                <a:latin typeface="仿宋" panose="02010609060101010101" pitchFamily="49" charset="-122"/>
                <a:ea typeface="仿宋" panose="02010609060101010101" pitchFamily="49" charset="-122"/>
              </a:rPr>
              <a:t>2</a:t>
            </a:r>
            <a:r>
              <a:rPr lang="zh-CN" altLang="en-US" sz="2400" dirty="0">
                <a:latin typeface="仿宋" panose="02010609060101010101" pitchFamily="49" charset="-122"/>
                <a:ea typeface="仿宋" panose="02010609060101010101" pitchFamily="49" charset="-122"/>
              </a:rPr>
              <a:t>）隐性知识：指人们长期实践中积累获得的知识，不易用显性知识表达的知识。</a:t>
            </a:r>
            <a:endParaRPr lang="zh-CN" altLang="en-US" sz="2400" dirty="0">
              <a:latin typeface="仿宋" panose="02010609060101010101" pitchFamily="49" charset="-122"/>
              <a:ea typeface="仿宋" panose="02010609060101010101" pitchFamily="49" charset="-122"/>
            </a:endParaRPr>
          </a:p>
          <a:p>
            <a:pPr>
              <a:lnSpc>
                <a:spcPts val="3000"/>
              </a:lnSpc>
              <a:spcBef>
                <a:spcPct val="0"/>
              </a:spcBef>
              <a:spcAft>
                <a:spcPct val="50000"/>
              </a:spcAft>
              <a:buNone/>
            </a:pPr>
            <a:r>
              <a:rPr lang="zh-CN" altLang="en-US" sz="2400" dirty="0">
                <a:latin typeface="仿宋" panose="02010609060101010101" pitchFamily="49" charset="-122"/>
                <a:ea typeface="仿宋" panose="02010609060101010101" pitchFamily="49" charset="-122"/>
              </a:rPr>
              <a:t>   </a:t>
            </a:r>
            <a:r>
              <a:rPr lang="zh-CN" altLang="en-US" sz="2400" dirty="0">
                <a:solidFill>
                  <a:srgbClr val="0000FF"/>
                </a:solidFill>
                <a:latin typeface="仿宋" panose="02010609060101010101" pitchFamily="49" charset="-122"/>
                <a:ea typeface="仿宋" panose="02010609060101010101" pitchFamily="49" charset="-122"/>
              </a:rPr>
              <a:t>如：每个人都有不同的审美观。 </a:t>
            </a:r>
            <a:endParaRPr lang="zh-CN" altLang="en-US" sz="2400" dirty="0">
              <a:solidFill>
                <a:srgbClr val="0000FF"/>
              </a:solidFill>
              <a:latin typeface="仿宋" panose="02010609060101010101" pitchFamily="49" charset="-122"/>
              <a:ea typeface="仿宋" panose="02010609060101010101" pitchFamily="49" charset="-122"/>
            </a:endParaRPr>
          </a:p>
        </p:txBody>
      </p:sp>
      <p:sp>
        <p:nvSpPr>
          <p:cNvPr id="5" name="标题 7169"/>
          <p:cNvSpPr>
            <a:spLocks noGrp="1"/>
          </p:cNvSpPr>
          <p:nvPr>
            <p:ph type="title"/>
          </p:nvPr>
        </p:nvSpPr>
        <p:spPr>
          <a:xfrm>
            <a:off x="301752" y="228600"/>
            <a:ext cx="8534400" cy="758952"/>
          </a:xfrm>
        </p:spPr>
        <p:txBody>
          <a:bodyPr anchor="ctr"/>
          <a:lstStyle/>
          <a:p>
            <a:r>
              <a:rPr lang="en-US" altLang="zh-CN" b="1" dirty="0" smtClean="0">
                <a:solidFill>
                  <a:schemeClr val="tx1"/>
                </a:solidFill>
                <a:latin typeface="仿宋" panose="02010609060101010101" pitchFamily="49" charset="-122"/>
                <a:ea typeface="仿宋" panose="02010609060101010101" pitchFamily="49" charset="-122"/>
                <a:sym typeface="+mn-ea"/>
              </a:rPr>
              <a:t>2.1.4  </a:t>
            </a:r>
            <a:r>
              <a:rPr lang="zh-CN" altLang="en-US" b="1" dirty="0" smtClean="0">
                <a:solidFill>
                  <a:schemeClr val="tx1"/>
                </a:solidFill>
                <a:latin typeface="仿宋" panose="02010609060101010101" pitchFamily="49" charset="-122"/>
                <a:ea typeface="仿宋" panose="02010609060101010101" pitchFamily="49" charset="-122"/>
                <a:sym typeface="+mn-ea"/>
              </a:rPr>
              <a:t>知识的分类</a:t>
            </a:r>
            <a:endParaRPr lang="zh-CN" altLang="en-US" b="1" dirty="0" smtClean="0">
              <a:solidFill>
                <a:schemeClr val="tx1"/>
              </a:solidFill>
              <a:latin typeface="仿宋" panose="02010609060101010101" pitchFamily="49" charset="-122"/>
              <a:ea typeface="仿宋" panose="02010609060101010101" pitchFamily="49" charset="-122"/>
              <a:sym typeface="+mn-ea"/>
            </a:endParaRPr>
          </a:p>
        </p:txBody>
      </p:sp>
    </p:spTree>
  </p:cSld>
  <p:clrMapOvr>
    <a:masterClrMapping/>
  </p:clrMapOvr>
  <p:transition>
    <p:random/>
  </p:transition>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82227C12-0A9D-4045-8A90-DFF61BC5C20E}" type="slidenum">
              <a:rPr lang="ja-JP" altLang="en-US" smtClean="0"/>
            </a:fld>
            <a:endParaRPr lang="en-US" altLang="ja-JP"/>
          </a:p>
        </p:txBody>
      </p:sp>
      <p:sp>
        <p:nvSpPr>
          <p:cNvPr id="36868" name="Text Box 2"/>
          <p:cNvSpPr txBox="1"/>
          <p:nvPr/>
        </p:nvSpPr>
        <p:spPr>
          <a:xfrm>
            <a:off x="396240" y="1467485"/>
            <a:ext cx="8148320" cy="3415030"/>
          </a:xfrm>
          <a:prstGeom prst="rect">
            <a:avLst/>
          </a:prstGeom>
          <a:noFill/>
          <a:ln w="9525">
            <a:noFill/>
          </a:ln>
        </p:spPr>
        <p:txBody>
          <a:bodyPr wrap="square">
            <a:spAutoFit/>
          </a:bodyPr>
          <a:lstStyle/>
          <a:p>
            <a:r>
              <a:rPr lang="en-US" altLang="zh-CN" sz="2400" b="1" dirty="0">
                <a:latin typeface="楷体_GB2312" pitchFamily="1" charset="-122"/>
                <a:ea typeface="楷体_GB2312" pitchFamily="1" charset="-122"/>
              </a:rPr>
              <a:t>2.6 </a:t>
            </a:r>
            <a:r>
              <a:rPr lang="zh-CN" altLang="en-US" sz="2400" b="1" dirty="0">
                <a:latin typeface="楷体_GB2312" pitchFamily="1" charset="-122"/>
                <a:ea typeface="楷体_GB2312" pitchFamily="1" charset="-122"/>
              </a:rPr>
              <a:t>把下列命题用一个语义网络表示出来</a:t>
            </a:r>
            <a:r>
              <a:rPr lang="en-US" altLang="zh-CN" sz="2400" b="1" dirty="0">
                <a:latin typeface="楷体_GB2312" pitchFamily="1" charset="-122"/>
                <a:ea typeface="楷体_GB2312" pitchFamily="1" charset="-122"/>
              </a:rPr>
              <a:t>:</a:t>
            </a:r>
            <a:endParaRPr lang="en-US" altLang="zh-CN" sz="2400" b="1" dirty="0">
              <a:latin typeface="楷体_GB2312" pitchFamily="1" charset="-122"/>
              <a:ea typeface="楷体_GB2312" pitchFamily="1" charset="-122"/>
            </a:endParaRPr>
          </a:p>
          <a:p>
            <a:r>
              <a:rPr lang="en-US" altLang="zh-CN" sz="2400" b="1" dirty="0">
                <a:latin typeface="楷体_GB2312" pitchFamily="1" charset="-122"/>
                <a:ea typeface="楷体_GB2312" pitchFamily="1" charset="-122"/>
              </a:rPr>
              <a:t>    (1)</a:t>
            </a:r>
            <a:r>
              <a:rPr lang="zh-CN" altLang="en-US" sz="2400" b="1" dirty="0">
                <a:latin typeface="楷体_GB2312" pitchFamily="1" charset="-122"/>
                <a:ea typeface="楷体_GB2312" pitchFamily="1" charset="-122"/>
              </a:rPr>
              <a:t>树和草都是植物</a:t>
            </a:r>
            <a:r>
              <a:rPr lang="en-US" altLang="zh-CN" sz="2400" b="1" dirty="0">
                <a:latin typeface="楷体_GB2312" pitchFamily="1" charset="-122"/>
                <a:ea typeface="楷体_GB2312" pitchFamily="1" charset="-122"/>
              </a:rPr>
              <a:t>;</a:t>
            </a:r>
            <a:endParaRPr lang="en-US" altLang="zh-CN" sz="2400" b="1" dirty="0">
              <a:latin typeface="楷体_GB2312" pitchFamily="1" charset="-122"/>
              <a:ea typeface="楷体_GB2312" pitchFamily="1" charset="-122"/>
            </a:endParaRPr>
          </a:p>
          <a:p>
            <a:r>
              <a:rPr lang="en-US" altLang="zh-CN" sz="2400" b="1" dirty="0">
                <a:latin typeface="楷体_GB2312" pitchFamily="1" charset="-122"/>
                <a:ea typeface="楷体_GB2312" pitchFamily="1" charset="-122"/>
              </a:rPr>
              <a:t>    (2)</a:t>
            </a:r>
            <a:r>
              <a:rPr lang="zh-CN" altLang="en-US" sz="2400" b="1" dirty="0">
                <a:latin typeface="楷体_GB2312" pitchFamily="1" charset="-122"/>
                <a:ea typeface="楷体_GB2312" pitchFamily="1" charset="-122"/>
              </a:rPr>
              <a:t>树和草都是有根有叶的</a:t>
            </a:r>
            <a:r>
              <a:rPr lang="en-US" altLang="zh-CN" sz="2400" b="1" dirty="0">
                <a:latin typeface="楷体_GB2312" pitchFamily="1" charset="-122"/>
                <a:ea typeface="楷体_GB2312" pitchFamily="1" charset="-122"/>
              </a:rPr>
              <a:t>;</a:t>
            </a:r>
            <a:endParaRPr lang="en-US" altLang="zh-CN" sz="2400" b="1" dirty="0">
              <a:latin typeface="楷体_GB2312" pitchFamily="1" charset="-122"/>
              <a:ea typeface="楷体_GB2312" pitchFamily="1" charset="-122"/>
            </a:endParaRPr>
          </a:p>
          <a:p>
            <a:r>
              <a:rPr lang="en-US" altLang="zh-CN" sz="2400" b="1" dirty="0">
                <a:latin typeface="楷体_GB2312" pitchFamily="1" charset="-122"/>
                <a:ea typeface="楷体_GB2312" pitchFamily="1" charset="-122"/>
              </a:rPr>
              <a:t>    (3)</a:t>
            </a:r>
            <a:r>
              <a:rPr lang="zh-CN" altLang="en-US" sz="2400" b="1" dirty="0">
                <a:latin typeface="楷体_GB2312" pitchFamily="1" charset="-122"/>
                <a:ea typeface="楷体_GB2312" pitchFamily="1" charset="-122"/>
              </a:rPr>
              <a:t>水草是草</a:t>
            </a:r>
            <a:r>
              <a:rPr lang="en-US" altLang="zh-CN" sz="2400" b="1" dirty="0">
                <a:latin typeface="楷体_GB2312" pitchFamily="1" charset="-122"/>
                <a:ea typeface="楷体_GB2312" pitchFamily="1" charset="-122"/>
              </a:rPr>
              <a:t>,</a:t>
            </a:r>
            <a:r>
              <a:rPr lang="zh-CN" altLang="en-US" sz="2400" b="1" dirty="0">
                <a:latin typeface="楷体_GB2312" pitchFamily="1" charset="-122"/>
                <a:ea typeface="楷体_GB2312" pitchFamily="1" charset="-122"/>
              </a:rPr>
              <a:t>且生长在水中</a:t>
            </a:r>
            <a:r>
              <a:rPr lang="en-US" altLang="zh-CN" sz="2400" b="1" dirty="0">
                <a:latin typeface="楷体_GB2312" pitchFamily="1" charset="-122"/>
                <a:ea typeface="楷体_GB2312" pitchFamily="1" charset="-122"/>
              </a:rPr>
              <a:t>;</a:t>
            </a:r>
            <a:endParaRPr lang="en-US" altLang="zh-CN" sz="2400" b="1" dirty="0">
              <a:latin typeface="楷体_GB2312" pitchFamily="1" charset="-122"/>
              <a:ea typeface="楷体_GB2312" pitchFamily="1" charset="-122"/>
            </a:endParaRPr>
          </a:p>
          <a:p>
            <a:r>
              <a:rPr lang="en-US" altLang="zh-CN" sz="2400" b="1" dirty="0">
                <a:latin typeface="楷体_GB2312" pitchFamily="1" charset="-122"/>
                <a:ea typeface="楷体_GB2312" pitchFamily="1" charset="-122"/>
              </a:rPr>
              <a:t>    (4)</a:t>
            </a:r>
            <a:r>
              <a:rPr lang="zh-CN" altLang="en-US" sz="2400" b="1" dirty="0">
                <a:latin typeface="楷体_GB2312" pitchFamily="1" charset="-122"/>
                <a:ea typeface="楷体_GB2312" pitchFamily="1" charset="-122"/>
              </a:rPr>
              <a:t>果树是树</a:t>
            </a:r>
            <a:r>
              <a:rPr lang="en-US" altLang="zh-CN" sz="2400" b="1" dirty="0">
                <a:latin typeface="楷体_GB2312" pitchFamily="1" charset="-122"/>
                <a:ea typeface="楷体_GB2312" pitchFamily="1" charset="-122"/>
              </a:rPr>
              <a:t>,</a:t>
            </a:r>
            <a:r>
              <a:rPr lang="zh-CN" altLang="en-US" sz="2400" b="1" dirty="0">
                <a:latin typeface="楷体_GB2312" pitchFamily="1" charset="-122"/>
                <a:ea typeface="楷体_GB2312" pitchFamily="1" charset="-122"/>
              </a:rPr>
              <a:t>且会结果</a:t>
            </a:r>
            <a:r>
              <a:rPr lang="en-US" altLang="zh-CN" sz="2400" b="1" dirty="0">
                <a:latin typeface="楷体_GB2312" pitchFamily="1" charset="-122"/>
                <a:ea typeface="楷体_GB2312" pitchFamily="1" charset="-122"/>
              </a:rPr>
              <a:t>;</a:t>
            </a:r>
            <a:endParaRPr lang="en-US" altLang="zh-CN" sz="2400" b="1" dirty="0">
              <a:latin typeface="楷体_GB2312" pitchFamily="1" charset="-122"/>
              <a:ea typeface="楷体_GB2312" pitchFamily="1" charset="-122"/>
            </a:endParaRPr>
          </a:p>
          <a:p>
            <a:r>
              <a:rPr lang="en-US" altLang="zh-CN" sz="2400" b="1" dirty="0">
                <a:latin typeface="楷体_GB2312" pitchFamily="1" charset="-122"/>
                <a:ea typeface="楷体_GB2312" pitchFamily="1" charset="-122"/>
              </a:rPr>
              <a:t>    (5)</a:t>
            </a:r>
            <a:r>
              <a:rPr lang="zh-CN" altLang="en-US" sz="2400" b="1" dirty="0">
                <a:latin typeface="楷体_GB2312" pitchFamily="1" charset="-122"/>
                <a:ea typeface="楷体_GB2312" pitchFamily="1" charset="-122"/>
              </a:rPr>
              <a:t>苹果树是果树的一种</a:t>
            </a:r>
            <a:r>
              <a:rPr lang="en-US" altLang="zh-CN" sz="2400" b="1" dirty="0">
                <a:latin typeface="楷体_GB2312" pitchFamily="1" charset="-122"/>
                <a:ea typeface="楷体_GB2312" pitchFamily="1" charset="-122"/>
              </a:rPr>
              <a:t>,</a:t>
            </a:r>
            <a:r>
              <a:rPr lang="zh-CN" altLang="en-US" sz="2400" b="1" dirty="0">
                <a:latin typeface="楷体_GB2312" pitchFamily="1" charset="-122"/>
                <a:ea typeface="楷体_GB2312" pitchFamily="1" charset="-122"/>
              </a:rPr>
              <a:t>它结苹果</a:t>
            </a:r>
            <a:r>
              <a:rPr lang="en-US" altLang="zh-CN" sz="2400" b="1" dirty="0">
                <a:latin typeface="楷体_GB2312" pitchFamily="1" charset="-122"/>
                <a:ea typeface="楷体_GB2312" pitchFamily="1" charset="-122"/>
              </a:rPr>
              <a:t>. </a:t>
            </a:r>
            <a:endParaRPr lang="en-US" altLang="zh-CN" sz="2400" b="1" dirty="0">
              <a:latin typeface="楷体_GB2312" pitchFamily="1" charset="-122"/>
              <a:ea typeface="楷体_GB2312" pitchFamily="1" charset="-122"/>
            </a:endParaRPr>
          </a:p>
          <a:p>
            <a:endParaRPr lang="en-US" altLang="zh-CN" sz="2400" b="1" dirty="0">
              <a:latin typeface="楷体_GB2312" pitchFamily="1" charset="-122"/>
              <a:ea typeface="楷体_GB2312" pitchFamily="1" charset="-122"/>
            </a:endParaRPr>
          </a:p>
          <a:p>
            <a:r>
              <a:rPr lang="en-US" altLang="zh-CN" sz="2400" b="1" dirty="0">
                <a:latin typeface="楷体_GB2312" pitchFamily="1" charset="-122"/>
                <a:ea typeface="楷体_GB2312" pitchFamily="1" charset="-122"/>
              </a:rPr>
              <a:t>2.7 </a:t>
            </a:r>
            <a:r>
              <a:rPr lang="zh-CN" altLang="en-US" sz="2400" b="1" dirty="0">
                <a:latin typeface="楷体_GB2312" pitchFamily="1" charset="-122"/>
                <a:ea typeface="楷体_GB2312" pitchFamily="1" charset="-122"/>
              </a:rPr>
              <a:t>在基于语义网络的推理系统中</a:t>
            </a:r>
            <a:r>
              <a:rPr lang="en-US" altLang="zh-CN" sz="2400" b="1" dirty="0">
                <a:latin typeface="楷体_GB2312" pitchFamily="1" charset="-122"/>
                <a:ea typeface="楷体_GB2312" pitchFamily="1" charset="-122"/>
              </a:rPr>
              <a:t>,</a:t>
            </a:r>
            <a:r>
              <a:rPr lang="zh-CN" altLang="en-US" sz="2400" b="1" dirty="0">
                <a:latin typeface="楷体_GB2312" pitchFamily="1" charset="-122"/>
                <a:ea typeface="楷体_GB2312" pitchFamily="1" charset="-122"/>
              </a:rPr>
              <a:t>一般有几种推理方法</a:t>
            </a:r>
            <a:r>
              <a:rPr lang="en-US" altLang="zh-CN" sz="2400" b="1" dirty="0">
                <a:latin typeface="楷体_GB2312" pitchFamily="1" charset="-122"/>
                <a:ea typeface="楷体_GB2312" pitchFamily="1" charset="-122"/>
              </a:rPr>
              <a:t>,</a:t>
            </a:r>
            <a:r>
              <a:rPr lang="zh-CN" altLang="en-US" sz="2400" b="1" dirty="0">
                <a:latin typeface="楷体_GB2312" pitchFamily="1" charset="-122"/>
                <a:ea typeface="楷体_GB2312" pitchFamily="1" charset="-122"/>
              </a:rPr>
              <a:t>简述它们的推理过程</a:t>
            </a:r>
            <a:r>
              <a:rPr lang="en-US" altLang="zh-CN" sz="2400" b="1" dirty="0">
                <a:latin typeface="楷体_GB2312" pitchFamily="1" charset="-122"/>
                <a:ea typeface="楷体_GB2312" pitchFamily="1" charset="-122"/>
              </a:rPr>
              <a:t>.</a:t>
            </a:r>
            <a:endParaRPr lang="en-US" altLang="zh-CN" sz="2400" b="1" dirty="0">
              <a:solidFill>
                <a:schemeClr val="folHlink"/>
              </a:solidFill>
              <a:latin typeface="楷体_GB2312" pitchFamily="1" charset="-122"/>
              <a:ea typeface="楷体_GB2312" pitchFamily="1" charset="-122"/>
            </a:endParaRPr>
          </a:p>
        </p:txBody>
      </p:sp>
      <p:sp>
        <p:nvSpPr>
          <p:cNvPr id="6" name="标题 5"/>
          <p:cNvSpPr>
            <a:spLocks noGrp="1"/>
          </p:cNvSpPr>
          <p:nvPr>
            <p:ph type="title"/>
          </p:nvPr>
        </p:nvSpPr>
        <p:spPr/>
        <p:txBody>
          <a:bodyPr/>
          <a:lstStyle/>
          <a:p>
            <a:r>
              <a:rPr lang="zh-CN" altLang="en-US" b="1" dirty="0">
                <a:solidFill>
                  <a:schemeClr val="tx1"/>
                </a:solidFill>
                <a:latin typeface="仿宋" panose="02010609060101010101" pitchFamily="49" charset="-122"/>
                <a:ea typeface="仿宋" panose="02010609060101010101" pitchFamily="49" charset="-122"/>
                <a:sym typeface="+mn-ea"/>
              </a:rPr>
              <a:t>本章习题</a:t>
            </a:r>
            <a:endParaRPr lang="zh-CN" altLang="en-US" b="1" dirty="0">
              <a:solidFill>
                <a:schemeClr val="tx1"/>
              </a:solidFill>
              <a:latin typeface="仿宋" panose="02010609060101010101" pitchFamily="49" charset="-122"/>
              <a:ea typeface="仿宋" panose="02010609060101010101" pitchFamily="49" charset="-122"/>
            </a:endParaRPr>
          </a:p>
        </p:txBody>
      </p:sp>
    </p:spTree>
  </p:cSld>
  <p:clrMapOvr>
    <a:masterClrMapping/>
  </p:clrMapOvr>
  <p:transition>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6385"/>
          <p:cNvSpPr>
            <a:spLocks noGrp="1"/>
          </p:cNvSpPr>
          <p:nvPr>
            <p:ph type="title"/>
          </p:nvPr>
        </p:nvSpPr>
        <p:spPr>
          <a:xfrm>
            <a:off x="331734" y="323602"/>
            <a:ext cx="8534400" cy="758952"/>
          </a:xfrm>
        </p:spPr>
        <p:txBody>
          <a:bodyPr anchor="ctr"/>
          <a:lstStyle/>
          <a:p>
            <a:r>
              <a:rPr lang="en-US" altLang="zh-CN" b="1" dirty="0" smtClean="0">
                <a:solidFill>
                  <a:schemeClr val="tx1"/>
                </a:solidFill>
                <a:latin typeface="仿宋" panose="02010609060101010101" pitchFamily="49" charset="-122"/>
                <a:ea typeface="仿宋" panose="02010609060101010101" pitchFamily="49" charset="-122"/>
              </a:rPr>
              <a:t>2.1.5  </a:t>
            </a:r>
            <a:r>
              <a:rPr lang="zh-CN" altLang="en-US" b="1" dirty="0">
                <a:solidFill>
                  <a:schemeClr val="tx1"/>
                </a:solidFill>
                <a:latin typeface="仿宋" panose="02010609060101010101" pitchFamily="49" charset="-122"/>
                <a:ea typeface="仿宋" panose="02010609060101010101" pitchFamily="49" charset="-122"/>
              </a:rPr>
              <a:t>知识的表示</a:t>
            </a:r>
            <a:endParaRPr lang="zh-CN" altLang="en-US" b="1" dirty="0" smtClean="0">
              <a:solidFill>
                <a:srgbClr val="FFFF00"/>
              </a:solidFill>
              <a:latin typeface="仿宋" panose="02010609060101010101" pitchFamily="49" charset="-122"/>
              <a:ea typeface="仿宋" panose="02010609060101010101" pitchFamily="49" charset="-122"/>
              <a:sym typeface="+mn-ea"/>
            </a:endParaRPr>
          </a:p>
        </p:txBody>
      </p:sp>
      <p:sp>
        <p:nvSpPr>
          <p:cNvPr id="2" name="灯片编号占位符 1"/>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16387" name="文本占位符 16386"/>
          <p:cNvSpPr>
            <a:spLocks noGrp="1"/>
          </p:cNvSpPr>
          <p:nvPr>
            <p:ph sz="quarter" idx="1"/>
          </p:nvPr>
        </p:nvSpPr>
        <p:spPr>
          <a:xfrm>
            <a:off x="208069" y="2170467"/>
            <a:ext cx="8760440" cy="2961825"/>
          </a:xfrm>
          <a:solidFill>
            <a:schemeClr val="bg1"/>
          </a:solidFill>
        </p:spPr>
        <p:txBody>
          <a:bodyPr/>
          <a:lstStyle/>
          <a:p>
            <a:pPr marL="101600" indent="571500" algn="just">
              <a:lnSpc>
                <a:spcPts val="3000"/>
              </a:lnSpc>
              <a:spcBef>
                <a:spcPct val="50000"/>
              </a:spcBef>
              <a:spcAft>
                <a:spcPct val="50000"/>
              </a:spcAft>
              <a:buNone/>
            </a:pPr>
            <a:r>
              <a:rPr lang="zh-CN" altLang="en-US" sz="2000" dirty="0" smtClean="0">
                <a:solidFill>
                  <a:srgbClr val="0000FF"/>
                </a:solidFill>
                <a:latin typeface="宋体" panose="02010600030101010101" pitchFamily="2" charset="-122"/>
                <a:ea typeface="楷体_GB2312" pitchFamily="1" charset="-122"/>
              </a:rPr>
              <a:t>一</a:t>
            </a:r>
            <a:r>
              <a:rPr lang="zh-CN" altLang="en-US" sz="2000" dirty="0">
                <a:solidFill>
                  <a:srgbClr val="0000FF"/>
                </a:solidFill>
                <a:latin typeface="宋体" panose="02010600030101010101" pitchFamily="2" charset="-122"/>
                <a:ea typeface="楷体_GB2312" pitchFamily="1" charset="-122"/>
              </a:rPr>
              <a:t>个老农携带一只狐狸、一头羊羔和一筐白菜，要从南岸过河到北岸。岸边有一条小船，只有老农自己能划船，而且除了老农以外，每次只能再带一样东西过河。在整个渡河过程中，无论什么情况，若老农不在场时，则不允许狐狸和羊羔单独相处，否则羊羔会遭殃；羊羔也不得与白菜放在一起，否则羊羔会吃白菜。</a:t>
            </a:r>
            <a:endParaRPr lang="zh-CN" altLang="en-US" sz="2000" dirty="0">
              <a:solidFill>
                <a:srgbClr val="0000FF"/>
              </a:solidFill>
              <a:latin typeface="宋体" panose="02010600030101010101" pitchFamily="2" charset="-122"/>
              <a:ea typeface="楷体_GB2312" pitchFamily="1" charset="-122"/>
            </a:endParaRPr>
          </a:p>
          <a:p>
            <a:pPr marL="101600" indent="571500" algn="just">
              <a:lnSpc>
                <a:spcPts val="3000"/>
              </a:lnSpc>
              <a:spcBef>
                <a:spcPct val="50000"/>
              </a:spcBef>
              <a:spcAft>
                <a:spcPct val="50000"/>
              </a:spcAft>
              <a:buNone/>
            </a:pPr>
            <a:r>
              <a:rPr lang="zh-CN" altLang="en-US" sz="2400" dirty="0">
                <a:latin typeface="仿宋" panose="02010609060101010101" pitchFamily="49" charset="-122"/>
                <a:ea typeface="仿宋" panose="02010609060101010101" pitchFamily="49" charset="-122"/>
              </a:rPr>
              <a:t>请问，老农如何才能把它们全部安全摆渡到北岸？</a:t>
            </a:r>
            <a:endParaRPr lang="zh-CN" altLang="en-US" sz="2400" dirty="0">
              <a:latin typeface="仿宋" panose="02010609060101010101" pitchFamily="49" charset="-122"/>
              <a:ea typeface="仿宋" panose="02010609060101010101" pitchFamily="49" charset="-122"/>
            </a:endParaRPr>
          </a:p>
          <a:p>
            <a:pPr marL="101600" indent="571500">
              <a:buNone/>
            </a:pPr>
            <a:endParaRPr lang="zh-CN" altLang="en-US" dirty="0"/>
          </a:p>
        </p:txBody>
      </p:sp>
      <p:sp>
        <p:nvSpPr>
          <p:cNvPr id="5" name="文本框 4"/>
          <p:cNvSpPr txBox="1"/>
          <p:nvPr/>
        </p:nvSpPr>
        <p:spPr>
          <a:xfrm>
            <a:off x="331734" y="1516487"/>
            <a:ext cx="4493538" cy="523220"/>
          </a:xfrm>
          <a:prstGeom prst="rect">
            <a:avLst/>
          </a:prstGeom>
          <a:noFill/>
        </p:spPr>
        <p:txBody>
          <a:bodyPr wrap="none" rtlCol="0" anchor="t">
            <a:spAutoFit/>
            <a:scene3d>
              <a:camera prst="orthographicFront"/>
              <a:lightRig rig="threePt" dir="t"/>
            </a:scene3d>
          </a:bodyPr>
          <a:lstStyle/>
          <a:p>
            <a:r>
              <a:rPr lang="zh-CN" altLang="en-US" sz="28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sym typeface="+mn-ea"/>
              </a:rPr>
              <a:t>用</a:t>
            </a:r>
            <a:r>
              <a:rPr lang="zh-CN" altLang="en-US" sz="2800" dirty="0">
                <a:solidFill>
                  <a:schemeClr val="tx1"/>
                </a:solidFill>
                <a:effectLst>
                  <a:outerShdw blurRad="38100" dist="19050" dir="2700000" algn="tl" rotWithShape="0">
                    <a:schemeClr val="dk1">
                      <a:alpha val="40000"/>
                    </a:schemeClr>
                  </a:outerShdw>
                </a:effectLst>
                <a:latin typeface="Times New Roman" panose="02020603050405020304" pitchFamily="18" charset="0"/>
                <a:sym typeface="+mn-ea"/>
              </a:rPr>
              <a:t>实例说明知识表示的过程</a:t>
            </a:r>
            <a:endParaRPr lang="zh-CN" altLang="en-US" sz="2800" dirty="0">
              <a:solidFill>
                <a:schemeClr val="tx1"/>
              </a:solidFill>
              <a:effectLst>
                <a:outerShdw blurRad="38100" dist="19050" dir="2700000" algn="tl" rotWithShape="0">
                  <a:schemeClr val="dk1">
                    <a:alpha val="40000"/>
                  </a:schemeClr>
                </a:outerShdw>
              </a:effectLst>
              <a:latin typeface="Times New Roman" panose="02020603050405020304" pitchFamily="18" charset="0"/>
              <a:sym typeface="+mn-ea"/>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7">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8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38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animBg="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17411" name="文本占位符 17410"/>
          <p:cNvSpPr>
            <a:spLocks noGrp="1"/>
          </p:cNvSpPr>
          <p:nvPr>
            <p:ph sz="quarter" idx="1"/>
          </p:nvPr>
        </p:nvSpPr>
        <p:spPr>
          <a:xfrm>
            <a:off x="301752" y="1868794"/>
            <a:ext cx="8503920" cy="3885461"/>
          </a:xfrm>
          <a:solidFill>
            <a:schemeClr val="bg1"/>
          </a:solidFill>
        </p:spPr>
        <p:txBody>
          <a:bodyPr/>
          <a:lstStyle/>
          <a:p>
            <a:pPr marL="101600" indent="381000" algn="just">
              <a:lnSpc>
                <a:spcPts val="3000"/>
              </a:lnSpc>
              <a:spcBef>
                <a:spcPct val="30000"/>
              </a:spcBef>
              <a:spcAft>
                <a:spcPct val="30000"/>
              </a:spcAft>
              <a:buNone/>
            </a:pPr>
            <a:r>
              <a:rPr lang="en-US" altLang="zh-CN" sz="2000" dirty="0">
                <a:solidFill>
                  <a:srgbClr val="0000FF"/>
                </a:solidFill>
                <a:latin typeface="宋体" panose="02010600030101010101" pitchFamily="2" charset="-122"/>
                <a:ea typeface="楷体_GB2312" pitchFamily="1" charset="-122"/>
              </a:rPr>
              <a:t>1</a:t>
            </a:r>
            <a:r>
              <a:rPr lang="zh-CN" altLang="en-US" sz="2000" dirty="0">
                <a:solidFill>
                  <a:srgbClr val="0000FF"/>
                </a:solidFill>
                <a:latin typeface="宋体" panose="02010600030101010101" pitchFamily="2" charset="-122"/>
                <a:ea typeface="楷体_GB2312" pitchFamily="1" charset="-122"/>
              </a:rPr>
              <a:t>）老农</a:t>
            </a:r>
            <a:r>
              <a:rPr lang="zh-CN" altLang="en-US" sz="2000" dirty="0">
                <a:solidFill>
                  <a:srgbClr val="FF3300"/>
                </a:solidFill>
                <a:latin typeface="宋体" panose="02010600030101010101" pitchFamily="2" charset="-122"/>
                <a:ea typeface="楷体_GB2312" pitchFamily="1" charset="-122"/>
              </a:rPr>
              <a:t>携带羊羔</a:t>
            </a:r>
            <a:r>
              <a:rPr lang="zh-CN" altLang="en-US" sz="2000" dirty="0">
                <a:solidFill>
                  <a:srgbClr val="0000FF"/>
                </a:solidFill>
                <a:latin typeface="宋体" panose="02010600030101010101" pitchFamily="2" charset="-122"/>
                <a:ea typeface="楷体_GB2312" pitchFamily="1" charset="-122"/>
              </a:rPr>
              <a:t>过河，把狐狸和白菜留在南岸；</a:t>
            </a:r>
            <a:endParaRPr lang="zh-CN" altLang="en-US" sz="2000" dirty="0">
              <a:solidFill>
                <a:srgbClr val="0000FF"/>
              </a:solidFill>
              <a:latin typeface="宋体" panose="02010600030101010101" pitchFamily="2" charset="-122"/>
              <a:ea typeface="楷体_GB2312" pitchFamily="1" charset="-122"/>
            </a:endParaRPr>
          </a:p>
          <a:p>
            <a:pPr marL="101600" indent="381000" algn="just">
              <a:lnSpc>
                <a:spcPts val="3000"/>
              </a:lnSpc>
              <a:spcBef>
                <a:spcPct val="30000"/>
              </a:spcBef>
              <a:spcAft>
                <a:spcPct val="30000"/>
              </a:spcAft>
              <a:buNone/>
            </a:pPr>
            <a:r>
              <a:rPr lang="en-US" altLang="zh-CN" sz="2000" dirty="0">
                <a:solidFill>
                  <a:srgbClr val="0000FF"/>
                </a:solidFill>
                <a:latin typeface="宋体" panose="02010600030101010101" pitchFamily="2" charset="-122"/>
                <a:ea typeface="楷体_GB2312" pitchFamily="1" charset="-122"/>
              </a:rPr>
              <a:t>2</a:t>
            </a:r>
            <a:r>
              <a:rPr lang="zh-CN" altLang="en-US" sz="2000" dirty="0">
                <a:solidFill>
                  <a:srgbClr val="0000FF"/>
                </a:solidFill>
                <a:latin typeface="宋体" panose="02010600030101010101" pitchFamily="2" charset="-122"/>
                <a:ea typeface="楷体_GB2312" pitchFamily="1" charset="-122"/>
              </a:rPr>
              <a:t>）老农到达北岸，把羊羔留在北岸，并</a:t>
            </a:r>
            <a:r>
              <a:rPr lang="zh-CN" altLang="en-US" sz="2000" dirty="0">
                <a:solidFill>
                  <a:srgbClr val="FF3300"/>
                </a:solidFill>
                <a:latin typeface="宋体" panose="02010600030101010101" pitchFamily="2" charset="-122"/>
                <a:ea typeface="楷体_GB2312" pitchFamily="1" charset="-122"/>
              </a:rPr>
              <a:t>独自回</a:t>
            </a:r>
            <a:r>
              <a:rPr lang="zh-CN" altLang="en-US" sz="2000" dirty="0">
                <a:solidFill>
                  <a:srgbClr val="0000FF"/>
                </a:solidFill>
                <a:latin typeface="宋体" panose="02010600030101010101" pitchFamily="2" charset="-122"/>
                <a:ea typeface="楷体_GB2312" pitchFamily="1" charset="-122"/>
              </a:rPr>
              <a:t>到南岸；</a:t>
            </a:r>
            <a:endParaRPr lang="zh-CN" altLang="en-US" sz="2000" dirty="0">
              <a:solidFill>
                <a:srgbClr val="0000FF"/>
              </a:solidFill>
              <a:latin typeface="宋体" panose="02010600030101010101" pitchFamily="2" charset="-122"/>
              <a:ea typeface="楷体_GB2312" pitchFamily="1" charset="-122"/>
            </a:endParaRPr>
          </a:p>
          <a:p>
            <a:pPr marL="101600" indent="381000" algn="just">
              <a:lnSpc>
                <a:spcPts val="3000"/>
              </a:lnSpc>
              <a:spcBef>
                <a:spcPct val="30000"/>
              </a:spcBef>
              <a:spcAft>
                <a:spcPct val="30000"/>
              </a:spcAft>
              <a:buNone/>
            </a:pPr>
            <a:r>
              <a:rPr lang="en-US" altLang="zh-CN" sz="2000" dirty="0">
                <a:solidFill>
                  <a:srgbClr val="0000FF"/>
                </a:solidFill>
                <a:latin typeface="宋体" panose="02010600030101010101" pitchFamily="2" charset="-122"/>
                <a:ea typeface="楷体_GB2312" pitchFamily="1" charset="-122"/>
              </a:rPr>
              <a:t>3</a:t>
            </a:r>
            <a:r>
              <a:rPr lang="zh-CN" altLang="en-US" sz="2000" dirty="0">
                <a:solidFill>
                  <a:srgbClr val="0000FF"/>
                </a:solidFill>
                <a:latin typeface="宋体" panose="02010600030101010101" pitchFamily="2" charset="-122"/>
                <a:ea typeface="楷体_GB2312" pitchFamily="1" charset="-122"/>
              </a:rPr>
              <a:t>）老农</a:t>
            </a:r>
            <a:r>
              <a:rPr lang="zh-CN" altLang="en-US" sz="2000" dirty="0">
                <a:solidFill>
                  <a:srgbClr val="FF3300"/>
                </a:solidFill>
                <a:latin typeface="宋体" panose="02010600030101010101" pitchFamily="2" charset="-122"/>
                <a:ea typeface="楷体_GB2312" pitchFamily="1" charset="-122"/>
              </a:rPr>
              <a:t>携带狐狸</a:t>
            </a:r>
            <a:r>
              <a:rPr lang="zh-CN" altLang="en-US" sz="2000" dirty="0">
                <a:solidFill>
                  <a:srgbClr val="0000FF"/>
                </a:solidFill>
                <a:latin typeface="宋体" panose="02010600030101010101" pitchFamily="2" charset="-122"/>
                <a:ea typeface="楷体_GB2312" pitchFamily="1" charset="-122"/>
              </a:rPr>
              <a:t>过河，把白菜留在南岸；</a:t>
            </a:r>
            <a:endParaRPr lang="zh-CN" altLang="en-US" sz="2000" dirty="0">
              <a:solidFill>
                <a:srgbClr val="0000FF"/>
              </a:solidFill>
              <a:latin typeface="宋体" panose="02010600030101010101" pitchFamily="2" charset="-122"/>
              <a:ea typeface="楷体_GB2312" pitchFamily="1" charset="-122"/>
            </a:endParaRPr>
          </a:p>
          <a:p>
            <a:pPr marL="101600" indent="381000" algn="just">
              <a:lnSpc>
                <a:spcPts val="3000"/>
              </a:lnSpc>
              <a:spcBef>
                <a:spcPct val="30000"/>
              </a:spcBef>
              <a:spcAft>
                <a:spcPct val="30000"/>
              </a:spcAft>
              <a:buNone/>
            </a:pPr>
            <a:r>
              <a:rPr lang="en-US" altLang="zh-CN" sz="2000" dirty="0">
                <a:solidFill>
                  <a:srgbClr val="0000FF"/>
                </a:solidFill>
                <a:latin typeface="宋体" panose="02010600030101010101" pitchFamily="2" charset="-122"/>
                <a:ea typeface="楷体_GB2312" pitchFamily="1" charset="-122"/>
              </a:rPr>
              <a:t>4</a:t>
            </a:r>
            <a:r>
              <a:rPr lang="zh-CN" altLang="en-US" sz="2000" dirty="0">
                <a:solidFill>
                  <a:srgbClr val="0000FF"/>
                </a:solidFill>
                <a:latin typeface="宋体" panose="02010600030101010101" pitchFamily="2" charset="-122"/>
                <a:ea typeface="楷体_GB2312" pitchFamily="1" charset="-122"/>
              </a:rPr>
              <a:t>）老农到达北岸，把狐狸留下，并带上羊羔回到南岸；</a:t>
            </a:r>
            <a:endParaRPr lang="zh-CN" altLang="en-US" sz="2000" dirty="0">
              <a:solidFill>
                <a:srgbClr val="0000FF"/>
              </a:solidFill>
              <a:latin typeface="宋体" panose="02010600030101010101" pitchFamily="2" charset="-122"/>
              <a:ea typeface="楷体_GB2312" pitchFamily="1" charset="-122"/>
            </a:endParaRPr>
          </a:p>
          <a:p>
            <a:pPr marL="101600" indent="381000" algn="just">
              <a:lnSpc>
                <a:spcPts val="3000"/>
              </a:lnSpc>
              <a:spcBef>
                <a:spcPct val="30000"/>
              </a:spcBef>
              <a:spcAft>
                <a:spcPct val="30000"/>
              </a:spcAft>
              <a:buNone/>
            </a:pPr>
            <a:r>
              <a:rPr lang="en-US" altLang="zh-CN" sz="2000" dirty="0">
                <a:solidFill>
                  <a:srgbClr val="0000FF"/>
                </a:solidFill>
                <a:latin typeface="宋体" panose="02010600030101010101" pitchFamily="2" charset="-122"/>
                <a:ea typeface="楷体_GB2312" pitchFamily="1" charset="-122"/>
              </a:rPr>
              <a:t>5</a:t>
            </a:r>
            <a:r>
              <a:rPr lang="zh-CN" altLang="en-US" sz="2000" dirty="0">
                <a:solidFill>
                  <a:srgbClr val="0000FF"/>
                </a:solidFill>
                <a:latin typeface="宋体" panose="02010600030101010101" pitchFamily="2" charset="-122"/>
                <a:ea typeface="楷体_GB2312" pitchFamily="1" charset="-122"/>
              </a:rPr>
              <a:t>）老农把羊羔留在南岸，</a:t>
            </a:r>
            <a:r>
              <a:rPr lang="zh-CN" altLang="en-US" sz="2000" dirty="0">
                <a:solidFill>
                  <a:srgbClr val="FF3300"/>
                </a:solidFill>
                <a:latin typeface="宋体" panose="02010600030101010101" pitchFamily="2" charset="-122"/>
                <a:ea typeface="楷体_GB2312" pitchFamily="1" charset="-122"/>
              </a:rPr>
              <a:t>携带白菜</a:t>
            </a:r>
            <a:r>
              <a:rPr lang="zh-CN" altLang="en-US" sz="2000" dirty="0">
                <a:solidFill>
                  <a:srgbClr val="0000FF"/>
                </a:solidFill>
                <a:latin typeface="宋体" panose="02010600030101010101" pitchFamily="2" charset="-122"/>
                <a:ea typeface="楷体_GB2312" pitchFamily="1" charset="-122"/>
              </a:rPr>
              <a:t>过河；</a:t>
            </a:r>
            <a:endParaRPr lang="zh-CN" altLang="en-US" sz="2000" dirty="0">
              <a:solidFill>
                <a:srgbClr val="0000FF"/>
              </a:solidFill>
              <a:latin typeface="宋体" panose="02010600030101010101" pitchFamily="2" charset="-122"/>
              <a:ea typeface="楷体_GB2312" pitchFamily="1" charset="-122"/>
            </a:endParaRPr>
          </a:p>
          <a:p>
            <a:pPr marL="101600" indent="381000" algn="just">
              <a:lnSpc>
                <a:spcPts val="3000"/>
              </a:lnSpc>
              <a:spcBef>
                <a:spcPct val="30000"/>
              </a:spcBef>
              <a:spcAft>
                <a:spcPct val="30000"/>
              </a:spcAft>
              <a:buNone/>
            </a:pPr>
            <a:r>
              <a:rPr lang="en-US" altLang="zh-CN" sz="2000" dirty="0">
                <a:solidFill>
                  <a:srgbClr val="0000FF"/>
                </a:solidFill>
                <a:latin typeface="宋体" panose="02010600030101010101" pitchFamily="2" charset="-122"/>
                <a:ea typeface="楷体_GB2312" pitchFamily="1" charset="-122"/>
              </a:rPr>
              <a:t>6</a:t>
            </a:r>
            <a:r>
              <a:rPr lang="zh-CN" altLang="en-US" sz="2000" dirty="0">
                <a:solidFill>
                  <a:srgbClr val="0000FF"/>
                </a:solidFill>
                <a:latin typeface="宋体" panose="02010600030101010101" pitchFamily="2" charset="-122"/>
                <a:ea typeface="楷体_GB2312" pitchFamily="1" charset="-122"/>
              </a:rPr>
              <a:t>）老农到达北岸，把白菜和狐狸留在北岸，独自回到南岸；</a:t>
            </a:r>
            <a:endParaRPr lang="zh-CN" altLang="en-US" sz="2000" dirty="0">
              <a:solidFill>
                <a:srgbClr val="0000FF"/>
              </a:solidFill>
              <a:latin typeface="宋体" panose="02010600030101010101" pitchFamily="2" charset="-122"/>
              <a:ea typeface="楷体_GB2312" pitchFamily="1" charset="-122"/>
            </a:endParaRPr>
          </a:p>
          <a:p>
            <a:pPr marL="101600" indent="381000" algn="just">
              <a:lnSpc>
                <a:spcPts val="3000"/>
              </a:lnSpc>
              <a:spcBef>
                <a:spcPct val="30000"/>
              </a:spcBef>
              <a:spcAft>
                <a:spcPct val="30000"/>
              </a:spcAft>
              <a:buNone/>
            </a:pPr>
            <a:r>
              <a:rPr lang="en-US" altLang="zh-CN" sz="2000" dirty="0">
                <a:solidFill>
                  <a:srgbClr val="0000FF"/>
                </a:solidFill>
                <a:latin typeface="宋体" panose="02010600030101010101" pitchFamily="2" charset="-122"/>
                <a:ea typeface="楷体_GB2312" pitchFamily="1" charset="-122"/>
              </a:rPr>
              <a:t>7</a:t>
            </a:r>
            <a:r>
              <a:rPr lang="zh-CN" altLang="en-US" sz="2000" dirty="0">
                <a:solidFill>
                  <a:srgbClr val="0000FF"/>
                </a:solidFill>
                <a:latin typeface="宋体" panose="02010600030101010101" pitchFamily="2" charset="-122"/>
                <a:ea typeface="楷体_GB2312" pitchFamily="1" charset="-122"/>
              </a:rPr>
              <a:t>）老农最后携带羊羔过河，到达北岸。问题就此解决。 </a:t>
            </a:r>
            <a:endParaRPr lang="zh-CN" altLang="en-US" sz="2000" dirty="0">
              <a:solidFill>
                <a:srgbClr val="0000FF"/>
              </a:solidFill>
              <a:latin typeface="宋体" panose="02010600030101010101" pitchFamily="2" charset="-122"/>
              <a:ea typeface="楷体_GB2312" pitchFamily="1" charset="-122"/>
            </a:endParaRPr>
          </a:p>
        </p:txBody>
      </p:sp>
      <p:sp>
        <p:nvSpPr>
          <p:cNvPr id="6" name="文本框 4"/>
          <p:cNvSpPr txBox="1"/>
          <p:nvPr/>
        </p:nvSpPr>
        <p:spPr>
          <a:xfrm>
            <a:off x="301752" y="503152"/>
            <a:ext cx="4493538" cy="523220"/>
          </a:xfrm>
          <a:prstGeom prst="rect">
            <a:avLst/>
          </a:prstGeom>
          <a:noFill/>
        </p:spPr>
        <p:txBody>
          <a:bodyPr wrap="none" rtlCol="0" anchor="t">
            <a:spAutoFit/>
            <a:scene3d>
              <a:camera prst="orthographicFront"/>
              <a:lightRig rig="threePt" dir="t"/>
            </a:scene3d>
          </a:bodyPr>
          <a:lstStyle/>
          <a:p>
            <a:r>
              <a:rPr lang="zh-CN" altLang="en-US" sz="28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sym typeface="+mn-ea"/>
              </a:rPr>
              <a:t>用</a:t>
            </a:r>
            <a:r>
              <a:rPr lang="zh-CN" altLang="en-US" sz="2800" dirty="0">
                <a:solidFill>
                  <a:schemeClr val="tx1"/>
                </a:solidFill>
                <a:effectLst>
                  <a:outerShdw blurRad="38100" dist="19050" dir="2700000" algn="tl" rotWithShape="0">
                    <a:schemeClr val="dk1">
                      <a:alpha val="40000"/>
                    </a:schemeClr>
                  </a:outerShdw>
                </a:effectLst>
                <a:latin typeface="Times New Roman" panose="02020603050405020304" pitchFamily="18" charset="0"/>
                <a:sym typeface="+mn-ea"/>
              </a:rPr>
              <a:t>实例说明知识表示的过程</a:t>
            </a:r>
            <a:endParaRPr lang="zh-CN" altLang="en-US" sz="2800" dirty="0">
              <a:solidFill>
                <a:schemeClr val="tx1"/>
              </a:solidFill>
              <a:effectLst>
                <a:outerShdw blurRad="38100" dist="19050" dir="2700000" algn="tl" rotWithShape="0">
                  <a:schemeClr val="dk1">
                    <a:alpha val="40000"/>
                  </a:schemeClr>
                </a:outerShdw>
              </a:effectLst>
              <a:latin typeface="Times New Roman" panose="02020603050405020304" pitchFamily="18" charset="0"/>
              <a:sym typeface="+mn-ea"/>
            </a:endParaRPr>
          </a:p>
        </p:txBody>
      </p:sp>
    </p:spTree>
  </p:cSld>
  <p:clrMapOvr>
    <a:masterClrMapping/>
  </p:clrMapOvr>
  <p:transition>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18435" name="文本占位符 18434"/>
          <p:cNvSpPr>
            <a:spLocks noGrp="1"/>
          </p:cNvSpPr>
          <p:nvPr>
            <p:ph sz="quarter" idx="1"/>
          </p:nvPr>
        </p:nvSpPr>
        <p:spPr/>
        <p:txBody>
          <a:bodyPr/>
          <a:lstStyle/>
          <a:p>
            <a:pPr marL="101600" indent="660400" algn="just">
              <a:lnSpc>
                <a:spcPts val="3000"/>
              </a:lnSpc>
              <a:spcAft>
                <a:spcPct val="20000"/>
              </a:spcAft>
              <a:buNone/>
            </a:pPr>
            <a:r>
              <a:rPr lang="zh-CN" altLang="en-US" sz="2000" dirty="0">
                <a:solidFill>
                  <a:srgbClr val="0000FF"/>
                </a:solidFill>
                <a:latin typeface="宋体" panose="02010600030101010101" pitchFamily="2" charset="-122"/>
                <a:ea typeface="楷体_GB2312" pitchFamily="1" charset="-122"/>
              </a:rPr>
              <a:t>用符号表示：</a:t>
            </a:r>
            <a:endParaRPr lang="zh-CN" altLang="en-US" sz="2000" dirty="0">
              <a:solidFill>
                <a:srgbClr val="0000FF"/>
              </a:solidFill>
              <a:latin typeface="宋体" panose="02010600030101010101" pitchFamily="2" charset="-122"/>
              <a:ea typeface="楷体_GB2312" pitchFamily="1" charset="-122"/>
            </a:endParaRPr>
          </a:p>
          <a:p>
            <a:pPr marL="101600" indent="660400" algn="just">
              <a:lnSpc>
                <a:spcPts val="3000"/>
              </a:lnSpc>
              <a:spcAft>
                <a:spcPct val="20000"/>
              </a:spcAft>
              <a:buNone/>
            </a:pPr>
            <a:r>
              <a:rPr lang="en-US" altLang="zh-CN" sz="2000" dirty="0">
                <a:solidFill>
                  <a:srgbClr val="0000FF"/>
                </a:solidFill>
                <a:latin typeface="宋体" panose="02010600030101010101" pitchFamily="2" charset="-122"/>
                <a:ea typeface="楷体_GB2312" pitchFamily="1" charset="-122"/>
              </a:rPr>
              <a:t>M</a:t>
            </a:r>
            <a:r>
              <a:rPr lang="zh-CN" altLang="en-US" sz="2000" dirty="0">
                <a:solidFill>
                  <a:srgbClr val="0000FF"/>
                </a:solidFill>
                <a:latin typeface="宋体" panose="02010600030101010101" pitchFamily="2" charset="-122"/>
                <a:ea typeface="楷体_GB2312" pitchFamily="1" charset="-122"/>
              </a:rPr>
              <a:t>：代表老农</a:t>
            </a:r>
            <a:r>
              <a:rPr lang="en-US" altLang="zh-CN" sz="2000" dirty="0">
                <a:solidFill>
                  <a:srgbClr val="0000FF"/>
                </a:solidFill>
                <a:latin typeface="宋体" panose="02010600030101010101" pitchFamily="2" charset="-122"/>
                <a:ea typeface="楷体_GB2312" pitchFamily="1" charset="-122"/>
              </a:rPr>
              <a:t>(farmer)</a:t>
            </a:r>
            <a:endParaRPr lang="en-US" altLang="zh-CN" sz="2000" dirty="0">
              <a:solidFill>
                <a:srgbClr val="0000FF"/>
              </a:solidFill>
              <a:latin typeface="宋体" panose="02010600030101010101" pitchFamily="2" charset="-122"/>
              <a:ea typeface="楷体_GB2312" pitchFamily="1" charset="-122"/>
            </a:endParaRPr>
          </a:p>
          <a:p>
            <a:pPr marL="101600" indent="660400" algn="just">
              <a:lnSpc>
                <a:spcPts val="3000"/>
              </a:lnSpc>
              <a:spcAft>
                <a:spcPct val="20000"/>
              </a:spcAft>
              <a:buNone/>
            </a:pPr>
            <a:r>
              <a:rPr lang="en-US" altLang="zh-CN" sz="2000" dirty="0">
                <a:solidFill>
                  <a:srgbClr val="0000FF"/>
                </a:solidFill>
                <a:latin typeface="宋体" panose="02010600030101010101" pitchFamily="2" charset="-122"/>
                <a:ea typeface="楷体_GB2312" pitchFamily="1" charset="-122"/>
              </a:rPr>
              <a:t>F</a:t>
            </a:r>
            <a:r>
              <a:rPr lang="zh-CN" altLang="en-US" sz="2000" dirty="0">
                <a:solidFill>
                  <a:srgbClr val="0000FF"/>
                </a:solidFill>
                <a:latin typeface="宋体" panose="02010600030101010101" pitchFamily="2" charset="-122"/>
                <a:ea typeface="楷体_GB2312" pitchFamily="1" charset="-122"/>
              </a:rPr>
              <a:t>：代表狐狸</a:t>
            </a:r>
            <a:r>
              <a:rPr lang="en-US" altLang="zh-CN" sz="2000" dirty="0">
                <a:solidFill>
                  <a:srgbClr val="0000FF"/>
                </a:solidFill>
                <a:latin typeface="宋体" panose="02010600030101010101" pitchFamily="2" charset="-122"/>
                <a:ea typeface="楷体_GB2312" pitchFamily="1" charset="-122"/>
              </a:rPr>
              <a:t>(fox)</a:t>
            </a:r>
            <a:endParaRPr lang="en-US" altLang="zh-CN" sz="2000" dirty="0">
              <a:solidFill>
                <a:srgbClr val="0000FF"/>
              </a:solidFill>
              <a:latin typeface="宋体" panose="02010600030101010101" pitchFamily="2" charset="-122"/>
              <a:ea typeface="楷体_GB2312" pitchFamily="1" charset="-122"/>
            </a:endParaRPr>
          </a:p>
          <a:p>
            <a:pPr marL="101600" indent="660400" algn="just">
              <a:lnSpc>
                <a:spcPts val="3000"/>
              </a:lnSpc>
              <a:spcAft>
                <a:spcPct val="20000"/>
              </a:spcAft>
              <a:buNone/>
            </a:pPr>
            <a:r>
              <a:rPr lang="en-US" altLang="zh-CN" sz="2000" dirty="0">
                <a:solidFill>
                  <a:srgbClr val="0000FF"/>
                </a:solidFill>
                <a:latin typeface="宋体" panose="02010600030101010101" pitchFamily="2" charset="-122"/>
                <a:ea typeface="楷体_GB2312" pitchFamily="1" charset="-122"/>
              </a:rPr>
              <a:t>L</a:t>
            </a:r>
            <a:r>
              <a:rPr lang="zh-CN" altLang="en-US" sz="2000" dirty="0">
                <a:solidFill>
                  <a:srgbClr val="0000FF"/>
                </a:solidFill>
                <a:latin typeface="宋体" panose="02010600030101010101" pitchFamily="2" charset="-122"/>
                <a:ea typeface="楷体_GB2312" pitchFamily="1" charset="-122"/>
              </a:rPr>
              <a:t>：代表羊羔</a:t>
            </a:r>
            <a:r>
              <a:rPr lang="en-US" altLang="zh-CN" sz="2000" dirty="0">
                <a:solidFill>
                  <a:srgbClr val="0000FF"/>
                </a:solidFill>
                <a:latin typeface="宋体" panose="02010600030101010101" pitchFamily="2" charset="-122"/>
                <a:ea typeface="楷体_GB2312" pitchFamily="1" charset="-122"/>
              </a:rPr>
              <a:t>(lamb)</a:t>
            </a:r>
            <a:endParaRPr lang="en-US" altLang="zh-CN" sz="2000" dirty="0">
              <a:solidFill>
                <a:srgbClr val="0000FF"/>
              </a:solidFill>
              <a:latin typeface="宋体" panose="02010600030101010101" pitchFamily="2" charset="-122"/>
              <a:ea typeface="楷体_GB2312" pitchFamily="1" charset="-122"/>
            </a:endParaRPr>
          </a:p>
          <a:p>
            <a:pPr marL="101600" indent="660400" algn="just">
              <a:lnSpc>
                <a:spcPts val="3000"/>
              </a:lnSpc>
              <a:spcAft>
                <a:spcPct val="20000"/>
              </a:spcAft>
              <a:buNone/>
            </a:pPr>
            <a:r>
              <a:rPr lang="en-US" altLang="zh-CN" sz="2000" dirty="0">
                <a:solidFill>
                  <a:srgbClr val="0000FF"/>
                </a:solidFill>
                <a:latin typeface="宋体" panose="02010600030101010101" pitchFamily="2" charset="-122"/>
                <a:ea typeface="楷体_GB2312" pitchFamily="1" charset="-122"/>
              </a:rPr>
              <a:t>C</a:t>
            </a:r>
            <a:r>
              <a:rPr lang="zh-CN" altLang="en-US" sz="2000" dirty="0">
                <a:solidFill>
                  <a:srgbClr val="0000FF"/>
                </a:solidFill>
                <a:latin typeface="宋体" panose="02010600030101010101" pitchFamily="2" charset="-122"/>
                <a:ea typeface="楷体_GB2312" pitchFamily="1" charset="-122"/>
              </a:rPr>
              <a:t>：代表白菜</a:t>
            </a:r>
            <a:r>
              <a:rPr lang="en-US" altLang="zh-CN" sz="2000" dirty="0">
                <a:solidFill>
                  <a:srgbClr val="0000FF"/>
                </a:solidFill>
                <a:latin typeface="宋体" panose="02010600030101010101" pitchFamily="2" charset="-122"/>
                <a:ea typeface="楷体_GB2312" pitchFamily="1" charset="-122"/>
              </a:rPr>
              <a:t>(cabbage)</a:t>
            </a:r>
            <a:endParaRPr lang="en-US" altLang="zh-CN" sz="2000" dirty="0">
              <a:solidFill>
                <a:srgbClr val="0000FF"/>
              </a:solidFill>
              <a:latin typeface="宋体" panose="02010600030101010101" pitchFamily="2" charset="-122"/>
              <a:ea typeface="楷体_GB2312" pitchFamily="1" charset="-122"/>
            </a:endParaRPr>
          </a:p>
          <a:p>
            <a:pPr marL="101600" indent="660400" algn="just">
              <a:lnSpc>
                <a:spcPts val="3000"/>
              </a:lnSpc>
              <a:spcAft>
                <a:spcPct val="20000"/>
              </a:spcAft>
              <a:buNone/>
            </a:pPr>
            <a:r>
              <a:rPr lang="en-US" altLang="zh-CN" sz="2000" dirty="0">
                <a:solidFill>
                  <a:srgbClr val="0000FF"/>
                </a:solidFill>
                <a:latin typeface="宋体" panose="02010600030101010101" pitchFamily="2" charset="-122"/>
                <a:ea typeface="楷体_GB2312" pitchFamily="1" charset="-122"/>
              </a:rPr>
              <a:t>S</a:t>
            </a:r>
            <a:r>
              <a:rPr lang="zh-CN" altLang="en-US" sz="2000" dirty="0">
                <a:solidFill>
                  <a:srgbClr val="0000FF"/>
                </a:solidFill>
                <a:latin typeface="宋体" panose="02010600030101010101" pitchFamily="2" charset="-122"/>
                <a:ea typeface="楷体_GB2312" pitchFamily="1" charset="-122"/>
              </a:rPr>
              <a:t>：表示在南岸</a:t>
            </a:r>
            <a:endParaRPr lang="zh-CN" altLang="en-US" sz="2000" dirty="0">
              <a:solidFill>
                <a:srgbClr val="0000FF"/>
              </a:solidFill>
              <a:latin typeface="宋体" panose="02010600030101010101" pitchFamily="2" charset="-122"/>
              <a:ea typeface="楷体_GB2312" pitchFamily="1" charset="-122"/>
            </a:endParaRPr>
          </a:p>
          <a:p>
            <a:pPr marL="101600" indent="660400" algn="just">
              <a:lnSpc>
                <a:spcPts val="3000"/>
              </a:lnSpc>
              <a:spcAft>
                <a:spcPct val="20000"/>
              </a:spcAft>
              <a:buNone/>
            </a:pPr>
            <a:r>
              <a:rPr lang="en-US" altLang="zh-CN" sz="2000" dirty="0">
                <a:solidFill>
                  <a:srgbClr val="0000FF"/>
                </a:solidFill>
                <a:latin typeface="宋体" panose="02010600030101010101" pitchFamily="2" charset="-122"/>
                <a:ea typeface="楷体_GB2312" pitchFamily="1" charset="-122"/>
              </a:rPr>
              <a:t>N</a:t>
            </a:r>
            <a:r>
              <a:rPr lang="zh-CN" altLang="en-US" sz="2000" dirty="0">
                <a:solidFill>
                  <a:srgbClr val="0000FF"/>
                </a:solidFill>
                <a:latin typeface="宋体" panose="02010600030101010101" pitchFamily="2" charset="-122"/>
                <a:ea typeface="楷体_GB2312" pitchFamily="1" charset="-122"/>
              </a:rPr>
              <a:t>：表示在北岸</a:t>
            </a:r>
            <a:endParaRPr lang="zh-CN" altLang="en-US" sz="2000" dirty="0">
              <a:solidFill>
                <a:srgbClr val="0000FF"/>
              </a:solidFill>
              <a:latin typeface="宋体" panose="02010600030101010101" pitchFamily="2" charset="-122"/>
              <a:ea typeface="楷体_GB2312" pitchFamily="1" charset="-122"/>
            </a:endParaRPr>
          </a:p>
          <a:p>
            <a:pPr marL="101600" indent="660400" algn="just">
              <a:lnSpc>
                <a:spcPts val="3000"/>
              </a:lnSpc>
              <a:spcAft>
                <a:spcPct val="20000"/>
              </a:spcAft>
              <a:buNone/>
            </a:pPr>
            <a:r>
              <a:rPr lang="en-US" altLang="zh-CN" sz="2000" dirty="0">
                <a:solidFill>
                  <a:srgbClr val="0000FF"/>
                </a:solidFill>
                <a:latin typeface="宋体" panose="02010600030101010101" pitchFamily="2" charset="-122"/>
                <a:ea typeface="楷体_GB2312" pitchFamily="1" charset="-122"/>
              </a:rPr>
              <a:t>S-N</a:t>
            </a:r>
            <a:r>
              <a:rPr lang="zh-CN" altLang="en-US" sz="2000" dirty="0">
                <a:solidFill>
                  <a:srgbClr val="0000FF"/>
                </a:solidFill>
                <a:latin typeface="宋体" panose="02010600030101010101" pitchFamily="2" charset="-122"/>
                <a:ea typeface="楷体_GB2312" pitchFamily="1" charset="-122"/>
              </a:rPr>
              <a:t>：表示从南到北</a:t>
            </a:r>
            <a:endParaRPr lang="zh-CN" altLang="en-US" sz="2000" dirty="0">
              <a:solidFill>
                <a:srgbClr val="0000FF"/>
              </a:solidFill>
              <a:latin typeface="宋体" panose="02010600030101010101" pitchFamily="2" charset="-122"/>
              <a:ea typeface="楷体_GB2312" pitchFamily="1" charset="-122"/>
            </a:endParaRPr>
          </a:p>
          <a:p>
            <a:pPr marL="101600" indent="660400" algn="just">
              <a:lnSpc>
                <a:spcPts val="3000"/>
              </a:lnSpc>
              <a:spcAft>
                <a:spcPct val="20000"/>
              </a:spcAft>
              <a:buNone/>
            </a:pPr>
            <a:r>
              <a:rPr lang="en-US" altLang="zh-CN" sz="2000" dirty="0">
                <a:solidFill>
                  <a:srgbClr val="0000FF"/>
                </a:solidFill>
                <a:latin typeface="宋体" panose="02010600030101010101" pitchFamily="2" charset="-122"/>
                <a:ea typeface="楷体_GB2312" pitchFamily="1" charset="-122"/>
              </a:rPr>
              <a:t>N-S </a:t>
            </a:r>
            <a:r>
              <a:rPr lang="zh-CN" altLang="en-US" sz="2000" dirty="0">
                <a:solidFill>
                  <a:srgbClr val="0000FF"/>
                </a:solidFill>
                <a:latin typeface="宋体" panose="02010600030101010101" pitchFamily="2" charset="-122"/>
                <a:ea typeface="楷体_GB2312" pitchFamily="1" charset="-122"/>
              </a:rPr>
              <a:t>：表示从北到</a:t>
            </a:r>
            <a:r>
              <a:rPr lang="zh-CN" altLang="en-US" sz="2000" dirty="0" smtClean="0">
                <a:solidFill>
                  <a:srgbClr val="0000FF"/>
                </a:solidFill>
                <a:latin typeface="宋体" panose="02010600030101010101" pitchFamily="2" charset="-122"/>
                <a:ea typeface="楷体_GB2312" pitchFamily="1" charset="-122"/>
              </a:rPr>
              <a:t>南</a:t>
            </a:r>
            <a:endParaRPr lang="zh-CN" altLang="en-US" sz="2000" dirty="0">
              <a:solidFill>
                <a:srgbClr val="0000FF"/>
              </a:solidFill>
              <a:latin typeface="宋体" panose="02010600030101010101" pitchFamily="2" charset="-122"/>
              <a:ea typeface="楷体_GB2312" pitchFamily="1" charset="-122"/>
            </a:endParaRPr>
          </a:p>
        </p:txBody>
      </p:sp>
      <p:sp>
        <p:nvSpPr>
          <p:cNvPr id="6" name="文本框 4"/>
          <p:cNvSpPr txBox="1"/>
          <p:nvPr/>
        </p:nvSpPr>
        <p:spPr>
          <a:xfrm>
            <a:off x="325350" y="443801"/>
            <a:ext cx="4493538" cy="523220"/>
          </a:xfrm>
          <a:prstGeom prst="rect">
            <a:avLst/>
          </a:prstGeom>
          <a:noFill/>
        </p:spPr>
        <p:txBody>
          <a:bodyPr wrap="none" rtlCol="0" anchor="t">
            <a:spAutoFit/>
            <a:scene3d>
              <a:camera prst="orthographicFront"/>
              <a:lightRig rig="threePt" dir="t"/>
            </a:scene3d>
          </a:bodyPr>
          <a:lstStyle/>
          <a:p>
            <a:r>
              <a:rPr lang="zh-CN" altLang="en-US" sz="28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sym typeface="+mn-ea"/>
              </a:rPr>
              <a:t>用</a:t>
            </a:r>
            <a:r>
              <a:rPr lang="zh-CN" altLang="en-US" sz="2800" dirty="0">
                <a:solidFill>
                  <a:schemeClr val="tx1"/>
                </a:solidFill>
                <a:effectLst>
                  <a:outerShdw blurRad="38100" dist="19050" dir="2700000" algn="tl" rotWithShape="0">
                    <a:schemeClr val="dk1">
                      <a:alpha val="40000"/>
                    </a:schemeClr>
                  </a:outerShdw>
                </a:effectLst>
                <a:latin typeface="Times New Roman" panose="02020603050405020304" pitchFamily="18" charset="0"/>
                <a:sym typeface="+mn-ea"/>
              </a:rPr>
              <a:t>实例说明知识表示的过程</a:t>
            </a:r>
            <a:endParaRPr lang="zh-CN" altLang="en-US" sz="2800" dirty="0">
              <a:solidFill>
                <a:schemeClr val="tx1"/>
              </a:solidFill>
              <a:effectLst>
                <a:outerShdw blurRad="38100" dist="19050" dir="2700000" algn="tl" rotWithShape="0">
                  <a:schemeClr val="dk1">
                    <a:alpha val="40000"/>
                  </a:schemeClr>
                </a:outerShdw>
              </a:effectLst>
              <a:latin typeface="Times New Roman" panose="02020603050405020304" pitchFamily="18" charset="0"/>
              <a:sym typeface="+mn-ea"/>
            </a:endParaRPr>
          </a:p>
        </p:txBody>
      </p:sp>
    </p:spTree>
  </p:cSld>
  <p:clrMapOvr>
    <a:masterClrMapping/>
  </p:clrMapOvr>
  <p:transition>
    <p:rand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19459" name="文本占位符 19458"/>
          <p:cNvSpPr>
            <a:spLocks noGrp="1"/>
          </p:cNvSpPr>
          <p:nvPr>
            <p:ph sz="quarter" idx="1"/>
          </p:nvPr>
        </p:nvSpPr>
        <p:spPr>
          <a:xfrm>
            <a:off x="331734" y="1895183"/>
            <a:ext cx="8503920" cy="2641191"/>
          </a:xfrm>
          <a:noFill/>
          <a:ln>
            <a:noFill/>
          </a:ln>
        </p:spPr>
        <p:txBody>
          <a:bodyPr/>
          <a:lstStyle/>
          <a:p>
            <a:pPr marL="101600" indent="571500" algn="just">
              <a:lnSpc>
                <a:spcPts val="3000"/>
              </a:lnSpc>
              <a:spcAft>
                <a:spcPct val="20000"/>
              </a:spcAft>
              <a:buNone/>
            </a:pPr>
            <a:r>
              <a:rPr lang="zh-CN" altLang="en-US" sz="2000" dirty="0">
                <a:latin typeface="宋体" panose="02010600030101010101" pitchFamily="2" charset="-122"/>
                <a:ea typeface="楷体_GB2312" pitchFamily="1" charset="-122"/>
              </a:rPr>
              <a:t>用（</a:t>
            </a:r>
            <a:r>
              <a:rPr lang="en-US" altLang="zh-CN" sz="2000" dirty="0">
                <a:latin typeface="宋体" panose="02010600030101010101" pitchFamily="2" charset="-122"/>
                <a:ea typeface="楷体_GB2312" pitchFamily="1" charset="-122"/>
              </a:rPr>
              <a:t>M</a:t>
            </a:r>
            <a:r>
              <a:rPr lang="zh-CN" altLang="en-US" sz="2000" dirty="0">
                <a:latin typeface="宋体" panose="02010600030101010101" pitchFamily="2" charset="-122"/>
                <a:ea typeface="楷体_GB2312" pitchFamily="1" charset="-122"/>
              </a:rPr>
              <a:t>，</a:t>
            </a:r>
            <a:r>
              <a:rPr lang="en-US" altLang="zh-CN" sz="2000" dirty="0">
                <a:latin typeface="宋体" panose="02010600030101010101" pitchFamily="2" charset="-122"/>
                <a:ea typeface="楷体_GB2312" pitchFamily="1" charset="-122"/>
              </a:rPr>
              <a:t>F</a:t>
            </a:r>
            <a:r>
              <a:rPr lang="zh-CN" altLang="en-US" sz="2000" dirty="0">
                <a:latin typeface="宋体" panose="02010600030101010101" pitchFamily="2" charset="-122"/>
                <a:ea typeface="楷体_GB2312" pitchFamily="1" charset="-122"/>
              </a:rPr>
              <a:t>，</a:t>
            </a:r>
            <a:r>
              <a:rPr lang="en-US" altLang="zh-CN" sz="2000" dirty="0">
                <a:latin typeface="宋体" panose="02010600030101010101" pitchFamily="2" charset="-122"/>
                <a:ea typeface="楷体_GB2312" pitchFamily="1" charset="-122"/>
              </a:rPr>
              <a:t>L</a:t>
            </a:r>
            <a:r>
              <a:rPr lang="zh-CN" altLang="en-US" sz="2000" dirty="0">
                <a:latin typeface="宋体" panose="02010600030101010101" pitchFamily="2" charset="-122"/>
                <a:ea typeface="楷体_GB2312" pitchFamily="1" charset="-122"/>
              </a:rPr>
              <a:t>，</a:t>
            </a:r>
            <a:r>
              <a:rPr lang="en-US" altLang="zh-CN" sz="2000" dirty="0">
                <a:latin typeface="宋体" panose="02010600030101010101" pitchFamily="2" charset="-122"/>
                <a:ea typeface="楷体_GB2312" pitchFamily="1" charset="-122"/>
              </a:rPr>
              <a:t>C</a:t>
            </a:r>
            <a:r>
              <a:rPr lang="zh-CN" altLang="en-US" sz="2000" dirty="0">
                <a:latin typeface="宋体" panose="02010600030101010101" pitchFamily="2" charset="-122"/>
                <a:ea typeface="楷体_GB2312" pitchFamily="1" charset="-122"/>
              </a:rPr>
              <a:t>）表示四个对象的一个状态</a:t>
            </a:r>
            <a:r>
              <a:rPr lang="en-US" altLang="zh-CN" sz="2000" dirty="0">
                <a:latin typeface="宋体" panose="02010600030101010101" pitchFamily="2" charset="-122"/>
                <a:ea typeface="楷体_GB2312" pitchFamily="1" charset="-122"/>
              </a:rPr>
              <a:t>,</a:t>
            </a:r>
            <a:r>
              <a:rPr lang="zh-CN" altLang="en-US" sz="2000" dirty="0">
                <a:latin typeface="宋体" panose="02010600030101010101" pitchFamily="2" charset="-122"/>
                <a:ea typeface="楷体_GB2312" pitchFamily="1" charset="-122"/>
              </a:rPr>
              <a:t>可有</a:t>
            </a:r>
            <a:r>
              <a:rPr lang="en-US" altLang="zh-CN" sz="2000" dirty="0">
                <a:latin typeface="宋体" panose="02010600030101010101" pitchFamily="2" charset="-122"/>
                <a:ea typeface="楷体_GB2312" pitchFamily="1" charset="-122"/>
              </a:rPr>
              <a:t>S</a:t>
            </a:r>
            <a:r>
              <a:rPr lang="zh-CN" altLang="en-US" sz="2000" dirty="0">
                <a:latin typeface="宋体" panose="02010600030101010101" pitchFamily="2" charset="-122"/>
                <a:ea typeface="楷体_GB2312" pitchFamily="1" charset="-122"/>
              </a:rPr>
              <a:t>和</a:t>
            </a:r>
            <a:r>
              <a:rPr lang="en-US" altLang="zh-CN" sz="2000" dirty="0">
                <a:latin typeface="宋体" panose="02010600030101010101" pitchFamily="2" charset="-122"/>
                <a:ea typeface="楷体_GB2312" pitchFamily="1" charset="-122"/>
              </a:rPr>
              <a:t>N</a:t>
            </a:r>
            <a:r>
              <a:rPr lang="zh-CN" altLang="en-US" sz="2000" dirty="0">
                <a:latin typeface="宋体" panose="02010600030101010101" pitchFamily="2" charset="-122"/>
                <a:ea typeface="楷体_GB2312" pitchFamily="1" charset="-122"/>
              </a:rPr>
              <a:t>两个值；</a:t>
            </a:r>
            <a:endParaRPr lang="zh-CN" altLang="en-US" sz="2000" dirty="0">
              <a:latin typeface="宋体" panose="02010600030101010101" pitchFamily="2" charset="-122"/>
              <a:ea typeface="楷体_GB2312" pitchFamily="1" charset="-122"/>
            </a:endParaRPr>
          </a:p>
          <a:p>
            <a:pPr marL="101600" indent="571500" algn="just">
              <a:lnSpc>
                <a:spcPts val="3000"/>
              </a:lnSpc>
              <a:spcAft>
                <a:spcPct val="20000"/>
              </a:spcAft>
              <a:buNone/>
            </a:pPr>
            <a:r>
              <a:rPr lang="zh-CN" altLang="en-US" sz="2000" dirty="0">
                <a:latin typeface="宋体" panose="02010600030101010101" pitchFamily="2" charset="-122"/>
                <a:ea typeface="楷体_GB2312" pitchFamily="1" charset="-122"/>
              </a:rPr>
              <a:t>改变状态的操作，可分别用</a:t>
            </a:r>
            <a:r>
              <a:rPr lang="en-US" altLang="zh-CN" sz="2000" dirty="0">
                <a:latin typeface="宋体" panose="02010600030101010101" pitchFamily="2" charset="-122"/>
                <a:ea typeface="楷体_GB2312" pitchFamily="1" charset="-122"/>
              </a:rPr>
              <a:t>1</a:t>
            </a:r>
            <a:r>
              <a:rPr lang="zh-CN" altLang="en-US" sz="2000" dirty="0">
                <a:latin typeface="宋体" panose="02010600030101010101" pitchFamily="2" charset="-122"/>
                <a:ea typeface="楷体_GB2312" pitchFamily="1" charset="-122"/>
              </a:rPr>
              <a:t>，</a:t>
            </a:r>
            <a:r>
              <a:rPr lang="en-US" altLang="zh-CN" sz="2000" dirty="0">
                <a:latin typeface="宋体" panose="02010600030101010101" pitchFamily="2" charset="-122"/>
                <a:ea typeface="楷体_GB2312" pitchFamily="1" charset="-122"/>
              </a:rPr>
              <a:t>0</a:t>
            </a:r>
            <a:r>
              <a:rPr lang="zh-CN" altLang="en-US" sz="2000" dirty="0">
                <a:latin typeface="宋体" panose="02010600030101010101" pitchFamily="2" charset="-122"/>
                <a:ea typeface="楷体_GB2312" pitchFamily="1" charset="-122"/>
              </a:rPr>
              <a:t>表示。表示对象“在船上”和“不在船上”两个值。</a:t>
            </a:r>
            <a:endParaRPr lang="zh-CN" altLang="en-US" sz="2000" dirty="0">
              <a:latin typeface="宋体" panose="02010600030101010101" pitchFamily="2" charset="-122"/>
              <a:ea typeface="楷体_GB2312" pitchFamily="1" charset="-122"/>
            </a:endParaRPr>
          </a:p>
          <a:p>
            <a:pPr marL="101600" indent="571500" algn="just">
              <a:lnSpc>
                <a:spcPts val="3000"/>
              </a:lnSpc>
              <a:spcAft>
                <a:spcPct val="20000"/>
              </a:spcAft>
              <a:buNone/>
            </a:pPr>
            <a:r>
              <a:rPr lang="zh-CN" altLang="en-US" sz="2000" dirty="0">
                <a:latin typeface="宋体" panose="02010600030101010101" pitchFamily="2" charset="-122"/>
                <a:ea typeface="楷体_GB2312" pitchFamily="1" charset="-122"/>
              </a:rPr>
              <a:t>如：初始状态：（</a:t>
            </a:r>
            <a:r>
              <a:rPr lang="en-US" altLang="zh-CN" sz="2000" dirty="0">
                <a:latin typeface="宋体" panose="02010600030101010101" pitchFamily="2" charset="-122"/>
                <a:ea typeface="楷体_GB2312" pitchFamily="1" charset="-122"/>
              </a:rPr>
              <a:t>S</a:t>
            </a:r>
            <a:r>
              <a:rPr lang="zh-CN" altLang="en-US" sz="2000" dirty="0">
                <a:latin typeface="宋体" panose="02010600030101010101" pitchFamily="2" charset="-122"/>
                <a:ea typeface="楷体_GB2312" pitchFamily="1" charset="-122"/>
              </a:rPr>
              <a:t>，</a:t>
            </a:r>
            <a:r>
              <a:rPr lang="en-US" altLang="zh-CN" sz="2000" dirty="0">
                <a:latin typeface="宋体" panose="02010600030101010101" pitchFamily="2" charset="-122"/>
                <a:ea typeface="楷体_GB2312" pitchFamily="1" charset="-122"/>
              </a:rPr>
              <a:t>S</a:t>
            </a:r>
            <a:r>
              <a:rPr lang="zh-CN" altLang="en-US" sz="2000" dirty="0">
                <a:latin typeface="宋体" panose="02010600030101010101" pitchFamily="2" charset="-122"/>
                <a:ea typeface="楷体_GB2312" pitchFamily="1" charset="-122"/>
              </a:rPr>
              <a:t>，</a:t>
            </a:r>
            <a:r>
              <a:rPr lang="en-US" altLang="zh-CN" sz="2000" dirty="0">
                <a:latin typeface="宋体" panose="02010600030101010101" pitchFamily="2" charset="-122"/>
                <a:ea typeface="楷体_GB2312" pitchFamily="1" charset="-122"/>
              </a:rPr>
              <a:t>S</a:t>
            </a:r>
            <a:r>
              <a:rPr lang="zh-CN" altLang="en-US" sz="2000" dirty="0">
                <a:latin typeface="宋体" panose="02010600030101010101" pitchFamily="2" charset="-122"/>
                <a:ea typeface="楷体_GB2312" pitchFamily="1" charset="-122"/>
              </a:rPr>
              <a:t>，</a:t>
            </a:r>
            <a:r>
              <a:rPr lang="en-US" altLang="zh-CN" sz="2000" dirty="0">
                <a:latin typeface="宋体" panose="02010600030101010101" pitchFamily="2" charset="-122"/>
                <a:ea typeface="楷体_GB2312" pitchFamily="1" charset="-122"/>
              </a:rPr>
              <a:t>S</a:t>
            </a:r>
            <a:r>
              <a:rPr lang="zh-CN" altLang="en-US" sz="2000" dirty="0">
                <a:latin typeface="宋体" panose="02010600030101010101" pitchFamily="2" charset="-122"/>
                <a:ea typeface="楷体_GB2312" pitchFamily="1" charset="-122"/>
              </a:rPr>
              <a:t>），终止状态：（</a:t>
            </a:r>
            <a:r>
              <a:rPr lang="en-US" altLang="zh-CN" sz="2000" dirty="0">
                <a:latin typeface="宋体" panose="02010600030101010101" pitchFamily="2" charset="-122"/>
                <a:ea typeface="楷体_GB2312" pitchFamily="1" charset="-122"/>
              </a:rPr>
              <a:t>N</a:t>
            </a:r>
            <a:r>
              <a:rPr lang="zh-CN" altLang="en-US" sz="2000" dirty="0">
                <a:latin typeface="宋体" panose="02010600030101010101" pitchFamily="2" charset="-122"/>
                <a:ea typeface="楷体_GB2312" pitchFamily="1" charset="-122"/>
              </a:rPr>
              <a:t>，</a:t>
            </a:r>
            <a:r>
              <a:rPr lang="en-US" altLang="zh-CN" sz="2000" dirty="0">
                <a:latin typeface="宋体" panose="02010600030101010101" pitchFamily="2" charset="-122"/>
                <a:ea typeface="楷体_GB2312" pitchFamily="1" charset="-122"/>
              </a:rPr>
              <a:t>N</a:t>
            </a:r>
            <a:r>
              <a:rPr lang="zh-CN" altLang="en-US" sz="2000" dirty="0">
                <a:latin typeface="宋体" panose="02010600030101010101" pitchFamily="2" charset="-122"/>
                <a:ea typeface="楷体_GB2312" pitchFamily="1" charset="-122"/>
              </a:rPr>
              <a:t>，</a:t>
            </a:r>
            <a:r>
              <a:rPr lang="en-US" altLang="zh-CN" sz="2000" dirty="0">
                <a:latin typeface="宋体" panose="02010600030101010101" pitchFamily="2" charset="-122"/>
                <a:ea typeface="楷体_GB2312" pitchFamily="1" charset="-122"/>
              </a:rPr>
              <a:t>N</a:t>
            </a:r>
            <a:r>
              <a:rPr lang="zh-CN" altLang="en-US" sz="2000" dirty="0">
                <a:latin typeface="宋体" panose="02010600030101010101" pitchFamily="2" charset="-122"/>
                <a:ea typeface="楷体_GB2312" pitchFamily="1" charset="-122"/>
              </a:rPr>
              <a:t>，</a:t>
            </a:r>
            <a:r>
              <a:rPr lang="en-US" altLang="zh-CN" sz="2000" dirty="0">
                <a:latin typeface="宋体" panose="02010600030101010101" pitchFamily="2" charset="-122"/>
                <a:ea typeface="楷体_GB2312" pitchFamily="1" charset="-122"/>
              </a:rPr>
              <a:t>N</a:t>
            </a:r>
            <a:r>
              <a:rPr lang="zh-CN" altLang="en-US" sz="2000" dirty="0">
                <a:latin typeface="宋体" panose="02010600030101010101" pitchFamily="2" charset="-122"/>
                <a:ea typeface="楷体_GB2312" pitchFamily="1" charset="-122"/>
              </a:rPr>
              <a:t>），中间状态：</a:t>
            </a:r>
            <a:r>
              <a:rPr lang="en-US" altLang="zh-CN" sz="2000" dirty="0">
                <a:latin typeface="宋体" panose="02010600030101010101" pitchFamily="2" charset="-122"/>
                <a:ea typeface="楷体_GB2312" pitchFamily="1" charset="-122"/>
              </a:rPr>
              <a:t>S-N</a:t>
            </a:r>
            <a:r>
              <a:rPr lang="zh-CN" altLang="en-US" sz="2000" dirty="0">
                <a:latin typeface="宋体" panose="02010600030101010101" pitchFamily="2" charset="-122"/>
                <a:ea typeface="楷体_GB2312" pitchFamily="1" charset="-122"/>
              </a:rPr>
              <a:t>（</a:t>
            </a:r>
            <a:r>
              <a:rPr lang="en-US" altLang="zh-CN" sz="2000" dirty="0">
                <a:latin typeface="宋体" panose="02010600030101010101" pitchFamily="2" charset="-122"/>
                <a:ea typeface="楷体_GB2312" pitchFamily="1" charset="-122"/>
              </a:rPr>
              <a:t>1</a:t>
            </a:r>
            <a:r>
              <a:rPr lang="zh-CN" altLang="en-US" sz="2000" dirty="0" smtClean="0">
                <a:latin typeface="宋体" panose="02010600030101010101" pitchFamily="2" charset="-122"/>
                <a:ea typeface="楷体_GB2312" pitchFamily="1" charset="-122"/>
              </a:rPr>
              <a:t>，</a:t>
            </a:r>
            <a:r>
              <a:rPr lang="en-US" altLang="zh-CN" sz="2000" dirty="0" smtClean="0">
                <a:latin typeface="宋体" panose="02010600030101010101" pitchFamily="2" charset="-122"/>
                <a:ea typeface="楷体_GB2312" pitchFamily="1" charset="-122"/>
              </a:rPr>
              <a:t>0</a:t>
            </a:r>
            <a:r>
              <a:rPr lang="zh-CN" altLang="en-US" sz="2000" dirty="0" smtClean="0">
                <a:latin typeface="宋体" panose="02010600030101010101" pitchFamily="2" charset="-122"/>
                <a:ea typeface="楷体_GB2312" pitchFamily="1" charset="-122"/>
              </a:rPr>
              <a:t>，</a:t>
            </a:r>
            <a:r>
              <a:rPr lang="en-US" altLang="zh-CN" sz="2000" dirty="0" smtClean="0">
                <a:latin typeface="宋体" panose="02010600030101010101" pitchFamily="2" charset="-122"/>
                <a:ea typeface="楷体_GB2312" pitchFamily="1" charset="-122"/>
              </a:rPr>
              <a:t>1</a:t>
            </a:r>
            <a:r>
              <a:rPr lang="zh-CN" altLang="en-US" sz="2000" dirty="0" smtClean="0">
                <a:latin typeface="宋体" panose="02010600030101010101" pitchFamily="2" charset="-122"/>
                <a:ea typeface="楷体_GB2312" pitchFamily="1" charset="-122"/>
              </a:rPr>
              <a:t>，</a:t>
            </a:r>
            <a:r>
              <a:rPr lang="en-US" altLang="zh-CN" sz="2000" dirty="0">
                <a:latin typeface="宋体" panose="02010600030101010101" pitchFamily="2" charset="-122"/>
                <a:ea typeface="楷体_GB2312" pitchFamily="1" charset="-122"/>
              </a:rPr>
              <a:t>0</a:t>
            </a:r>
            <a:r>
              <a:rPr lang="zh-CN" altLang="en-US" sz="2000" dirty="0" smtClean="0">
                <a:latin typeface="宋体" panose="02010600030101010101" pitchFamily="2" charset="-122"/>
                <a:ea typeface="楷体_GB2312" pitchFamily="1" charset="-122"/>
              </a:rPr>
              <a:t>）</a:t>
            </a:r>
            <a:r>
              <a:rPr lang="en-US" altLang="zh-CN" sz="2000" dirty="0">
                <a:latin typeface="宋体" panose="02010600030101010101" pitchFamily="2" charset="-122"/>
                <a:ea typeface="楷体_GB2312" pitchFamily="1" charset="-122"/>
              </a:rPr>
              <a:t>,</a:t>
            </a:r>
            <a:r>
              <a:rPr lang="en-US" altLang="zh-CN" sz="2000" dirty="0" smtClean="0">
                <a:latin typeface="宋体" panose="02010600030101010101" pitchFamily="2" charset="-122"/>
                <a:ea typeface="楷体_GB2312" pitchFamily="1" charset="-122"/>
              </a:rPr>
              <a:t> N-S</a:t>
            </a:r>
            <a:r>
              <a:rPr lang="zh-CN" altLang="en-US" sz="2000" dirty="0" smtClean="0">
                <a:latin typeface="宋体" panose="02010600030101010101" pitchFamily="2" charset="-122"/>
                <a:ea typeface="楷体_GB2312" pitchFamily="1" charset="-122"/>
              </a:rPr>
              <a:t>（</a:t>
            </a:r>
            <a:r>
              <a:rPr lang="en-US" altLang="zh-CN" sz="2000" dirty="0">
                <a:latin typeface="宋体" panose="02010600030101010101" pitchFamily="2" charset="-122"/>
                <a:ea typeface="楷体_GB2312" pitchFamily="1" charset="-122"/>
              </a:rPr>
              <a:t>1</a:t>
            </a:r>
            <a:r>
              <a:rPr lang="zh-CN" altLang="en-US" sz="2000" dirty="0" smtClean="0">
                <a:latin typeface="宋体" panose="02010600030101010101" pitchFamily="2" charset="-122"/>
                <a:ea typeface="楷体_GB2312" pitchFamily="1" charset="-122"/>
              </a:rPr>
              <a:t>，</a:t>
            </a:r>
            <a:r>
              <a:rPr lang="en-US" altLang="zh-CN" sz="2000" dirty="0" smtClean="0">
                <a:latin typeface="宋体" panose="02010600030101010101" pitchFamily="2" charset="-122"/>
                <a:ea typeface="楷体_GB2312" pitchFamily="1" charset="-122"/>
              </a:rPr>
              <a:t>0</a:t>
            </a:r>
            <a:r>
              <a:rPr lang="zh-CN" altLang="en-US" sz="2000" dirty="0" smtClean="0">
                <a:latin typeface="宋体" panose="02010600030101010101" pitchFamily="2" charset="-122"/>
                <a:ea typeface="楷体_GB2312" pitchFamily="1" charset="-122"/>
              </a:rPr>
              <a:t>，</a:t>
            </a:r>
            <a:r>
              <a:rPr lang="en-US" altLang="zh-CN" sz="2000" dirty="0">
                <a:latin typeface="宋体" panose="02010600030101010101" pitchFamily="2" charset="-122"/>
                <a:ea typeface="楷体_GB2312" pitchFamily="1" charset="-122"/>
              </a:rPr>
              <a:t>0</a:t>
            </a:r>
            <a:r>
              <a:rPr lang="zh-CN" altLang="en-US" sz="2000" dirty="0">
                <a:latin typeface="宋体" panose="02010600030101010101" pitchFamily="2" charset="-122"/>
                <a:ea typeface="楷体_GB2312" pitchFamily="1" charset="-122"/>
              </a:rPr>
              <a:t>，</a:t>
            </a:r>
            <a:r>
              <a:rPr lang="en-US" altLang="zh-CN" sz="2000" dirty="0">
                <a:latin typeface="宋体" panose="02010600030101010101" pitchFamily="2" charset="-122"/>
                <a:ea typeface="楷体_GB2312" pitchFamily="1" charset="-122"/>
              </a:rPr>
              <a:t>0</a:t>
            </a:r>
            <a:r>
              <a:rPr lang="zh-CN" altLang="en-US" sz="2000" dirty="0" smtClean="0">
                <a:latin typeface="宋体" panose="02010600030101010101" pitchFamily="2" charset="-122"/>
                <a:ea typeface="楷体_GB2312" pitchFamily="1" charset="-122"/>
              </a:rPr>
              <a:t>）</a:t>
            </a:r>
            <a:r>
              <a:rPr lang="en-US" altLang="zh-CN" sz="2000" dirty="0" smtClean="0">
                <a:latin typeface="宋体" panose="02010600030101010101" pitchFamily="2" charset="-122"/>
                <a:ea typeface="楷体_GB2312" pitchFamily="1" charset="-122"/>
              </a:rPr>
              <a:t>,…</a:t>
            </a:r>
            <a:endParaRPr lang="zh-CN" altLang="en-US" sz="2000" dirty="0">
              <a:latin typeface="宋体" panose="02010600030101010101" pitchFamily="2" charset="-122"/>
              <a:ea typeface="楷体_GB2312" pitchFamily="1" charset="-122"/>
            </a:endParaRPr>
          </a:p>
        </p:txBody>
      </p:sp>
      <p:sp>
        <p:nvSpPr>
          <p:cNvPr id="6" name="文本框 4"/>
          <p:cNvSpPr txBox="1"/>
          <p:nvPr/>
        </p:nvSpPr>
        <p:spPr>
          <a:xfrm>
            <a:off x="331734" y="337276"/>
            <a:ext cx="4493538" cy="523220"/>
          </a:xfrm>
          <a:prstGeom prst="rect">
            <a:avLst/>
          </a:prstGeom>
          <a:noFill/>
        </p:spPr>
        <p:txBody>
          <a:bodyPr wrap="none" rtlCol="0" anchor="t">
            <a:spAutoFit/>
            <a:scene3d>
              <a:camera prst="orthographicFront"/>
              <a:lightRig rig="threePt" dir="t"/>
            </a:scene3d>
          </a:bodyPr>
          <a:lstStyle/>
          <a:p>
            <a:r>
              <a:rPr lang="zh-CN" altLang="en-US" sz="28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sym typeface="+mn-ea"/>
              </a:rPr>
              <a:t>用</a:t>
            </a:r>
            <a:r>
              <a:rPr lang="zh-CN" altLang="en-US" sz="2800" dirty="0">
                <a:solidFill>
                  <a:schemeClr val="tx1"/>
                </a:solidFill>
                <a:effectLst>
                  <a:outerShdw blurRad="38100" dist="19050" dir="2700000" algn="tl" rotWithShape="0">
                    <a:schemeClr val="dk1">
                      <a:alpha val="40000"/>
                    </a:schemeClr>
                  </a:outerShdw>
                </a:effectLst>
                <a:latin typeface="Times New Roman" panose="02020603050405020304" pitchFamily="18" charset="0"/>
                <a:sym typeface="+mn-ea"/>
              </a:rPr>
              <a:t>实例说明知识表示的过程</a:t>
            </a:r>
            <a:endParaRPr lang="zh-CN" altLang="en-US" sz="2800" dirty="0">
              <a:solidFill>
                <a:schemeClr val="tx1"/>
              </a:solidFill>
              <a:effectLst>
                <a:outerShdw blurRad="38100" dist="19050" dir="2700000" algn="tl" rotWithShape="0">
                  <a:schemeClr val="dk1">
                    <a:alpha val="40000"/>
                  </a:schemeClr>
                </a:outerShdw>
              </a:effectLst>
              <a:latin typeface="Times New Roman" panose="02020603050405020304" pitchFamily="18" charset="0"/>
              <a:sym typeface="+mn-ea"/>
            </a:endParaRPr>
          </a:p>
        </p:txBody>
      </p:sp>
    </p:spTree>
  </p:cSld>
  <p:clrMapOvr>
    <a:masterClrMapping/>
  </p:clrMapOvr>
  <p:transition>
    <p:rand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3" name="内容占位符 2"/>
          <p:cNvSpPr>
            <a:spLocks noGrp="1"/>
          </p:cNvSpPr>
          <p:nvPr>
            <p:ph sz="quarter" idx="1"/>
          </p:nvPr>
        </p:nvSpPr>
        <p:spPr/>
        <p:txBody>
          <a:bodyPr/>
          <a:lstStyle/>
          <a:p>
            <a:endParaRPr lang="zh-CN" altLang="en-US"/>
          </a:p>
        </p:txBody>
      </p:sp>
      <p:graphicFrame>
        <p:nvGraphicFramePr>
          <p:cNvPr id="20483" name="表格 20482"/>
          <p:cNvGraphicFramePr/>
          <p:nvPr>
            <p:custDataLst>
              <p:tags r:id="rId1"/>
            </p:custDataLst>
          </p:nvPr>
        </p:nvGraphicFramePr>
        <p:xfrm>
          <a:off x="260484" y="2633349"/>
          <a:ext cx="8686800" cy="3581400"/>
        </p:xfrm>
        <a:graphic>
          <a:graphicData uri="http://schemas.openxmlformats.org/drawingml/2006/table">
            <a:tbl>
              <a:tblPr/>
              <a:tblGrid>
                <a:gridCol w="2819400"/>
                <a:gridCol w="5867400"/>
              </a:tblGrid>
              <a:tr h="609600">
                <a:tc rowSpan="2">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v"/>
                        <a:defRPr sz="3000" u="none" kern="1200" baseline="0">
                          <a:solidFill>
                            <a:schemeClr val="tx2"/>
                          </a:solidFill>
                          <a:latin typeface="黑体" panose="02010609060101010101" pitchFamily="2" charset="-122"/>
                          <a:ea typeface="黑体" panose="0201060906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
                        <a:defRPr sz="2400" b="0" i="0" u="none" kern="1200" baseline="0">
                          <a:solidFill>
                            <a:schemeClr val="tx2"/>
                          </a:solidFill>
                          <a:latin typeface="黑体" panose="02010609060101010101" pitchFamily="2" charset="-122"/>
                          <a:ea typeface="黑体" panose="0201060906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n"/>
                        <a:defRPr sz="2000" b="0" i="0" u="none" kern="1200" baseline="0">
                          <a:solidFill>
                            <a:schemeClr val="tx2"/>
                          </a:solidFill>
                          <a:latin typeface="黑体" panose="02010609060101010101" pitchFamily="2" charset="-122"/>
                          <a:ea typeface="黑体" panose="0201060906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l"/>
                        <a:defRPr sz="1800" b="0" i="0" u="none" kern="1200" baseline="0">
                          <a:solidFill>
                            <a:schemeClr val="tx2"/>
                          </a:solidFill>
                          <a:latin typeface="黑体" panose="02010609060101010101" pitchFamily="2" charset="-122"/>
                          <a:ea typeface="黑体" panose="02010609060101010101" pitchFamily="2" charset="-122"/>
                        </a:defRPr>
                      </a:lvl4pPr>
                      <a:lvl5pPr marL="2057400" lvl="4" indent="-228600" algn="l" defTabSz="914400" rtl="0" eaLnBrk="1" fontAlgn="base" latinLnBrk="0" hangingPunct="1">
                        <a:lnSpc>
                          <a:spcPct val="100000"/>
                        </a:lnSpc>
                        <a:spcBef>
                          <a:spcPct val="20000"/>
                        </a:spcBef>
                        <a:spcAft>
                          <a:spcPct val="0"/>
                        </a:spcAft>
                        <a:buClrTx/>
                        <a:buSzPct val="90000"/>
                        <a:buFont typeface="Wingdings" panose="05000000000000000000" pitchFamily="2" charset="2"/>
                        <a:buChar char="n"/>
                        <a:defRPr sz="1800" b="0" i="0" u="none" kern="1200" baseline="0">
                          <a:solidFill>
                            <a:schemeClr val="tx2"/>
                          </a:solidFill>
                          <a:latin typeface="黑体" panose="02010609060101010101" pitchFamily="2" charset="-122"/>
                          <a:ea typeface="黑体" panose="02010609060101010101" pitchFamily="2" charset="-122"/>
                        </a:defRPr>
                      </a:lvl5pPr>
                    </a:lstStyle>
                    <a:p>
                      <a:pPr marL="0" lvl="0" indent="0">
                        <a:buNone/>
                      </a:pPr>
                      <a:r>
                        <a:rPr lang="zh-CN" altLang="en-US" sz="2000">
                          <a:solidFill>
                            <a:srgbClr val="000000"/>
                          </a:solidFill>
                          <a:latin typeface="宋体" panose="02010600030101010101" pitchFamily="2" charset="-122"/>
                          <a:ea typeface="楷体_GB2312" pitchFamily="1" charset="-122"/>
                        </a:rPr>
                        <a:t>老农和其他三个对象不在同一岸（狐狸要吃羊羔，羊羔要吃白菜）</a:t>
                      </a:r>
                      <a:r>
                        <a:rPr lang="zh-CN" altLang="en-US" sz="2000">
                          <a:solidFill>
                            <a:srgbClr val="000000"/>
                          </a:solidFill>
                          <a:ea typeface="楷体_GB2312" pitchFamily="1" charset="-122"/>
                        </a:rPr>
                        <a:t> </a:t>
                      </a:r>
                      <a:endParaRPr lang="zh-CN" altLang="en-US" sz="2000">
                        <a:solidFill>
                          <a:srgbClr val="000000"/>
                        </a:solidFill>
                        <a:ea typeface="楷体_GB2312" pitchFamily="1" charset="-122"/>
                      </a:endParaRP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v"/>
                        <a:defRPr sz="3000" u="none" kern="1200" baseline="0">
                          <a:solidFill>
                            <a:schemeClr val="tx2"/>
                          </a:solidFill>
                          <a:latin typeface="黑体" panose="02010609060101010101" pitchFamily="2" charset="-122"/>
                          <a:ea typeface="黑体" panose="0201060906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
                        <a:defRPr sz="2400" b="0" i="0" u="none" kern="1200" baseline="0">
                          <a:solidFill>
                            <a:schemeClr val="tx2"/>
                          </a:solidFill>
                          <a:latin typeface="黑体" panose="02010609060101010101" pitchFamily="2" charset="-122"/>
                          <a:ea typeface="黑体" panose="0201060906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n"/>
                        <a:defRPr sz="2000" b="0" i="0" u="none" kern="1200" baseline="0">
                          <a:solidFill>
                            <a:schemeClr val="tx2"/>
                          </a:solidFill>
                          <a:latin typeface="黑体" panose="02010609060101010101" pitchFamily="2" charset="-122"/>
                          <a:ea typeface="黑体" panose="0201060906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l"/>
                        <a:defRPr sz="1800" b="0" i="0" u="none" kern="1200" baseline="0">
                          <a:solidFill>
                            <a:schemeClr val="tx2"/>
                          </a:solidFill>
                          <a:latin typeface="黑体" panose="02010609060101010101" pitchFamily="2" charset="-122"/>
                          <a:ea typeface="黑体" panose="02010609060101010101" pitchFamily="2" charset="-122"/>
                        </a:defRPr>
                      </a:lvl4pPr>
                      <a:lvl5pPr marL="2057400" lvl="4" indent="-228600" algn="l" defTabSz="914400" rtl="0" eaLnBrk="1" fontAlgn="base" latinLnBrk="0" hangingPunct="1">
                        <a:lnSpc>
                          <a:spcPct val="100000"/>
                        </a:lnSpc>
                        <a:spcBef>
                          <a:spcPct val="20000"/>
                        </a:spcBef>
                        <a:spcAft>
                          <a:spcPct val="0"/>
                        </a:spcAft>
                        <a:buClrTx/>
                        <a:buSzPct val="90000"/>
                        <a:buFont typeface="Wingdings" panose="05000000000000000000" pitchFamily="2" charset="2"/>
                        <a:buChar char="n"/>
                        <a:defRPr sz="1800" b="0" i="0" u="none" kern="1200" baseline="0">
                          <a:solidFill>
                            <a:schemeClr val="tx2"/>
                          </a:solidFill>
                          <a:latin typeface="黑体" panose="02010609060101010101" pitchFamily="2" charset="-122"/>
                          <a:ea typeface="黑体" panose="02010609060101010101" pitchFamily="2" charset="-122"/>
                        </a:defRPr>
                      </a:lvl5pPr>
                    </a:lstStyle>
                    <a:p>
                      <a:pPr marL="0" lvl="0" indent="0">
                        <a:buNone/>
                      </a:pPr>
                      <a:r>
                        <a:rPr lang="en-US" altLang="zh-CN" sz="2000">
                          <a:solidFill>
                            <a:srgbClr val="000000"/>
                          </a:solidFill>
                          <a:latin typeface="Times New Roman" panose="02020603050405020304" pitchFamily="18" charset="0"/>
                          <a:ea typeface="楷体_GB2312" pitchFamily="1" charset="-122"/>
                        </a:rPr>
                        <a:t>(S,N,N,N)</a:t>
                      </a:r>
                      <a:r>
                        <a:rPr lang="zh-CN" altLang="en-US" sz="2000">
                          <a:solidFill>
                            <a:srgbClr val="000000"/>
                          </a:solidFill>
                          <a:latin typeface="宋体" panose="02010600030101010101" pitchFamily="2" charset="-122"/>
                          <a:ea typeface="楷体_GB2312" pitchFamily="1" charset="-122"/>
                        </a:rPr>
                        <a:t>：老农在南岸，其他三个对象在北岸</a:t>
                      </a:r>
                      <a:r>
                        <a:rPr lang="zh-CN" altLang="en-US" sz="2000">
                          <a:solidFill>
                            <a:srgbClr val="000000"/>
                          </a:solidFill>
                          <a:ea typeface="楷体_GB2312" pitchFamily="1" charset="-122"/>
                        </a:rPr>
                        <a:t> </a:t>
                      </a:r>
                      <a:endParaRPr lang="zh-CN" altLang="en-US" sz="2000">
                        <a:solidFill>
                          <a:srgbClr val="000000"/>
                        </a:solidFill>
                        <a:ea typeface="楷体_GB2312" pitchFamily="1" charset="-122"/>
                      </a:endParaRPr>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r>
              <a:tr h="609600">
                <a:tc vMerge="1">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B w="12700" cap="flat" cmpd="sng">
                      <a:solidFill>
                        <a:schemeClr val="tx1"/>
                      </a:solidFill>
                      <a:prstDash val="solid"/>
                      <a:headEnd type="none" w="med" len="med"/>
                      <a:tailEnd type="none" w="med" len="med"/>
                    </a:lnB>
                  </a:tcPr>
                </a:tc>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v"/>
                        <a:defRPr sz="3000" u="none" kern="1200" baseline="0">
                          <a:solidFill>
                            <a:schemeClr val="tx2"/>
                          </a:solidFill>
                          <a:latin typeface="黑体" panose="02010609060101010101" pitchFamily="2" charset="-122"/>
                          <a:ea typeface="黑体" panose="0201060906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
                        <a:defRPr sz="2400" b="0" i="0" u="none" kern="1200" baseline="0">
                          <a:solidFill>
                            <a:schemeClr val="tx2"/>
                          </a:solidFill>
                          <a:latin typeface="黑体" panose="02010609060101010101" pitchFamily="2" charset="-122"/>
                          <a:ea typeface="黑体" panose="0201060906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n"/>
                        <a:defRPr sz="2000" b="0" i="0" u="none" kern="1200" baseline="0">
                          <a:solidFill>
                            <a:schemeClr val="tx2"/>
                          </a:solidFill>
                          <a:latin typeface="黑体" panose="02010609060101010101" pitchFamily="2" charset="-122"/>
                          <a:ea typeface="黑体" panose="0201060906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l"/>
                        <a:defRPr sz="1800" b="0" i="0" u="none" kern="1200" baseline="0">
                          <a:solidFill>
                            <a:schemeClr val="tx2"/>
                          </a:solidFill>
                          <a:latin typeface="黑体" panose="02010609060101010101" pitchFamily="2" charset="-122"/>
                          <a:ea typeface="黑体" panose="02010609060101010101" pitchFamily="2" charset="-122"/>
                        </a:defRPr>
                      </a:lvl4pPr>
                      <a:lvl5pPr marL="2057400" lvl="4" indent="-228600" algn="l" defTabSz="914400" rtl="0" eaLnBrk="1" fontAlgn="base" latinLnBrk="0" hangingPunct="1">
                        <a:lnSpc>
                          <a:spcPct val="100000"/>
                        </a:lnSpc>
                        <a:spcBef>
                          <a:spcPct val="20000"/>
                        </a:spcBef>
                        <a:spcAft>
                          <a:spcPct val="0"/>
                        </a:spcAft>
                        <a:buClrTx/>
                        <a:buSzPct val="90000"/>
                        <a:buFont typeface="Wingdings" panose="05000000000000000000" pitchFamily="2" charset="2"/>
                        <a:buChar char="n"/>
                        <a:defRPr sz="1800" b="0" i="0" u="none" kern="1200" baseline="0">
                          <a:solidFill>
                            <a:schemeClr val="tx2"/>
                          </a:solidFill>
                          <a:latin typeface="黑体" panose="02010609060101010101" pitchFamily="2" charset="-122"/>
                          <a:ea typeface="黑体" panose="02010609060101010101" pitchFamily="2" charset="-122"/>
                        </a:defRPr>
                      </a:lvl5pPr>
                    </a:lstStyle>
                    <a:p>
                      <a:pPr marL="0" lvl="0" indent="0">
                        <a:buNone/>
                      </a:pPr>
                      <a:r>
                        <a:rPr lang="en-US" altLang="zh-CN" sz="2000">
                          <a:solidFill>
                            <a:srgbClr val="000000"/>
                          </a:solidFill>
                          <a:latin typeface="Times New Roman" panose="02020603050405020304" pitchFamily="18" charset="0"/>
                          <a:ea typeface="楷体_GB2312" pitchFamily="1" charset="-122"/>
                        </a:rPr>
                        <a:t>(N,S,S,S)</a:t>
                      </a:r>
                      <a:r>
                        <a:rPr lang="zh-CN" altLang="en-US" sz="2000">
                          <a:solidFill>
                            <a:srgbClr val="000000"/>
                          </a:solidFill>
                          <a:latin typeface="宋体" panose="02010600030101010101" pitchFamily="2" charset="-122"/>
                          <a:ea typeface="楷体_GB2312" pitchFamily="1" charset="-122"/>
                        </a:rPr>
                        <a:t>：老农在北岸，其他三个对象在南岸</a:t>
                      </a:r>
                      <a:r>
                        <a:rPr lang="zh-CN" altLang="en-US" sz="2000">
                          <a:solidFill>
                            <a:srgbClr val="000000"/>
                          </a:solidFill>
                          <a:ea typeface="楷体_GB2312" pitchFamily="1" charset="-122"/>
                        </a:rPr>
                        <a:t> </a:t>
                      </a:r>
                      <a:endParaRPr lang="zh-CN" altLang="en-US" sz="2000">
                        <a:solidFill>
                          <a:srgbClr val="000000"/>
                        </a:solidFill>
                        <a:ea typeface="楷体_GB2312" pitchFamily="1" charset="-122"/>
                      </a:endParaRPr>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r>
              <a:tr h="542925">
                <a:tc rowSpan="2">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v"/>
                        <a:defRPr sz="3000" u="none" kern="1200" baseline="0">
                          <a:solidFill>
                            <a:schemeClr val="tx2"/>
                          </a:solidFill>
                          <a:latin typeface="黑体" panose="02010609060101010101" pitchFamily="2" charset="-122"/>
                          <a:ea typeface="黑体" panose="0201060906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
                        <a:defRPr sz="2400" b="0" i="0" u="none" kern="1200" baseline="0">
                          <a:solidFill>
                            <a:schemeClr val="tx2"/>
                          </a:solidFill>
                          <a:latin typeface="黑体" panose="02010609060101010101" pitchFamily="2" charset="-122"/>
                          <a:ea typeface="黑体" panose="0201060906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n"/>
                        <a:defRPr sz="2000" b="0" i="0" u="none" kern="1200" baseline="0">
                          <a:solidFill>
                            <a:schemeClr val="tx2"/>
                          </a:solidFill>
                          <a:latin typeface="黑体" panose="02010609060101010101" pitchFamily="2" charset="-122"/>
                          <a:ea typeface="黑体" panose="0201060906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l"/>
                        <a:defRPr sz="1800" b="0" i="0" u="none" kern="1200" baseline="0">
                          <a:solidFill>
                            <a:schemeClr val="tx2"/>
                          </a:solidFill>
                          <a:latin typeface="黑体" panose="02010609060101010101" pitchFamily="2" charset="-122"/>
                          <a:ea typeface="黑体" panose="02010609060101010101" pitchFamily="2" charset="-122"/>
                        </a:defRPr>
                      </a:lvl4pPr>
                      <a:lvl5pPr marL="2057400" lvl="4" indent="-228600" algn="l" defTabSz="914400" rtl="0" eaLnBrk="1" fontAlgn="base" latinLnBrk="0" hangingPunct="1">
                        <a:lnSpc>
                          <a:spcPct val="100000"/>
                        </a:lnSpc>
                        <a:spcBef>
                          <a:spcPct val="20000"/>
                        </a:spcBef>
                        <a:spcAft>
                          <a:spcPct val="0"/>
                        </a:spcAft>
                        <a:buClrTx/>
                        <a:buSzPct val="90000"/>
                        <a:buFont typeface="Wingdings" panose="05000000000000000000" pitchFamily="2" charset="2"/>
                        <a:buChar char="n"/>
                        <a:defRPr sz="1800" b="0" i="0" u="none" kern="1200" baseline="0">
                          <a:solidFill>
                            <a:schemeClr val="tx2"/>
                          </a:solidFill>
                          <a:latin typeface="黑体" panose="02010609060101010101" pitchFamily="2" charset="-122"/>
                          <a:ea typeface="黑体" panose="02010609060101010101" pitchFamily="2" charset="-122"/>
                        </a:defRPr>
                      </a:lvl5pPr>
                    </a:lstStyle>
                    <a:p>
                      <a:pPr marL="0" lvl="0" indent="0">
                        <a:buNone/>
                      </a:pPr>
                      <a:r>
                        <a:rPr lang="zh-CN" altLang="en-US" sz="2000">
                          <a:solidFill>
                            <a:srgbClr val="000000"/>
                          </a:solidFill>
                          <a:latin typeface="宋体" panose="02010600030101010101" pitchFamily="2" charset="-122"/>
                          <a:ea typeface="楷体_GB2312" pitchFamily="1" charset="-122"/>
                        </a:rPr>
                        <a:t>羊羔和白菜在同一岸（羊羔要吃白菜）</a:t>
                      </a:r>
                      <a:r>
                        <a:rPr lang="zh-CN" altLang="en-US" sz="2000">
                          <a:solidFill>
                            <a:srgbClr val="000000"/>
                          </a:solidFill>
                          <a:ea typeface="楷体_GB2312" pitchFamily="1" charset="-122"/>
                        </a:rPr>
                        <a:t> </a:t>
                      </a:r>
                      <a:endParaRPr lang="zh-CN" altLang="en-US" sz="2000">
                        <a:solidFill>
                          <a:srgbClr val="000000"/>
                        </a:solidFill>
                        <a:ea typeface="楷体_GB2312" pitchFamily="1" charset="-122"/>
                      </a:endParaRP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v"/>
                        <a:defRPr sz="3000" u="none" kern="1200" baseline="0">
                          <a:solidFill>
                            <a:schemeClr val="tx2"/>
                          </a:solidFill>
                          <a:latin typeface="黑体" panose="02010609060101010101" pitchFamily="2" charset="-122"/>
                          <a:ea typeface="黑体" panose="0201060906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
                        <a:defRPr sz="2400" b="0" i="0" u="none" kern="1200" baseline="0">
                          <a:solidFill>
                            <a:schemeClr val="tx2"/>
                          </a:solidFill>
                          <a:latin typeface="黑体" panose="02010609060101010101" pitchFamily="2" charset="-122"/>
                          <a:ea typeface="黑体" panose="0201060906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n"/>
                        <a:defRPr sz="2000" b="0" i="0" u="none" kern="1200" baseline="0">
                          <a:solidFill>
                            <a:schemeClr val="tx2"/>
                          </a:solidFill>
                          <a:latin typeface="黑体" panose="02010609060101010101" pitchFamily="2" charset="-122"/>
                          <a:ea typeface="黑体" panose="0201060906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l"/>
                        <a:defRPr sz="1800" b="0" i="0" u="none" kern="1200" baseline="0">
                          <a:solidFill>
                            <a:schemeClr val="tx2"/>
                          </a:solidFill>
                          <a:latin typeface="黑体" panose="02010609060101010101" pitchFamily="2" charset="-122"/>
                          <a:ea typeface="黑体" panose="02010609060101010101" pitchFamily="2" charset="-122"/>
                        </a:defRPr>
                      </a:lvl4pPr>
                      <a:lvl5pPr marL="2057400" lvl="4" indent="-228600" algn="l" defTabSz="914400" rtl="0" eaLnBrk="1" fontAlgn="base" latinLnBrk="0" hangingPunct="1">
                        <a:lnSpc>
                          <a:spcPct val="100000"/>
                        </a:lnSpc>
                        <a:spcBef>
                          <a:spcPct val="20000"/>
                        </a:spcBef>
                        <a:spcAft>
                          <a:spcPct val="0"/>
                        </a:spcAft>
                        <a:buClrTx/>
                        <a:buSzPct val="90000"/>
                        <a:buFont typeface="Wingdings" panose="05000000000000000000" pitchFamily="2" charset="2"/>
                        <a:buChar char="n"/>
                        <a:defRPr sz="1800" b="0" i="0" u="none" kern="1200" baseline="0">
                          <a:solidFill>
                            <a:schemeClr val="tx2"/>
                          </a:solidFill>
                          <a:latin typeface="黑体" panose="02010609060101010101" pitchFamily="2" charset="-122"/>
                          <a:ea typeface="黑体" panose="02010609060101010101" pitchFamily="2" charset="-122"/>
                        </a:defRPr>
                      </a:lvl5pPr>
                    </a:lstStyle>
                    <a:p>
                      <a:pPr marL="0" lvl="0" indent="0">
                        <a:buNone/>
                      </a:pPr>
                      <a:r>
                        <a:rPr lang="en-US" altLang="zh-CN" sz="2000">
                          <a:solidFill>
                            <a:srgbClr val="000000"/>
                          </a:solidFill>
                          <a:latin typeface="Times New Roman" panose="02020603050405020304" pitchFamily="18" charset="0"/>
                          <a:ea typeface="楷体_GB2312" pitchFamily="1" charset="-122"/>
                        </a:rPr>
                        <a:t>(S,S,N,N)</a:t>
                      </a:r>
                      <a:r>
                        <a:rPr lang="zh-CN" altLang="en-US" sz="2000">
                          <a:solidFill>
                            <a:srgbClr val="000000"/>
                          </a:solidFill>
                          <a:latin typeface="宋体" panose="02010600030101010101" pitchFamily="2" charset="-122"/>
                          <a:ea typeface="楷体_GB2312" pitchFamily="1" charset="-122"/>
                        </a:rPr>
                        <a:t>：老农和狐狸在南岸，羊羔和白菜在北岸</a:t>
                      </a:r>
                      <a:r>
                        <a:rPr lang="zh-CN" altLang="en-US" sz="2000">
                          <a:solidFill>
                            <a:srgbClr val="000000"/>
                          </a:solidFill>
                          <a:ea typeface="楷体_GB2312" pitchFamily="1" charset="-122"/>
                        </a:rPr>
                        <a:t> </a:t>
                      </a:r>
                      <a:endParaRPr lang="zh-CN" altLang="en-US" sz="2000">
                        <a:solidFill>
                          <a:srgbClr val="000000"/>
                        </a:solidFill>
                        <a:ea typeface="楷体_GB2312" pitchFamily="1" charset="-122"/>
                      </a:endParaRPr>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r>
              <a:tr h="600075">
                <a:tc vMerge="1">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B w="12700" cap="flat" cmpd="sng">
                      <a:solidFill>
                        <a:schemeClr val="tx1"/>
                      </a:solidFill>
                      <a:prstDash val="solid"/>
                      <a:headEnd type="none" w="med" len="med"/>
                      <a:tailEnd type="none" w="med" len="med"/>
                    </a:lnB>
                  </a:tcPr>
                </a:tc>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v"/>
                        <a:defRPr sz="3000" u="none" kern="1200" baseline="0">
                          <a:solidFill>
                            <a:schemeClr val="tx2"/>
                          </a:solidFill>
                          <a:latin typeface="黑体" panose="02010609060101010101" pitchFamily="2" charset="-122"/>
                          <a:ea typeface="黑体" panose="0201060906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
                        <a:defRPr sz="2400" b="0" i="0" u="none" kern="1200" baseline="0">
                          <a:solidFill>
                            <a:schemeClr val="tx2"/>
                          </a:solidFill>
                          <a:latin typeface="黑体" panose="02010609060101010101" pitchFamily="2" charset="-122"/>
                          <a:ea typeface="黑体" panose="0201060906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n"/>
                        <a:defRPr sz="2000" b="0" i="0" u="none" kern="1200" baseline="0">
                          <a:solidFill>
                            <a:schemeClr val="tx2"/>
                          </a:solidFill>
                          <a:latin typeface="黑体" panose="02010609060101010101" pitchFamily="2" charset="-122"/>
                          <a:ea typeface="黑体" panose="0201060906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l"/>
                        <a:defRPr sz="1800" b="0" i="0" u="none" kern="1200" baseline="0">
                          <a:solidFill>
                            <a:schemeClr val="tx2"/>
                          </a:solidFill>
                          <a:latin typeface="黑体" panose="02010609060101010101" pitchFamily="2" charset="-122"/>
                          <a:ea typeface="黑体" panose="02010609060101010101" pitchFamily="2" charset="-122"/>
                        </a:defRPr>
                      </a:lvl4pPr>
                      <a:lvl5pPr marL="2057400" lvl="4" indent="-228600" algn="l" defTabSz="914400" rtl="0" eaLnBrk="1" fontAlgn="base" latinLnBrk="0" hangingPunct="1">
                        <a:lnSpc>
                          <a:spcPct val="100000"/>
                        </a:lnSpc>
                        <a:spcBef>
                          <a:spcPct val="20000"/>
                        </a:spcBef>
                        <a:spcAft>
                          <a:spcPct val="0"/>
                        </a:spcAft>
                        <a:buClrTx/>
                        <a:buSzPct val="90000"/>
                        <a:buFont typeface="Wingdings" panose="05000000000000000000" pitchFamily="2" charset="2"/>
                        <a:buChar char="n"/>
                        <a:defRPr sz="1800" b="0" i="0" u="none" kern="1200" baseline="0">
                          <a:solidFill>
                            <a:schemeClr val="tx2"/>
                          </a:solidFill>
                          <a:latin typeface="黑体" panose="02010609060101010101" pitchFamily="2" charset="-122"/>
                          <a:ea typeface="黑体" panose="02010609060101010101" pitchFamily="2" charset="-122"/>
                        </a:defRPr>
                      </a:lvl5pPr>
                    </a:lstStyle>
                    <a:p>
                      <a:pPr marL="0" lvl="0" indent="0">
                        <a:buNone/>
                      </a:pPr>
                      <a:r>
                        <a:rPr lang="en-US" altLang="zh-CN" sz="2000">
                          <a:solidFill>
                            <a:srgbClr val="000000"/>
                          </a:solidFill>
                          <a:latin typeface="Times New Roman" panose="02020603050405020304" pitchFamily="18" charset="0"/>
                          <a:ea typeface="楷体_GB2312" pitchFamily="1" charset="-122"/>
                        </a:rPr>
                        <a:t>(N,N,S,S)</a:t>
                      </a:r>
                      <a:r>
                        <a:rPr lang="zh-CN" altLang="en-US" sz="2000">
                          <a:solidFill>
                            <a:srgbClr val="000000"/>
                          </a:solidFill>
                          <a:latin typeface="宋体" panose="02010600030101010101" pitchFamily="2" charset="-122"/>
                          <a:ea typeface="楷体_GB2312" pitchFamily="1" charset="-122"/>
                        </a:rPr>
                        <a:t>：老农和狐狸在北岸，羊羔和白菜在南岸</a:t>
                      </a:r>
                      <a:r>
                        <a:rPr lang="zh-CN" altLang="en-US" sz="2000">
                          <a:solidFill>
                            <a:srgbClr val="000000"/>
                          </a:solidFill>
                          <a:ea typeface="楷体_GB2312" pitchFamily="1" charset="-122"/>
                        </a:rPr>
                        <a:t> </a:t>
                      </a:r>
                      <a:endParaRPr lang="zh-CN" altLang="en-US" sz="2000">
                        <a:solidFill>
                          <a:srgbClr val="000000"/>
                        </a:solidFill>
                        <a:ea typeface="楷体_GB2312" pitchFamily="1" charset="-122"/>
                      </a:endParaRPr>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r>
              <a:tr h="676275">
                <a:tc rowSpan="2">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v"/>
                        <a:defRPr sz="3000" u="none" kern="1200" baseline="0">
                          <a:solidFill>
                            <a:schemeClr val="tx2"/>
                          </a:solidFill>
                          <a:latin typeface="黑体" panose="02010609060101010101" pitchFamily="2" charset="-122"/>
                          <a:ea typeface="黑体" panose="0201060906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
                        <a:defRPr sz="2400" b="0" i="0" u="none" kern="1200" baseline="0">
                          <a:solidFill>
                            <a:schemeClr val="tx2"/>
                          </a:solidFill>
                          <a:latin typeface="黑体" panose="02010609060101010101" pitchFamily="2" charset="-122"/>
                          <a:ea typeface="黑体" panose="0201060906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n"/>
                        <a:defRPr sz="2000" b="0" i="0" u="none" kern="1200" baseline="0">
                          <a:solidFill>
                            <a:schemeClr val="tx2"/>
                          </a:solidFill>
                          <a:latin typeface="黑体" panose="02010609060101010101" pitchFamily="2" charset="-122"/>
                          <a:ea typeface="黑体" panose="0201060906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l"/>
                        <a:defRPr sz="1800" b="0" i="0" u="none" kern="1200" baseline="0">
                          <a:solidFill>
                            <a:schemeClr val="tx2"/>
                          </a:solidFill>
                          <a:latin typeface="黑体" panose="02010609060101010101" pitchFamily="2" charset="-122"/>
                          <a:ea typeface="黑体" panose="02010609060101010101" pitchFamily="2" charset="-122"/>
                        </a:defRPr>
                      </a:lvl4pPr>
                      <a:lvl5pPr marL="2057400" lvl="4" indent="-228600" algn="l" defTabSz="914400" rtl="0" eaLnBrk="1" fontAlgn="base" latinLnBrk="0" hangingPunct="1">
                        <a:lnSpc>
                          <a:spcPct val="100000"/>
                        </a:lnSpc>
                        <a:spcBef>
                          <a:spcPct val="20000"/>
                        </a:spcBef>
                        <a:spcAft>
                          <a:spcPct val="0"/>
                        </a:spcAft>
                        <a:buClrTx/>
                        <a:buSzPct val="90000"/>
                        <a:buFont typeface="Wingdings" panose="05000000000000000000" pitchFamily="2" charset="2"/>
                        <a:buChar char="n"/>
                        <a:defRPr sz="1800" b="0" i="0" u="none" kern="1200" baseline="0">
                          <a:solidFill>
                            <a:schemeClr val="tx2"/>
                          </a:solidFill>
                          <a:latin typeface="黑体" panose="02010609060101010101" pitchFamily="2" charset="-122"/>
                          <a:ea typeface="黑体" panose="02010609060101010101" pitchFamily="2" charset="-122"/>
                        </a:defRPr>
                      </a:lvl5pPr>
                    </a:lstStyle>
                    <a:p>
                      <a:pPr marL="0" lvl="0" indent="0">
                        <a:buNone/>
                      </a:pPr>
                      <a:r>
                        <a:rPr lang="zh-CN" altLang="en-US" sz="2000">
                          <a:solidFill>
                            <a:srgbClr val="000000"/>
                          </a:solidFill>
                          <a:latin typeface="宋体" panose="02010600030101010101" pitchFamily="2" charset="-122"/>
                          <a:ea typeface="楷体_GB2312" pitchFamily="1" charset="-122"/>
                        </a:rPr>
                        <a:t>狐狸和羊羔在同一岸（狐狸要吃羊羔）</a:t>
                      </a:r>
                      <a:r>
                        <a:rPr lang="zh-CN" altLang="en-US" sz="2000">
                          <a:solidFill>
                            <a:srgbClr val="000000"/>
                          </a:solidFill>
                          <a:ea typeface="楷体_GB2312" pitchFamily="1" charset="-122"/>
                        </a:rPr>
                        <a:t> </a:t>
                      </a:r>
                      <a:endParaRPr lang="zh-CN" altLang="en-US" sz="2000">
                        <a:solidFill>
                          <a:srgbClr val="000000"/>
                        </a:solidFill>
                        <a:ea typeface="楷体_GB2312" pitchFamily="1" charset="-122"/>
                      </a:endParaRP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v"/>
                        <a:defRPr sz="3000" u="none" kern="1200" baseline="0">
                          <a:solidFill>
                            <a:schemeClr val="tx2"/>
                          </a:solidFill>
                          <a:latin typeface="黑体" panose="02010609060101010101" pitchFamily="2" charset="-122"/>
                          <a:ea typeface="黑体" panose="0201060906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
                        <a:defRPr sz="2400" b="0" i="0" u="none" kern="1200" baseline="0">
                          <a:solidFill>
                            <a:schemeClr val="tx2"/>
                          </a:solidFill>
                          <a:latin typeface="黑体" panose="02010609060101010101" pitchFamily="2" charset="-122"/>
                          <a:ea typeface="黑体" panose="0201060906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n"/>
                        <a:defRPr sz="2000" b="0" i="0" u="none" kern="1200" baseline="0">
                          <a:solidFill>
                            <a:schemeClr val="tx2"/>
                          </a:solidFill>
                          <a:latin typeface="黑体" panose="02010609060101010101" pitchFamily="2" charset="-122"/>
                          <a:ea typeface="黑体" panose="0201060906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l"/>
                        <a:defRPr sz="1800" b="0" i="0" u="none" kern="1200" baseline="0">
                          <a:solidFill>
                            <a:schemeClr val="tx2"/>
                          </a:solidFill>
                          <a:latin typeface="黑体" panose="02010609060101010101" pitchFamily="2" charset="-122"/>
                          <a:ea typeface="黑体" panose="02010609060101010101" pitchFamily="2" charset="-122"/>
                        </a:defRPr>
                      </a:lvl4pPr>
                      <a:lvl5pPr marL="2057400" lvl="4" indent="-228600" algn="l" defTabSz="914400" rtl="0" eaLnBrk="1" fontAlgn="base" latinLnBrk="0" hangingPunct="1">
                        <a:lnSpc>
                          <a:spcPct val="100000"/>
                        </a:lnSpc>
                        <a:spcBef>
                          <a:spcPct val="20000"/>
                        </a:spcBef>
                        <a:spcAft>
                          <a:spcPct val="0"/>
                        </a:spcAft>
                        <a:buClrTx/>
                        <a:buSzPct val="90000"/>
                        <a:buFont typeface="Wingdings" panose="05000000000000000000" pitchFamily="2" charset="2"/>
                        <a:buChar char="n"/>
                        <a:defRPr sz="1800" b="0" i="0" u="none" kern="1200" baseline="0">
                          <a:solidFill>
                            <a:schemeClr val="tx2"/>
                          </a:solidFill>
                          <a:latin typeface="黑体" panose="02010609060101010101" pitchFamily="2" charset="-122"/>
                          <a:ea typeface="黑体" panose="02010609060101010101" pitchFamily="2" charset="-122"/>
                        </a:defRPr>
                      </a:lvl5pPr>
                    </a:lstStyle>
                    <a:p>
                      <a:pPr marL="0" lvl="0" indent="0">
                        <a:buNone/>
                      </a:pPr>
                      <a:r>
                        <a:rPr lang="en-US" altLang="zh-CN" sz="2000">
                          <a:solidFill>
                            <a:srgbClr val="000000"/>
                          </a:solidFill>
                          <a:latin typeface="Times New Roman" panose="02020603050405020304" pitchFamily="18" charset="0"/>
                          <a:ea typeface="楷体_GB2312" pitchFamily="1" charset="-122"/>
                        </a:rPr>
                        <a:t>(S,N,N,S)</a:t>
                      </a:r>
                      <a:r>
                        <a:rPr lang="zh-CN" altLang="en-US" sz="2000">
                          <a:solidFill>
                            <a:srgbClr val="000000"/>
                          </a:solidFill>
                          <a:latin typeface="宋体" panose="02010600030101010101" pitchFamily="2" charset="-122"/>
                          <a:ea typeface="楷体_GB2312" pitchFamily="1" charset="-122"/>
                        </a:rPr>
                        <a:t>：老农和白菜在南岸，狐狸和羊羔在北岸</a:t>
                      </a:r>
                      <a:r>
                        <a:rPr lang="zh-CN" altLang="en-US" sz="2000">
                          <a:solidFill>
                            <a:srgbClr val="000000"/>
                          </a:solidFill>
                          <a:ea typeface="楷体_GB2312" pitchFamily="1" charset="-122"/>
                        </a:rPr>
                        <a:t> </a:t>
                      </a:r>
                      <a:endParaRPr lang="zh-CN" altLang="en-US" sz="2000">
                        <a:solidFill>
                          <a:srgbClr val="000000"/>
                        </a:solidFill>
                        <a:ea typeface="楷体_GB2312" pitchFamily="1" charset="-122"/>
                      </a:endParaRPr>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r>
              <a:tr h="542925">
                <a:tc vMerge="1">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B w="28575" cap="flat" cmpd="sng">
                      <a:solidFill>
                        <a:schemeClr val="tx1"/>
                      </a:solidFill>
                      <a:prstDash val="solid"/>
                      <a:headEnd type="none" w="med" len="med"/>
                      <a:tailEnd type="none" w="med" len="med"/>
                    </a:lnB>
                  </a:tcPr>
                </a:tc>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v"/>
                        <a:defRPr sz="3000" u="none" kern="1200" baseline="0">
                          <a:solidFill>
                            <a:schemeClr val="tx2"/>
                          </a:solidFill>
                          <a:latin typeface="黑体" panose="02010609060101010101" pitchFamily="2" charset="-122"/>
                          <a:ea typeface="黑体" panose="0201060906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
                        <a:defRPr sz="2400" b="0" i="0" u="none" kern="1200" baseline="0">
                          <a:solidFill>
                            <a:schemeClr val="tx2"/>
                          </a:solidFill>
                          <a:latin typeface="黑体" panose="02010609060101010101" pitchFamily="2" charset="-122"/>
                          <a:ea typeface="黑体" panose="0201060906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n"/>
                        <a:defRPr sz="2000" b="0" i="0" u="none" kern="1200" baseline="0">
                          <a:solidFill>
                            <a:schemeClr val="tx2"/>
                          </a:solidFill>
                          <a:latin typeface="黑体" panose="02010609060101010101" pitchFamily="2" charset="-122"/>
                          <a:ea typeface="黑体" panose="0201060906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l"/>
                        <a:defRPr sz="1800" b="0" i="0" u="none" kern="1200" baseline="0">
                          <a:solidFill>
                            <a:schemeClr val="tx2"/>
                          </a:solidFill>
                          <a:latin typeface="黑体" panose="02010609060101010101" pitchFamily="2" charset="-122"/>
                          <a:ea typeface="黑体" panose="02010609060101010101" pitchFamily="2" charset="-122"/>
                        </a:defRPr>
                      </a:lvl4pPr>
                      <a:lvl5pPr marL="2057400" lvl="4" indent="-228600" algn="l" defTabSz="914400" rtl="0" eaLnBrk="1" fontAlgn="base" latinLnBrk="0" hangingPunct="1">
                        <a:lnSpc>
                          <a:spcPct val="100000"/>
                        </a:lnSpc>
                        <a:spcBef>
                          <a:spcPct val="20000"/>
                        </a:spcBef>
                        <a:spcAft>
                          <a:spcPct val="0"/>
                        </a:spcAft>
                        <a:buClrTx/>
                        <a:buSzPct val="90000"/>
                        <a:buFont typeface="Wingdings" panose="05000000000000000000" pitchFamily="2" charset="2"/>
                        <a:buChar char="n"/>
                        <a:defRPr sz="1800" b="0" i="0" u="none" kern="1200" baseline="0">
                          <a:solidFill>
                            <a:schemeClr val="tx2"/>
                          </a:solidFill>
                          <a:latin typeface="黑体" panose="02010609060101010101" pitchFamily="2" charset="-122"/>
                          <a:ea typeface="黑体" panose="02010609060101010101" pitchFamily="2" charset="-122"/>
                        </a:defRPr>
                      </a:lvl5pPr>
                    </a:lstStyle>
                    <a:p>
                      <a:pPr marL="0" lvl="0" indent="0">
                        <a:buNone/>
                      </a:pPr>
                      <a:r>
                        <a:rPr lang="en-US" altLang="zh-CN" sz="2000" dirty="0">
                          <a:solidFill>
                            <a:srgbClr val="000000"/>
                          </a:solidFill>
                          <a:latin typeface="Times New Roman" panose="02020603050405020304" pitchFamily="18" charset="0"/>
                          <a:ea typeface="楷体_GB2312" pitchFamily="1" charset="-122"/>
                        </a:rPr>
                        <a:t>(N,S,S,N)</a:t>
                      </a:r>
                      <a:r>
                        <a:rPr lang="zh-CN" altLang="en-US" sz="2000" dirty="0">
                          <a:solidFill>
                            <a:srgbClr val="000000"/>
                          </a:solidFill>
                          <a:latin typeface="宋体" panose="02010600030101010101" pitchFamily="2" charset="-122"/>
                          <a:ea typeface="楷体_GB2312" pitchFamily="1" charset="-122"/>
                        </a:rPr>
                        <a:t>：老农和白菜在北岸，狐狸和羊羔在南岸</a:t>
                      </a:r>
                      <a:r>
                        <a:rPr lang="zh-CN" altLang="en-US" sz="2000" dirty="0">
                          <a:solidFill>
                            <a:srgbClr val="000000"/>
                          </a:solidFill>
                          <a:ea typeface="楷体_GB2312" pitchFamily="1" charset="-122"/>
                        </a:rPr>
                        <a:t> </a:t>
                      </a:r>
                      <a:endParaRPr lang="zh-CN" altLang="en-US" sz="2000" dirty="0">
                        <a:solidFill>
                          <a:srgbClr val="000000"/>
                        </a:solidFill>
                        <a:ea typeface="楷体_GB2312" pitchFamily="1" charset="-122"/>
                      </a:endParaRPr>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bg1"/>
                    </a:solidFill>
                  </a:tcPr>
                </a:tc>
              </a:tr>
            </a:tbl>
          </a:graphicData>
        </a:graphic>
      </p:graphicFrame>
      <p:sp>
        <p:nvSpPr>
          <p:cNvPr id="20503" name="文本框 20502"/>
          <p:cNvSpPr txBox="1"/>
          <p:nvPr/>
        </p:nvSpPr>
        <p:spPr>
          <a:xfrm>
            <a:off x="417773" y="1521106"/>
            <a:ext cx="8257540" cy="1015663"/>
          </a:xfrm>
          <a:prstGeom prst="rect">
            <a:avLst/>
          </a:prstGeom>
          <a:solidFill>
            <a:schemeClr val="bg1"/>
          </a:solidFill>
          <a:ln w="9525">
            <a:noFill/>
          </a:ln>
        </p:spPr>
        <p:txBody>
          <a:bodyPr wrap="square">
            <a:spAutoFit/>
          </a:bodyPr>
          <a:lstStyle/>
          <a:p>
            <a:pPr algn="just">
              <a:spcBef>
                <a:spcPct val="20000"/>
              </a:spcBef>
              <a:buClr>
                <a:schemeClr val="accent2"/>
              </a:buClr>
              <a:buSzPct val="90000"/>
              <a:buFont typeface="Wingdings" panose="05000000000000000000" pitchFamily="2" charset="2"/>
            </a:pPr>
            <a:r>
              <a:rPr lang="zh-CN" altLang="en-US" sz="2000" dirty="0">
                <a:solidFill>
                  <a:srgbClr val="0000FF"/>
                </a:solidFill>
                <a:latin typeface="宋体" panose="02010600030101010101" pitchFamily="2" charset="-122"/>
                <a:ea typeface="楷体_GB2312" pitchFamily="1" charset="-122"/>
              </a:rPr>
              <a:t>因老农、狐狸、羊羔和白菜都有</a:t>
            </a:r>
            <a:r>
              <a:rPr lang="en-US" altLang="zh-CN" sz="2000" dirty="0">
                <a:solidFill>
                  <a:srgbClr val="0000FF"/>
                </a:solidFill>
                <a:latin typeface="宋体" panose="02010600030101010101" pitchFamily="2" charset="-122"/>
                <a:ea typeface="楷体_GB2312" pitchFamily="1" charset="-122"/>
              </a:rPr>
              <a:t>2</a:t>
            </a:r>
            <a:r>
              <a:rPr lang="zh-CN" altLang="en-US" sz="2000" dirty="0">
                <a:solidFill>
                  <a:srgbClr val="0000FF"/>
                </a:solidFill>
                <a:latin typeface="宋体" panose="02010600030101010101" pitchFamily="2" charset="-122"/>
                <a:ea typeface="楷体_GB2312" pitchFamily="1" charset="-122"/>
              </a:rPr>
              <a:t>种状态，即在南岸和北岸，所以</a:t>
            </a:r>
            <a:r>
              <a:rPr lang="en-US" altLang="zh-CN" sz="2000" dirty="0">
                <a:solidFill>
                  <a:srgbClr val="0000FF"/>
                </a:solidFill>
                <a:latin typeface="宋体" panose="02010600030101010101" pitchFamily="2" charset="-122"/>
                <a:ea typeface="楷体_GB2312" pitchFamily="1" charset="-122"/>
              </a:rPr>
              <a:t>4</a:t>
            </a:r>
            <a:r>
              <a:rPr lang="zh-CN" altLang="en-US" sz="2000" dirty="0">
                <a:solidFill>
                  <a:srgbClr val="0000FF"/>
                </a:solidFill>
                <a:latin typeface="宋体" panose="02010600030101010101" pitchFamily="2" charset="-122"/>
                <a:ea typeface="楷体_GB2312" pitchFamily="1" charset="-122"/>
              </a:rPr>
              <a:t>个对象的总状态数为</a:t>
            </a:r>
            <a:r>
              <a:rPr lang="en-US" altLang="zh-CN" sz="2000" dirty="0">
                <a:solidFill>
                  <a:srgbClr val="0000FF"/>
                </a:solidFill>
                <a:latin typeface="宋体" panose="02010600030101010101" pitchFamily="2" charset="-122"/>
                <a:ea typeface="楷体_GB2312" pitchFamily="1" charset="-122"/>
              </a:rPr>
              <a:t>2*2*2*2=16</a:t>
            </a:r>
            <a:r>
              <a:rPr lang="zh-CN" altLang="en-US" sz="2000" dirty="0">
                <a:solidFill>
                  <a:srgbClr val="0000FF"/>
                </a:solidFill>
                <a:latin typeface="宋体" panose="02010600030101010101" pitchFamily="2" charset="-122"/>
                <a:ea typeface="楷体_GB2312" pitchFamily="1" charset="-122"/>
              </a:rPr>
              <a:t>种，按条件要求，有几种状态不能存在，如表所示。所以只有</a:t>
            </a:r>
            <a:r>
              <a:rPr lang="en-US" altLang="zh-CN" sz="2000" dirty="0">
                <a:solidFill>
                  <a:srgbClr val="0000FF"/>
                </a:solidFill>
                <a:latin typeface="宋体" panose="02010600030101010101" pitchFamily="2" charset="-122"/>
                <a:ea typeface="楷体_GB2312" pitchFamily="1" charset="-122"/>
              </a:rPr>
              <a:t>10</a:t>
            </a:r>
            <a:r>
              <a:rPr lang="zh-CN" altLang="en-US" sz="2000" dirty="0">
                <a:solidFill>
                  <a:srgbClr val="0000FF"/>
                </a:solidFill>
                <a:latin typeface="宋体" panose="02010600030101010101" pitchFamily="2" charset="-122"/>
                <a:ea typeface="楷体_GB2312" pitchFamily="1" charset="-122"/>
              </a:rPr>
              <a:t>种可能状态。 </a:t>
            </a:r>
            <a:endParaRPr lang="zh-CN" altLang="en-US" sz="2000" dirty="0">
              <a:solidFill>
                <a:srgbClr val="0000FF"/>
              </a:solidFill>
              <a:latin typeface="宋体" panose="02010600030101010101" pitchFamily="2" charset="-122"/>
              <a:ea typeface="楷体_GB2312" pitchFamily="1" charset="-122"/>
            </a:endParaRPr>
          </a:p>
        </p:txBody>
      </p:sp>
      <p:sp>
        <p:nvSpPr>
          <p:cNvPr id="8" name="文本框 4"/>
          <p:cNvSpPr txBox="1"/>
          <p:nvPr/>
        </p:nvSpPr>
        <p:spPr>
          <a:xfrm>
            <a:off x="301752" y="454862"/>
            <a:ext cx="4493538" cy="523220"/>
          </a:xfrm>
          <a:prstGeom prst="rect">
            <a:avLst/>
          </a:prstGeom>
          <a:noFill/>
        </p:spPr>
        <p:txBody>
          <a:bodyPr wrap="none" rtlCol="0" anchor="t">
            <a:spAutoFit/>
            <a:scene3d>
              <a:camera prst="orthographicFront"/>
              <a:lightRig rig="threePt" dir="t"/>
            </a:scene3d>
          </a:bodyPr>
          <a:lstStyle/>
          <a:p>
            <a:r>
              <a:rPr lang="zh-CN" altLang="en-US" sz="28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sym typeface="+mn-ea"/>
              </a:rPr>
              <a:t>用</a:t>
            </a:r>
            <a:r>
              <a:rPr lang="zh-CN" altLang="en-US" sz="2800" dirty="0">
                <a:solidFill>
                  <a:schemeClr val="tx1"/>
                </a:solidFill>
                <a:effectLst>
                  <a:outerShdw blurRad="38100" dist="19050" dir="2700000" algn="tl" rotWithShape="0">
                    <a:schemeClr val="dk1">
                      <a:alpha val="40000"/>
                    </a:schemeClr>
                  </a:outerShdw>
                </a:effectLst>
                <a:latin typeface="Times New Roman" panose="02020603050405020304" pitchFamily="18" charset="0"/>
                <a:sym typeface="+mn-ea"/>
              </a:rPr>
              <a:t>实例说明知识表示的过程</a:t>
            </a:r>
            <a:endParaRPr lang="zh-CN" altLang="en-US" sz="2800" dirty="0">
              <a:solidFill>
                <a:schemeClr val="tx1"/>
              </a:solidFill>
              <a:effectLst>
                <a:outerShdw blurRad="38100" dist="19050" dir="2700000" algn="tl" rotWithShape="0">
                  <a:schemeClr val="dk1">
                    <a:alpha val="40000"/>
                  </a:schemeClr>
                </a:outerShdw>
              </a:effectLst>
              <a:latin typeface="Times New Roman" panose="02020603050405020304" pitchFamily="18" charset="0"/>
              <a:sym typeface="+mn-ea"/>
            </a:endParaRPr>
          </a:p>
        </p:txBody>
      </p:sp>
    </p:spTree>
  </p:cSld>
  <p:clrMapOvr>
    <a:masterClrMapping/>
  </p:clrMapOvr>
  <p:transition>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10886" y="264226"/>
            <a:ext cx="3522103" cy="758952"/>
          </a:xfrm>
        </p:spPr>
        <p:txBody>
          <a:bodyPr/>
          <a:lstStyle/>
          <a:p>
            <a:pPr algn="l"/>
            <a:r>
              <a:rPr lang="zh-CN" altLang="en-US" b="1" dirty="0" smtClean="0">
                <a:solidFill>
                  <a:schemeClr val="tx1"/>
                </a:solidFill>
                <a:latin typeface="仿宋" panose="02010609060101010101" pitchFamily="49" charset="-122"/>
                <a:ea typeface="仿宋" panose="02010609060101010101" pitchFamily="49" charset="-122"/>
              </a:rPr>
              <a:t>第</a:t>
            </a:r>
            <a:r>
              <a:rPr lang="en-US" altLang="zh-CN" b="1" dirty="0" smtClean="0">
                <a:solidFill>
                  <a:schemeClr val="tx1"/>
                </a:solidFill>
                <a:latin typeface="仿宋" panose="02010609060101010101" pitchFamily="49" charset="-122"/>
                <a:ea typeface="仿宋" panose="02010609060101010101" pitchFamily="49" charset="-122"/>
              </a:rPr>
              <a:t>2</a:t>
            </a:r>
            <a:r>
              <a:rPr lang="zh-CN" altLang="en-US" b="1" dirty="0" smtClean="0">
                <a:solidFill>
                  <a:schemeClr val="tx1"/>
                </a:solidFill>
                <a:latin typeface="仿宋" panose="02010609060101010101" pitchFamily="49" charset="-122"/>
                <a:ea typeface="仿宋" panose="02010609060101010101" pitchFamily="49" charset="-122"/>
              </a:rPr>
              <a:t>章 知识表示</a:t>
            </a:r>
            <a:endParaRPr lang="zh-CN" altLang="en-US" b="1" dirty="0">
              <a:solidFill>
                <a:schemeClr val="tx1"/>
              </a:solidFill>
              <a:latin typeface="仿宋" panose="02010609060101010101" pitchFamily="49" charset="-122"/>
              <a:ea typeface="仿宋" panose="02010609060101010101" pitchFamily="49" charset="-122"/>
            </a:endParaRPr>
          </a:p>
        </p:txBody>
      </p:sp>
      <p:sp>
        <p:nvSpPr>
          <p:cNvPr id="19458" name="灯片编号占位符 1"/>
          <p:cNvSpPr>
            <a:spLocks noGrp="1"/>
          </p:cNvSpPr>
          <p:nvPr>
            <p:ph type="sldNum" sz="quarter" idx="12"/>
          </p:nvPr>
        </p:nvSpPr>
        <p:spPr>
          <a:noFill/>
        </p:spPr>
        <p:txBody>
          <a:bodyPr/>
          <a:lstStyle/>
          <a:p>
            <a:fld id="{58E68A8C-A9E2-48E9-A34C-2A37490D21A1}" type="slidenum">
              <a:rPr lang="ja-JP" altLang="en-US"/>
            </a:fld>
            <a:endParaRPr lang="en-US" altLang="ja-JP" dirty="0"/>
          </a:p>
        </p:txBody>
      </p:sp>
      <p:sp>
        <p:nvSpPr>
          <p:cNvPr id="19460" name="Rectangle 5"/>
          <p:cNvSpPr>
            <a:spLocks noChangeArrowheads="1"/>
          </p:cNvSpPr>
          <p:nvPr/>
        </p:nvSpPr>
        <p:spPr bwMode="auto">
          <a:xfrm>
            <a:off x="250763" y="1457325"/>
            <a:ext cx="8642350" cy="5400675"/>
          </a:xfrm>
          <a:prstGeom prst="rect">
            <a:avLst/>
          </a:prstGeom>
          <a:noFill/>
          <a:ln w="9525">
            <a:noFill/>
            <a:miter lim="800000"/>
          </a:ln>
        </p:spPr>
        <p:txBody>
          <a:bodyPr/>
          <a:lstStyle/>
          <a:p>
            <a:pPr>
              <a:lnSpc>
                <a:spcPct val="150000"/>
              </a:lnSpc>
              <a:spcBef>
                <a:spcPct val="20000"/>
              </a:spcBef>
              <a:buClr>
                <a:schemeClr val="accent2"/>
              </a:buClr>
            </a:pPr>
            <a:r>
              <a:rPr lang="zh-CN" altLang="en-US" sz="2200" b="1" dirty="0" smtClean="0">
                <a:latin typeface="Times New Roman" panose="02020603050405020304" pitchFamily="18" charset="0"/>
              </a:rPr>
              <a:t>       人类</a:t>
            </a:r>
            <a:r>
              <a:rPr lang="zh-CN" altLang="en-US" sz="2200" b="1" dirty="0">
                <a:latin typeface="Times New Roman" panose="02020603050405020304" pitchFamily="18" charset="0"/>
              </a:rPr>
              <a:t>的智能活动主要是获得并运用</a:t>
            </a:r>
            <a:r>
              <a:rPr lang="zh-CN" altLang="en-US" sz="2200" b="1" dirty="0" smtClean="0">
                <a:latin typeface="Times New Roman" panose="02020603050405020304" pitchFamily="18" charset="0"/>
              </a:rPr>
              <a:t>知识，知识</a:t>
            </a:r>
            <a:r>
              <a:rPr lang="zh-CN" altLang="en-US" sz="2200" b="1" dirty="0">
                <a:latin typeface="Times New Roman" panose="02020603050405020304" pitchFamily="18" charset="0"/>
              </a:rPr>
              <a:t>是智能的基础。为了使计算机具有智能，能模拟人类的智能行为，就必须使它具有知识。但知识需要用适当的模式表示出来才能存储到计算机中去，因此，知识的表示成为人工智能中一个十分重要的研究课题。</a:t>
            </a:r>
            <a:endParaRPr lang="zh-CN" altLang="en-US" sz="2200" b="1" dirty="0">
              <a:latin typeface="Times New Roman" panose="02020603050405020304" pitchFamily="18" charset="0"/>
            </a:endParaRPr>
          </a:p>
          <a:p>
            <a:pPr>
              <a:lnSpc>
                <a:spcPct val="150000"/>
              </a:lnSpc>
              <a:spcBef>
                <a:spcPct val="20000"/>
              </a:spcBef>
              <a:buClr>
                <a:schemeClr val="accent2"/>
              </a:buClr>
            </a:pPr>
            <a:r>
              <a:rPr lang="zh-CN" altLang="en-US" sz="2200" b="1" dirty="0" smtClean="0">
                <a:latin typeface="Times New Roman" panose="02020603050405020304" pitchFamily="18" charset="0"/>
              </a:rPr>
              <a:t>      本章</a:t>
            </a:r>
            <a:r>
              <a:rPr lang="zh-CN" altLang="en-US" sz="2200" b="1" dirty="0">
                <a:latin typeface="Times New Roman" panose="02020603050405020304" pitchFamily="18" charset="0"/>
              </a:rPr>
              <a:t>将首先介绍</a:t>
            </a:r>
            <a:r>
              <a:rPr lang="zh-CN" altLang="en-US" sz="2200" b="1" dirty="0">
                <a:solidFill>
                  <a:srgbClr val="0000FF"/>
                </a:solidFill>
                <a:latin typeface="Times New Roman" panose="02020603050405020304" pitchFamily="18" charset="0"/>
              </a:rPr>
              <a:t>知识与知识表示</a:t>
            </a:r>
            <a:r>
              <a:rPr lang="zh-CN" altLang="en-US" sz="2200" b="1" dirty="0">
                <a:latin typeface="Times New Roman" panose="02020603050405020304" pitchFamily="18" charset="0"/>
              </a:rPr>
              <a:t>的概念，然后介绍</a:t>
            </a:r>
            <a:r>
              <a:rPr lang="zh-CN" altLang="en-US" sz="2200" b="1" dirty="0">
                <a:solidFill>
                  <a:srgbClr val="0000FF"/>
                </a:solidFill>
                <a:latin typeface="Times New Roman" panose="02020603050405020304" pitchFamily="18" charset="0"/>
              </a:rPr>
              <a:t>一阶谓词逻辑、产生式、框架、语义网络</a:t>
            </a:r>
            <a:r>
              <a:rPr lang="zh-CN" altLang="en-US" sz="2200" b="1" dirty="0">
                <a:latin typeface="Times New Roman" panose="02020603050405020304" pitchFamily="18" charset="0"/>
              </a:rPr>
              <a:t>等当前人工智能中应用比较广泛的知识表示方法，为后面介绍推理方法、专家系统等奠定基础。</a:t>
            </a:r>
            <a:endParaRPr lang="zh-CN" altLang="en-US" sz="2200" b="1" dirty="0">
              <a:latin typeface="Times New Roman" panose="02020603050405020304" pitchFamily="18" charset="0"/>
            </a:endParaRPr>
          </a:p>
        </p:txBody>
      </p:sp>
    </p:spTree>
  </p:cSld>
  <p:clrMapOvr>
    <a:masterClrMapping/>
  </p:clrMapOvr>
  <p:transition>
    <p:rand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21507" name="文本占位符 21506"/>
          <p:cNvSpPr>
            <a:spLocks noGrp="1"/>
          </p:cNvSpPr>
          <p:nvPr>
            <p:ph sz="quarter" idx="1"/>
          </p:nvPr>
        </p:nvSpPr>
        <p:spPr>
          <a:xfrm>
            <a:off x="434109" y="1527048"/>
            <a:ext cx="8211128" cy="4572000"/>
          </a:xfrm>
          <a:solidFill>
            <a:schemeClr val="bg1"/>
          </a:solidFill>
        </p:spPr>
        <p:txBody>
          <a:bodyPr/>
          <a:lstStyle/>
          <a:p>
            <a:pPr marL="36195" algn="just">
              <a:spcBef>
                <a:spcPct val="50000"/>
              </a:spcBef>
              <a:spcAft>
                <a:spcPct val="50000"/>
              </a:spcAft>
              <a:buNone/>
            </a:pPr>
            <a:r>
              <a:rPr lang="zh-CN" altLang="en-US" sz="2400" dirty="0">
                <a:latin typeface="仿宋" panose="02010609060101010101" pitchFamily="49" charset="-122"/>
                <a:ea typeface="仿宋" panose="02010609060101010101" pitchFamily="49" charset="-122"/>
              </a:rPr>
              <a:t>根据题意，在</a:t>
            </a:r>
            <a:r>
              <a:rPr lang="en-US" altLang="zh-CN" sz="2400" dirty="0">
                <a:latin typeface="仿宋" panose="02010609060101010101" pitchFamily="49" charset="-122"/>
                <a:ea typeface="仿宋" panose="02010609060101010101" pitchFamily="49" charset="-122"/>
              </a:rPr>
              <a:t>10</a:t>
            </a:r>
            <a:r>
              <a:rPr lang="zh-CN" altLang="en-US" sz="2400" dirty="0">
                <a:latin typeface="仿宋" panose="02010609060101010101" pitchFamily="49" charset="-122"/>
                <a:ea typeface="仿宋" panose="02010609060101010101" pitchFamily="49" charset="-122"/>
              </a:rPr>
              <a:t>种可能的安全状态里，只有</a:t>
            </a:r>
            <a:r>
              <a:rPr lang="en-US" altLang="zh-CN" sz="2400" dirty="0">
                <a:latin typeface="仿宋" panose="02010609060101010101" pitchFamily="49" charset="-122"/>
                <a:ea typeface="仿宋" panose="02010609060101010101" pitchFamily="49" charset="-122"/>
              </a:rPr>
              <a:t>4</a:t>
            </a:r>
            <a:r>
              <a:rPr lang="zh-CN" altLang="en-US" sz="2400" dirty="0">
                <a:latin typeface="仿宋" panose="02010609060101010101" pitchFamily="49" charset="-122"/>
                <a:ea typeface="仿宋" panose="02010609060101010101" pitchFamily="49" charset="-122"/>
              </a:rPr>
              <a:t>种</a:t>
            </a:r>
            <a:r>
              <a:rPr lang="zh-CN" altLang="en-US" sz="2400" dirty="0" smtClean="0">
                <a:latin typeface="仿宋" panose="02010609060101010101" pitchFamily="49" charset="-122"/>
                <a:ea typeface="仿宋" panose="02010609060101010101" pitchFamily="49" charset="-122"/>
              </a:rPr>
              <a:t>是有可能</a:t>
            </a:r>
            <a:endParaRPr lang="en-US" altLang="zh-CN" sz="2400" dirty="0" smtClean="0">
              <a:latin typeface="仿宋" panose="02010609060101010101" pitchFamily="49" charset="-122"/>
              <a:ea typeface="仿宋" panose="02010609060101010101" pitchFamily="49" charset="-122"/>
            </a:endParaRPr>
          </a:p>
          <a:p>
            <a:pPr marL="36195" algn="just">
              <a:spcBef>
                <a:spcPct val="50000"/>
              </a:spcBef>
              <a:spcAft>
                <a:spcPct val="50000"/>
              </a:spcAft>
              <a:buNone/>
            </a:pPr>
            <a:r>
              <a:rPr lang="zh-CN" altLang="en-US" sz="2400" dirty="0" smtClean="0">
                <a:latin typeface="仿宋" panose="02010609060101010101" pitchFamily="49" charset="-122"/>
                <a:ea typeface="仿宋" panose="02010609060101010101" pitchFamily="49" charset="-122"/>
              </a:rPr>
              <a:t>的</a:t>
            </a:r>
            <a:r>
              <a:rPr lang="zh-CN" altLang="en-US" sz="2400" dirty="0">
                <a:latin typeface="仿宋" panose="02010609060101010101" pitchFamily="49" charset="-122"/>
                <a:ea typeface="仿宋" panose="02010609060101010101" pitchFamily="49" charset="-122"/>
              </a:rPr>
              <a:t>操作：</a:t>
            </a:r>
            <a:endParaRPr lang="zh-CN" altLang="en-US" sz="2400" dirty="0">
              <a:latin typeface="仿宋" panose="02010609060101010101" pitchFamily="49" charset="-122"/>
              <a:ea typeface="仿宋" panose="02010609060101010101" pitchFamily="49" charset="-122"/>
            </a:endParaRPr>
          </a:p>
          <a:p>
            <a:pPr>
              <a:lnSpc>
                <a:spcPts val="3000"/>
              </a:lnSpc>
              <a:spcBef>
                <a:spcPct val="50000"/>
              </a:spcBef>
              <a:spcAft>
                <a:spcPct val="50000"/>
              </a:spcAft>
              <a:buNone/>
            </a:pPr>
            <a:r>
              <a:rPr lang="en-US" altLang="zh-CN" sz="2000" dirty="0">
                <a:solidFill>
                  <a:srgbClr val="0000FF"/>
                </a:solidFill>
                <a:latin typeface="仿宋" panose="02010609060101010101" pitchFamily="49" charset="-122"/>
                <a:ea typeface="仿宋" panose="02010609060101010101" pitchFamily="49" charset="-122"/>
              </a:rPr>
              <a:t>1</a:t>
            </a:r>
            <a:r>
              <a:rPr lang="zh-CN" altLang="en-US" sz="2000" dirty="0">
                <a:solidFill>
                  <a:srgbClr val="0000FF"/>
                </a:solidFill>
                <a:latin typeface="仿宋" panose="02010609060101010101" pitchFamily="49" charset="-122"/>
                <a:ea typeface="仿宋" panose="02010609060101010101" pitchFamily="49" charset="-122"/>
              </a:rPr>
              <a:t>）老农独自过河（包括从南岸到北岸和从北岸到南岸，下同）</a:t>
            </a:r>
            <a:endParaRPr lang="zh-CN" altLang="en-US" sz="2000" dirty="0">
              <a:solidFill>
                <a:srgbClr val="0000FF"/>
              </a:solidFill>
              <a:latin typeface="仿宋" panose="02010609060101010101" pitchFamily="49" charset="-122"/>
              <a:ea typeface="仿宋" panose="02010609060101010101" pitchFamily="49" charset="-122"/>
            </a:endParaRPr>
          </a:p>
          <a:p>
            <a:pPr>
              <a:lnSpc>
                <a:spcPts val="3000"/>
              </a:lnSpc>
              <a:spcBef>
                <a:spcPct val="50000"/>
              </a:spcBef>
              <a:spcAft>
                <a:spcPct val="50000"/>
              </a:spcAft>
              <a:buNone/>
            </a:pPr>
            <a:r>
              <a:rPr lang="en-US" altLang="zh-CN" sz="2000" dirty="0">
                <a:solidFill>
                  <a:srgbClr val="0000FF"/>
                </a:solidFill>
                <a:latin typeface="仿宋" panose="02010609060101010101" pitchFamily="49" charset="-122"/>
                <a:ea typeface="仿宋" panose="02010609060101010101" pitchFamily="49" charset="-122"/>
              </a:rPr>
              <a:t>2</a:t>
            </a:r>
            <a:r>
              <a:rPr lang="zh-CN" altLang="en-US" sz="2000" dirty="0">
                <a:solidFill>
                  <a:srgbClr val="0000FF"/>
                </a:solidFill>
                <a:latin typeface="仿宋" panose="02010609060101010101" pitchFamily="49" charset="-122"/>
                <a:ea typeface="仿宋" panose="02010609060101010101" pitchFamily="49" charset="-122"/>
              </a:rPr>
              <a:t>）老农携带狐狸过河</a:t>
            </a:r>
            <a:endParaRPr lang="zh-CN" altLang="en-US" sz="2000" dirty="0">
              <a:solidFill>
                <a:srgbClr val="0000FF"/>
              </a:solidFill>
              <a:latin typeface="仿宋" panose="02010609060101010101" pitchFamily="49" charset="-122"/>
              <a:ea typeface="仿宋" panose="02010609060101010101" pitchFamily="49" charset="-122"/>
            </a:endParaRPr>
          </a:p>
          <a:p>
            <a:pPr>
              <a:lnSpc>
                <a:spcPts val="3000"/>
              </a:lnSpc>
              <a:spcBef>
                <a:spcPct val="50000"/>
              </a:spcBef>
              <a:spcAft>
                <a:spcPct val="50000"/>
              </a:spcAft>
              <a:buNone/>
            </a:pPr>
            <a:r>
              <a:rPr lang="en-US" altLang="zh-CN" sz="2000" dirty="0">
                <a:solidFill>
                  <a:srgbClr val="0000FF"/>
                </a:solidFill>
                <a:latin typeface="仿宋" panose="02010609060101010101" pitchFamily="49" charset="-122"/>
                <a:ea typeface="仿宋" panose="02010609060101010101" pitchFamily="49" charset="-122"/>
              </a:rPr>
              <a:t>3</a:t>
            </a:r>
            <a:r>
              <a:rPr lang="zh-CN" altLang="en-US" sz="2000" dirty="0">
                <a:solidFill>
                  <a:srgbClr val="0000FF"/>
                </a:solidFill>
                <a:latin typeface="仿宋" panose="02010609060101010101" pitchFamily="49" charset="-122"/>
                <a:ea typeface="仿宋" panose="02010609060101010101" pitchFamily="49" charset="-122"/>
              </a:rPr>
              <a:t>）老农携带羊羔过河</a:t>
            </a:r>
            <a:endParaRPr lang="zh-CN" altLang="en-US" sz="2000" dirty="0">
              <a:solidFill>
                <a:srgbClr val="0000FF"/>
              </a:solidFill>
              <a:latin typeface="仿宋" panose="02010609060101010101" pitchFamily="49" charset="-122"/>
              <a:ea typeface="仿宋" panose="02010609060101010101" pitchFamily="49" charset="-122"/>
            </a:endParaRPr>
          </a:p>
          <a:p>
            <a:pPr>
              <a:lnSpc>
                <a:spcPts val="3000"/>
              </a:lnSpc>
              <a:spcBef>
                <a:spcPct val="50000"/>
              </a:spcBef>
              <a:spcAft>
                <a:spcPct val="50000"/>
              </a:spcAft>
              <a:buNone/>
            </a:pPr>
            <a:r>
              <a:rPr lang="en-US" altLang="zh-CN" sz="2000" dirty="0">
                <a:solidFill>
                  <a:srgbClr val="0000FF"/>
                </a:solidFill>
                <a:latin typeface="仿宋" panose="02010609060101010101" pitchFamily="49" charset="-122"/>
                <a:ea typeface="仿宋" panose="02010609060101010101" pitchFamily="49" charset="-122"/>
              </a:rPr>
              <a:t>4</a:t>
            </a:r>
            <a:r>
              <a:rPr lang="zh-CN" altLang="en-US" sz="2000" dirty="0">
                <a:solidFill>
                  <a:srgbClr val="0000FF"/>
                </a:solidFill>
                <a:latin typeface="仿宋" panose="02010609060101010101" pitchFamily="49" charset="-122"/>
                <a:ea typeface="仿宋" panose="02010609060101010101" pitchFamily="49" charset="-122"/>
              </a:rPr>
              <a:t>）老农携带白菜过河</a:t>
            </a:r>
            <a:endParaRPr lang="zh-CN" altLang="en-US" sz="2000" dirty="0">
              <a:solidFill>
                <a:srgbClr val="0000FF"/>
              </a:solidFill>
              <a:latin typeface="仿宋" panose="02010609060101010101" pitchFamily="49" charset="-122"/>
              <a:ea typeface="仿宋" panose="02010609060101010101" pitchFamily="49" charset="-122"/>
            </a:endParaRPr>
          </a:p>
          <a:p>
            <a:pPr>
              <a:buNone/>
            </a:pPr>
            <a:endParaRPr lang="zh-CN" altLang="en-US" sz="2000" dirty="0">
              <a:solidFill>
                <a:srgbClr val="0000FF"/>
              </a:solidFill>
              <a:latin typeface="仿宋" panose="02010609060101010101" pitchFamily="49" charset="-122"/>
              <a:ea typeface="仿宋" panose="02010609060101010101" pitchFamily="49" charset="-122"/>
            </a:endParaRPr>
          </a:p>
        </p:txBody>
      </p:sp>
      <p:sp>
        <p:nvSpPr>
          <p:cNvPr id="6" name="文本框 4"/>
          <p:cNvSpPr txBox="1"/>
          <p:nvPr/>
        </p:nvSpPr>
        <p:spPr>
          <a:xfrm>
            <a:off x="331734" y="542710"/>
            <a:ext cx="4493538" cy="523220"/>
          </a:xfrm>
          <a:prstGeom prst="rect">
            <a:avLst/>
          </a:prstGeom>
          <a:noFill/>
        </p:spPr>
        <p:txBody>
          <a:bodyPr wrap="none" rtlCol="0" anchor="t">
            <a:spAutoFit/>
            <a:scene3d>
              <a:camera prst="orthographicFront"/>
              <a:lightRig rig="threePt" dir="t"/>
            </a:scene3d>
          </a:bodyPr>
          <a:lstStyle/>
          <a:p>
            <a:r>
              <a:rPr lang="zh-CN" altLang="en-US" sz="28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sym typeface="+mn-ea"/>
              </a:rPr>
              <a:t>用</a:t>
            </a:r>
            <a:r>
              <a:rPr lang="zh-CN" altLang="en-US" sz="2800" dirty="0">
                <a:solidFill>
                  <a:schemeClr val="tx1"/>
                </a:solidFill>
                <a:effectLst>
                  <a:outerShdw blurRad="38100" dist="19050" dir="2700000" algn="tl" rotWithShape="0">
                    <a:schemeClr val="dk1">
                      <a:alpha val="40000"/>
                    </a:schemeClr>
                  </a:outerShdw>
                </a:effectLst>
                <a:latin typeface="Times New Roman" panose="02020603050405020304" pitchFamily="18" charset="0"/>
                <a:sym typeface="+mn-ea"/>
              </a:rPr>
              <a:t>实例说明知识表示的过程</a:t>
            </a:r>
            <a:endParaRPr lang="zh-CN" altLang="en-US" sz="2800" dirty="0">
              <a:solidFill>
                <a:schemeClr val="tx1"/>
              </a:solidFill>
              <a:effectLst>
                <a:outerShdw blurRad="38100" dist="19050" dir="2700000" algn="tl" rotWithShape="0">
                  <a:schemeClr val="dk1">
                    <a:alpha val="40000"/>
                  </a:schemeClr>
                </a:outerShdw>
              </a:effectLst>
              <a:latin typeface="Times New Roman" panose="02020603050405020304" pitchFamily="18" charset="0"/>
              <a:sym typeface="+mn-ea"/>
            </a:endParaRPr>
          </a:p>
        </p:txBody>
      </p:sp>
    </p:spTree>
  </p:cSld>
  <p:clrMapOvr>
    <a:masterClrMapping/>
  </p:clrMapOvr>
  <p:transition>
    <p:rand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22531" name="矩形 22530"/>
          <p:cNvSpPr/>
          <p:nvPr/>
        </p:nvSpPr>
        <p:spPr>
          <a:xfrm>
            <a:off x="3005138" y="1490663"/>
            <a:ext cx="9144000" cy="0"/>
          </a:xfrm>
          <a:prstGeom prst="rect">
            <a:avLst/>
          </a:prstGeom>
          <a:noFill/>
          <a:ln w="9525">
            <a:noFill/>
          </a:ln>
        </p:spPr>
        <p:txBody>
          <a:bodyPr/>
          <a:lstStyle/>
          <a:p>
            <a:endParaRPr lang="zh-CN" altLang="en-US"/>
          </a:p>
        </p:txBody>
      </p:sp>
      <p:sp>
        <p:nvSpPr>
          <p:cNvPr id="22532" name="矩形 22531"/>
          <p:cNvSpPr/>
          <p:nvPr/>
        </p:nvSpPr>
        <p:spPr>
          <a:xfrm>
            <a:off x="3005138" y="1490663"/>
            <a:ext cx="9144000" cy="0"/>
          </a:xfrm>
          <a:prstGeom prst="rect">
            <a:avLst/>
          </a:prstGeom>
          <a:noFill/>
          <a:ln w="9525">
            <a:noFill/>
          </a:ln>
        </p:spPr>
        <p:txBody>
          <a:bodyPr/>
          <a:lstStyle/>
          <a:p>
            <a:endParaRPr lang="zh-CN" altLang="en-US"/>
          </a:p>
        </p:txBody>
      </p:sp>
      <p:sp>
        <p:nvSpPr>
          <p:cNvPr id="3" name="文本框 2"/>
          <p:cNvSpPr txBox="1"/>
          <p:nvPr/>
        </p:nvSpPr>
        <p:spPr>
          <a:xfrm>
            <a:off x="350520" y="365760"/>
            <a:ext cx="2926080" cy="460375"/>
          </a:xfrm>
          <a:prstGeom prst="rect">
            <a:avLst/>
          </a:prstGeom>
          <a:solidFill>
            <a:schemeClr val="bg1"/>
          </a:solidFill>
        </p:spPr>
        <p:txBody>
          <a:bodyPr wrap="none" rtlCol="0" anchor="t">
            <a:spAutoFit/>
            <a:scene3d>
              <a:camera prst="orthographicFront"/>
              <a:lightRig rig="threePt" dir="t"/>
            </a:scene3d>
          </a:bodyPr>
          <a:lstStyle/>
          <a:p>
            <a:r>
              <a:rPr lang="zh-CN" altLang="en-US" sz="2400" dirty="0">
                <a:solidFill>
                  <a:schemeClr val="tx1"/>
                </a:solidFill>
                <a:effectLst>
                  <a:outerShdw blurRad="38100" dist="19050" dir="2700000" algn="tl" rotWithShape="0">
                    <a:schemeClr val="dk1">
                      <a:alpha val="40000"/>
                    </a:schemeClr>
                  </a:outerShdw>
                </a:effectLst>
                <a:latin typeface="Times New Roman" panose="02020603050405020304" pitchFamily="18" charset="0"/>
                <a:sym typeface="+mn-ea"/>
              </a:rPr>
              <a:t>问题求解过程的表示</a:t>
            </a:r>
            <a:endParaRPr lang="zh-CN" altLang="en-US" sz="2400" dirty="0">
              <a:solidFill>
                <a:schemeClr val="tx1"/>
              </a:solidFill>
              <a:effectLst>
                <a:outerShdw blurRad="38100" dist="19050" dir="2700000" algn="tl" rotWithShape="0">
                  <a:schemeClr val="dk1">
                    <a:alpha val="40000"/>
                  </a:schemeClr>
                </a:outerShdw>
              </a:effectLst>
              <a:latin typeface="Times New Roman" panose="02020603050405020304" pitchFamily="18" charset="0"/>
              <a:sym typeface="+mn-ea"/>
            </a:endParaRPr>
          </a:p>
        </p:txBody>
      </p:sp>
      <p:graphicFrame>
        <p:nvGraphicFramePr>
          <p:cNvPr id="5" name="对象 4"/>
          <p:cNvGraphicFramePr>
            <a:graphicFrameLocks noChangeAspect="1"/>
          </p:cNvGraphicFramePr>
          <p:nvPr/>
        </p:nvGraphicFramePr>
        <p:xfrm>
          <a:off x="2475346" y="1477345"/>
          <a:ext cx="4030663" cy="4986338"/>
        </p:xfrm>
        <a:graphic>
          <a:graphicData uri="http://schemas.openxmlformats.org/presentationml/2006/ole">
            <mc:AlternateContent xmlns:mc="http://schemas.openxmlformats.org/markup-compatibility/2006">
              <mc:Choice xmlns:v="urn:schemas-microsoft-com:vml" Requires="v">
                <p:oleObj spid="_x0000_s17598" name="" r:id="rId1" imgW="3136900" imgH="3876040" progId="">
                  <p:embed/>
                </p:oleObj>
              </mc:Choice>
              <mc:Fallback>
                <p:oleObj name="" r:id="rId1" imgW="3136900" imgH="3876040" progId="">
                  <p:embed/>
                  <p:pic>
                    <p:nvPicPr>
                      <p:cNvPr id="0" name="图片 17597"/>
                      <p:cNvPicPr/>
                      <p:nvPr/>
                    </p:nvPicPr>
                    <p:blipFill>
                      <a:blip r:embed="rId2"/>
                      <a:stretch>
                        <a:fillRect/>
                      </a:stretch>
                    </p:blipFill>
                    <p:spPr>
                      <a:xfrm>
                        <a:off x="2475346" y="1477345"/>
                        <a:ext cx="4030663" cy="4986338"/>
                      </a:xfrm>
                      <a:prstGeom prst="rect">
                        <a:avLst/>
                      </a:prstGeom>
                      <a:solidFill>
                        <a:schemeClr val="bg1"/>
                      </a:solidFill>
                      <a:ln w="38100">
                        <a:noFill/>
                        <a:miter/>
                      </a:ln>
                    </p:spPr>
                  </p:pic>
                </p:oleObj>
              </mc:Fallback>
            </mc:AlternateContent>
          </a:graphicData>
        </a:graphic>
      </p:graphicFrame>
      <p:sp>
        <p:nvSpPr>
          <p:cNvPr id="4" name="矩形 3"/>
          <p:cNvSpPr/>
          <p:nvPr/>
        </p:nvSpPr>
        <p:spPr>
          <a:xfrm>
            <a:off x="5041931" y="1390932"/>
            <a:ext cx="2734713" cy="338554"/>
          </a:xfrm>
          <a:prstGeom prst="rect">
            <a:avLst/>
          </a:prstGeom>
        </p:spPr>
        <p:txBody>
          <a:bodyPr wrap="square">
            <a:spAutoFit/>
          </a:bodyPr>
          <a:lstStyle/>
          <a:p>
            <a:r>
              <a:rPr lang="zh-CN" altLang="en-US" sz="1600" dirty="0" smtClean="0"/>
              <a:t>（老农，狐狸，羊羔，白菜）</a:t>
            </a:r>
            <a:endParaRPr lang="zh-CN" altLang="en-US" sz="1600" dirty="0"/>
          </a:p>
        </p:txBody>
      </p:sp>
      <p:cxnSp>
        <p:nvCxnSpPr>
          <p:cNvPr id="13" name="肘形连接符 12"/>
          <p:cNvCxnSpPr/>
          <p:nvPr/>
        </p:nvCxnSpPr>
        <p:spPr>
          <a:xfrm flipV="1">
            <a:off x="5588000" y="1931989"/>
            <a:ext cx="668888" cy="2612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6256888" y="1762712"/>
            <a:ext cx="1620957" cy="338554"/>
          </a:xfrm>
          <a:prstGeom prst="rect">
            <a:avLst/>
          </a:prstGeom>
        </p:spPr>
        <p:txBody>
          <a:bodyPr wrap="none">
            <a:spAutoFit/>
          </a:bodyPr>
          <a:lstStyle/>
          <a:p>
            <a:r>
              <a:rPr lang="zh-CN" altLang="en-US" sz="1600" dirty="0" smtClean="0"/>
              <a:t>老农带羊羔过河</a:t>
            </a:r>
            <a:endParaRPr lang="zh-CN" altLang="en-US" sz="1600" dirty="0"/>
          </a:p>
        </p:txBody>
      </p:sp>
      <p:cxnSp>
        <p:nvCxnSpPr>
          <p:cNvPr id="18" name="肘形连接符 17"/>
          <p:cNvCxnSpPr/>
          <p:nvPr/>
        </p:nvCxnSpPr>
        <p:spPr>
          <a:xfrm flipV="1">
            <a:off x="5588000" y="2609319"/>
            <a:ext cx="668888" cy="2612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6256888" y="2440042"/>
            <a:ext cx="1415772" cy="338554"/>
          </a:xfrm>
          <a:prstGeom prst="rect">
            <a:avLst/>
          </a:prstGeom>
        </p:spPr>
        <p:txBody>
          <a:bodyPr wrap="none">
            <a:spAutoFit/>
          </a:bodyPr>
          <a:lstStyle/>
          <a:p>
            <a:r>
              <a:rPr lang="zh-CN" altLang="en-US" sz="1600" dirty="0" smtClean="0"/>
              <a:t>老农独自过河</a:t>
            </a:r>
            <a:endParaRPr lang="zh-CN" altLang="en-US" sz="1600" dirty="0"/>
          </a:p>
        </p:txBody>
      </p:sp>
      <p:cxnSp>
        <p:nvCxnSpPr>
          <p:cNvPr id="16" name="直接箭头连接符 15"/>
          <p:cNvCxnSpPr/>
          <p:nvPr/>
        </p:nvCxnSpPr>
        <p:spPr>
          <a:xfrm>
            <a:off x="4800600" y="3143492"/>
            <a:ext cx="2376055"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7176655" y="2974215"/>
            <a:ext cx="1210588" cy="338554"/>
          </a:xfrm>
          <a:prstGeom prst="rect">
            <a:avLst/>
          </a:prstGeom>
          <a:ln>
            <a:solidFill>
              <a:srgbClr val="C00000"/>
            </a:solidFill>
          </a:ln>
        </p:spPr>
        <p:txBody>
          <a:bodyPr wrap="none">
            <a:spAutoFit/>
          </a:bodyPr>
          <a:lstStyle/>
          <a:p>
            <a:r>
              <a:rPr lang="zh-CN" altLang="en-US" sz="1600" dirty="0" smtClean="0"/>
              <a:t>羊羔在北岸</a:t>
            </a:r>
            <a:endParaRPr lang="zh-CN" altLang="en-US" sz="1600" dirty="0"/>
          </a:p>
        </p:txBody>
      </p:sp>
      <p:cxnSp>
        <p:nvCxnSpPr>
          <p:cNvPr id="26" name="肘形连接符 25"/>
          <p:cNvCxnSpPr/>
          <p:nvPr/>
        </p:nvCxnSpPr>
        <p:spPr>
          <a:xfrm>
            <a:off x="5996404" y="3286649"/>
            <a:ext cx="629184" cy="19539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6625588" y="3312769"/>
            <a:ext cx="1620957" cy="338554"/>
          </a:xfrm>
          <a:prstGeom prst="rect">
            <a:avLst/>
          </a:prstGeom>
        </p:spPr>
        <p:txBody>
          <a:bodyPr wrap="square">
            <a:spAutoFit/>
          </a:bodyPr>
          <a:lstStyle/>
          <a:p>
            <a:r>
              <a:rPr lang="zh-CN" altLang="en-US" sz="1600" dirty="0" smtClean="0"/>
              <a:t>老农带白菜过河</a:t>
            </a:r>
            <a:endParaRPr lang="zh-CN" altLang="en-US" sz="1600" dirty="0"/>
          </a:p>
        </p:txBody>
      </p:sp>
      <p:cxnSp>
        <p:nvCxnSpPr>
          <p:cNvPr id="29" name="肘形连接符 28"/>
          <p:cNvCxnSpPr>
            <a:endCxn id="30" idx="3"/>
          </p:cNvCxnSpPr>
          <p:nvPr/>
        </p:nvCxnSpPr>
        <p:spPr>
          <a:xfrm rot="10800000" flipV="1">
            <a:off x="2153688" y="3325703"/>
            <a:ext cx="700069" cy="16927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532730" y="3325704"/>
            <a:ext cx="1620957" cy="338554"/>
          </a:xfrm>
          <a:prstGeom prst="rect">
            <a:avLst/>
          </a:prstGeom>
        </p:spPr>
        <p:txBody>
          <a:bodyPr wrap="none">
            <a:spAutoFit/>
          </a:bodyPr>
          <a:lstStyle/>
          <a:p>
            <a:r>
              <a:rPr lang="zh-CN" altLang="en-US" sz="1600" dirty="0" smtClean="0"/>
              <a:t>老农带狐狸过河</a:t>
            </a:r>
            <a:endParaRPr lang="zh-CN" altLang="en-US" sz="1600" dirty="0"/>
          </a:p>
        </p:txBody>
      </p:sp>
      <p:cxnSp>
        <p:nvCxnSpPr>
          <p:cNvPr id="33" name="肘形连接符 32"/>
          <p:cNvCxnSpPr>
            <a:endCxn id="34" idx="3"/>
          </p:cNvCxnSpPr>
          <p:nvPr/>
        </p:nvCxnSpPr>
        <p:spPr>
          <a:xfrm rot="10800000" flipV="1">
            <a:off x="1775277" y="3989109"/>
            <a:ext cx="700069" cy="16927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154319" y="3989110"/>
            <a:ext cx="1620957" cy="338554"/>
          </a:xfrm>
          <a:prstGeom prst="rect">
            <a:avLst/>
          </a:prstGeom>
        </p:spPr>
        <p:txBody>
          <a:bodyPr wrap="none">
            <a:spAutoFit/>
          </a:bodyPr>
          <a:lstStyle/>
          <a:p>
            <a:r>
              <a:rPr lang="zh-CN" altLang="en-US" sz="1600" dirty="0" smtClean="0"/>
              <a:t>老农带羊羔过河</a:t>
            </a:r>
            <a:endParaRPr lang="zh-CN" altLang="en-US" sz="1600" dirty="0"/>
          </a:p>
        </p:txBody>
      </p:sp>
      <p:cxnSp>
        <p:nvCxnSpPr>
          <p:cNvPr id="35" name="肘形连接符 34"/>
          <p:cNvCxnSpPr>
            <a:endCxn id="36" idx="1"/>
          </p:cNvCxnSpPr>
          <p:nvPr/>
        </p:nvCxnSpPr>
        <p:spPr>
          <a:xfrm flipV="1">
            <a:off x="6491299" y="3978933"/>
            <a:ext cx="714780" cy="2681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7206079" y="3809656"/>
            <a:ext cx="1620957" cy="338554"/>
          </a:xfrm>
          <a:prstGeom prst="rect">
            <a:avLst/>
          </a:prstGeom>
        </p:spPr>
        <p:txBody>
          <a:bodyPr wrap="none">
            <a:spAutoFit/>
          </a:bodyPr>
          <a:lstStyle/>
          <a:p>
            <a:r>
              <a:rPr lang="zh-CN" altLang="en-US" sz="1600" dirty="0" smtClean="0"/>
              <a:t>老农带羊羔过河</a:t>
            </a:r>
            <a:endParaRPr lang="zh-CN" altLang="en-US" sz="1600" dirty="0"/>
          </a:p>
        </p:txBody>
      </p:sp>
      <p:cxnSp>
        <p:nvCxnSpPr>
          <p:cNvPr id="39" name="肘形连接符 38"/>
          <p:cNvCxnSpPr>
            <a:endCxn id="40" idx="3"/>
          </p:cNvCxnSpPr>
          <p:nvPr/>
        </p:nvCxnSpPr>
        <p:spPr>
          <a:xfrm rot="10800000" flipV="1">
            <a:off x="2005732" y="4809597"/>
            <a:ext cx="700069" cy="16927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384774" y="4809598"/>
            <a:ext cx="1620957" cy="338554"/>
          </a:xfrm>
          <a:prstGeom prst="rect">
            <a:avLst/>
          </a:prstGeom>
        </p:spPr>
        <p:txBody>
          <a:bodyPr wrap="none">
            <a:spAutoFit/>
          </a:bodyPr>
          <a:lstStyle/>
          <a:p>
            <a:r>
              <a:rPr lang="zh-CN" altLang="en-US" sz="1600" dirty="0" smtClean="0"/>
              <a:t>老农带白菜过河</a:t>
            </a:r>
            <a:endParaRPr lang="zh-CN" altLang="en-US" sz="1600" dirty="0"/>
          </a:p>
        </p:txBody>
      </p:sp>
      <p:cxnSp>
        <p:nvCxnSpPr>
          <p:cNvPr id="43" name="肘形连接符 42"/>
          <p:cNvCxnSpPr/>
          <p:nvPr/>
        </p:nvCxnSpPr>
        <p:spPr>
          <a:xfrm>
            <a:off x="6188668" y="4804948"/>
            <a:ext cx="786956" cy="12750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矩形 43"/>
          <p:cNvSpPr/>
          <p:nvPr/>
        </p:nvSpPr>
        <p:spPr>
          <a:xfrm>
            <a:off x="6903448" y="4722792"/>
            <a:ext cx="1620957" cy="338554"/>
          </a:xfrm>
          <a:prstGeom prst="rect">
            <a:avLst/>
          </a:prstGeom>
        </p:spPr>
        <p:txBody>
          <a:bodyPr wrap="none">
            <a:spAutoFit/>
          </a:bodyPr>
          <a:lstStyle/>
          <a:p>
            <a:r>
              <a:rPr lang="zh-CN" altLang="en-US" sz="1600" dirty="0" smtClean="0"/>
              <a:t>老农带狐狸过河</a:t>
            </a:r>
            <a:endParaRPr lang="zh-CN" altLang="en-US" sz="1600" dirty="0"/>
          </a:p>
        </p:txBody>
      </p:sp>
      <p:cxnSp>
        <p:nvCxnSpPr>
          <p:cNvPr id="48" name="直接箭头连接符 47"/>
          <p:cNvCxnSpPr>
            <a:endCxn id="49" idx="3"/>
          </p:cNvCxnSpPr>
          <p:nvPr/>
        </p:nvCxnSpPr>
        <p:spPr>
          <a:xfrm flipH="1">
            <a:off x="2838269" y="5061346"/>
            <a:ext cx="1239476" cy="6122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9" name="矩形 48"/>
          <p:cNvSpPr/>
          <p:nvPr/>
        </p:nvSpPr>
        <p:spPr>
          <a:xfrm>
            <a:off x="1012128" y="5504345"/>
            <a:ext cx="1826141" cy="338554"/>
          </a:xfrm>
          <a:prstGeom prst="rect">
            <a:avLst/>
          </a:prstGeom>
          <a:ln>
            <a:solidFill>
              <a:srgbClr val="C00000"/>
            </a:solidFill>
          </a:ln>
        </p:spPr>
        <p:txBody>
          <a:bodyPr wrap="none">
            <a:spAutoFit/>
          </a:bodyPr>
          <a:lstStyle/>
          <a:p>
            <a:r>
              <a:rPr lang="zh-CN" altLang="en-US" sz="1600" dirty="0" smtClean="0"/>
              <a:t>白菜和狐狸在北岸</a:t>
            </a:r>
            <a:endParaRPr lang="zh-CN" altLang="en-US" sz="1600" dirty="0"/>
          </a:p>
        </p:txBody>
      </p:sp>
      <p:cxnSp>
        <p:nvCxnSpPr>
          <p:cNvPr id="52" name="肘形连接符 51"/>
          <p:cNvCxnSpPr/>
          <p:nvPr/>
        </p:nvCxnSpPr>
        <p:spPr>
          <a:xfrm>
            <a:off x="5528966" y="5968258"/>
            <a:ext cx="786956" cy="12750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矩形 52"/>
          <p:cNvSpPr/>
          <p:nvPr/>
        </p:nvSpPr>
        <p:spPr>
          <a:xfrm>
            <a:off x="6310996" y="5881833"/>
            <a:ext cx="1620957" cy="338554"/>
          </a:xfrm>
          <a:prstGeom prst="rect">
            <a:avLst/>
          </a:prstGeom>
        </p:spPr>
        <p:txBody>
          <a:bodyPr wrap="none">
            <a:spAutoFit/>
          </a:bodyPr>
          <a:lstStyle/>
          <a:p>
            <a:r>
              <a:rPr lang="zh-CN" altLang="en-US" sz="1600" dirty="0" smtClean="0"/>
              <a:t>老农带羊羔过河</a:t>
            </a:r>
            <a:endParaRPr lang="zh-CN" altLang="en-US" sz="1600" dirty="0"/>
          </a:p>
        </p:txBody>
      </p:sp>
      <p:cxnSp>
        <p:nvCxnSpPr>
          <p:cNvPr id="54" name="直接箭头连接符 53"/>
          <p:cNvCxnSpPr/>
          <p:nvPr/>
        </p:nvCxnSpPr>
        <p:spPr>
          <a:xfrm>
            <a:off x="6099435" y="4412326"/>
            <a:ext cx="1588204" cy="531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5" name="矩形 54"/>
          <p:cNvSpPr/>
          <p:nvPr/>
        </p:nvSpPr>
        <p:spPr>
          <a:xfrm>
            <a:off x="7687639" y="4296163"/>
            <a:ext cx="1210588" cy="338554"/>
          </a:xfrm>
          <a:prstGeom prst="rect">
            <a:avLst/>
          </a:prstGeom>
          <a:ln>
            <a:solidFill>
              <a:srgbClr val="C00000"/>
            </a:solidFill>
          </a:ln>
        </p:spPr>
        <p:txBody>
          <a:bodyPr wrap="square">
            <a:spAutoFit/>
          </a:bodyPr>
          <a:lstStyle/>
          <a:p>
            <a:r>
              <a:rPr lang="zh-CN" altLang="en-US" sz="1600" dirty="0" smtClean="0"/>
              <a:t>白菜在北岸</a:t>
            </a:r>
            <a:endParaRPr lang="zh-CN" altLang="en-US" sz="1600" dirty="0"/>
          </a:p>
        </p:txBody>
      </p:sp>
      <p:cxnSp>
        <p:nvCxnSpPr>
          <p:cNvPr id="57" name="直接箭头连接符 56"/>
          <p:cNvCxnSpPr>
            <a:endCxn id="58" idx="3"/>
          </p:cNvCxnSpPr>
          <p:nvPr/>
        </p:nvCxnSpPr>
        <p:spPr>
          <a:xfrm flipH="1">
            <a:off x="1526167" y="4465440"/>
            <a:ext cx="1327590" cy="10169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8" name="矩形 57"/>
          <p:cNvSpPr/>
          <p:nvPr/>
        </p:nvSpPr>
        <p:spPr>
          <a:xfrm>
            <a:off x="315579" y="4397858"/>
            <a:ext cx="1210588" cy="338554"/>
          </a:xfrm>
          <a:prstGeom prst="rect">
            <a:avLst/>
          </a:prstGeom>
          <a:ln>
            <a:solidFill>
              <a:srgbClr val="C00000"/>
            </a:solidFill>
          </a:ln>
        </p:spPr>
        <p:txBody>
          <a:bodyPr wrap="square">
            <a:spAutoFit/>
          </a:bodyPr>
          <a:lstStyle/>
          <a:p>
            <a:r>
              <a:rPr lang="zh-CN" altLang="en-US" sz="1600" dirty="0" smtClean="0"/>
              <a:t>狐狸在北岸</a:t>
            </a:r>
            <a:endParaRPr lang="zh-CN" altLang="en-US" sz="1600"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left)">
                                      <p:cBhvr>
                                        <p:cTn id="11" dur="500"/>
                                        <p:tgtEl>
                                          <p:spTgt spid="17"/>
                                        </p:tgtEl>
                                      </p:cBhvr>
                                    </p:animEffect>
                                  </p:childTnLst>
                                </p:cTn>
                              </p:par>
                              <p:par>
                                <p:cTn id="12" presetID="22" presetClass="entr" presetSubtype="8" fill="hold"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left)">
                                      <p:cBhvr>
                                        <p:cTn id="14" dur="500"/>
                                        <p:tgtEl>
                                          <p:spTgt spid="13"/>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par>
                                <p:cTn id="20" presetID="22" presetClass="entr" presetSubtype="8" fill="hold"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left)">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wipe(left)">
                                      <p:cBhvr>
                                        <p:cTn id="33" dur="500"/>
                                        <p:tgtEl>
                                          <p:spTgt spid="27"/>
                                        </p:tgtEl>
                                      </p:cBhvr>
                                    </p:animEffect>
                                  </p:childTnLst>
                                </p:cTn>
                              </p:par>
                              <p:par>
                                <p:cTn id="34" presetID="22" presetClass="entr" presetSubtype="8" fill="hold" nodeType="with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wipe(left)">
                                      <p:cBhvr>
                                        <p:cTn id="36" dur="500"/>
                                        <p:tgtEl>
                                          <p:spTgt spid="26"/>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30"/>
                                        </p:tgtEl>
                                        <p:attrNameLst>
                                          <p:attrName>style.visibility</p:attrName>
                                        </p:attrNameLst>
                                      </p:cBhvr>
                                      <p:to>
                                        <p:strVal val="visible"/>
                                      </p:to>
                                    </p:set>
                                    <p:animEffect transition="in" filter="wipe(left)">
                                      <p:cBhvr>
                                        <p:cTn id="41" dur="500"/>
                                        <p:tgtEl>
                                          <p:spTgt spid="30"/>
                                        </p:tgtEl>
                                      </p:cBhvr>
                                    </p:animEffect>
                                  </p:childTnLst>
                                </p:cTn>
                              </p:par>
                              <p:par>
                                <p:cTn id="42" presetID="22" presetClass="entr" presetSubtype="8" fill="hold" nodeType="with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wipe(left)">
                                      <p:cBhvr>
                                        <p:cTn id="44" dur="500"/>
                                        <p:tgtEl>
                                          <p:spTgt spid="29"/>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34"/>
                                        </p:tgtEl>
                                        <p:attrNameLst>
                                          <p:attrName>style.visibility</p:attrName>
                                        </p:attrNameLst>
                                      </p:cBhvr>
                                      <p:to>
                                        <p:strVal val="visible"/>
                                      </p:to>
                                    </p:set>
                                    <p:animEffect transition="in" filter="wipe(left)">
                                      <p:cBhvr>
                                        <p:cTn id="49" dur="500"/>
                                        <p:tgtEl>
                                          <p:spTgt spid="34"/>
                                        </p:tgtEl>
                                      </p:cBhvr>
                                    </p:animEffect>
                                  </p:childTnLst>
                                </p:cTn>
                              </p:par>
                              <p:par>
                                <p:cTn id="50" presetID="22" presetClass="entr" presetSubtype="8" fill="hold" nodeType="withEffect">
                                  <p:stCondLst>
                                    <p:cond delay="0"/>
                                  </p:stCondLst>
                                  <p:childTnLst>
                                    <p:set>
                                      <p:cBhvr>
                                        <p:cTn id="51" dur="1" fill="hold">
                                          <p:stCondLst>
                                            <p:cond delay="0"/>
                                          </p:stCondLst>
                                        </p:cTn>
                                        <p:tgtEl>
                                          <p:spTgt spid="33"/>
                                        </p:tgtEl>
                                        <p:attrNameLst>
                                          <p:attrName>style.visibility</p:attrName>
                                        </p:attrNameLst>
                                      </p:cBhvr>
                                      <p:to>
                                        <p:strVal val="visible"/>
                                      </p:to>
                                    </p:set>
                                    <p:animEffect transition="in" filter="wipe(left)">
                                      <p:cBhvr>
                                        <p:cTn id="52" dur="500"/>
                                        <p:tgtEl>
                                          <p:spTgt spid="33"/>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5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40"/>
                                        </p:tgtEl>
                                        <p:attrNameLst>
                                          <p:attrName>style.visibility</p:attrName>
                                        </p:attrNameLst>
                                      </p:cBhvr>
                                      <p:to>
                                        <p:strVal val="visible"/>
                                      </p:to>
                                    </p:set>
                                    <p:animEffect transition="in" filter="wipe(left)">
                                      <p:cBhvr>
                                        <p:cTn id="63" dur="500"/>
                                        <p:tgtEl>
                                          <p:spTgt spid="40"/>
                                        </p:tgtEl>
                                      </p:cBhvr>
                                    </p:animEffect>
                                  </p:childTnLst>
                                </p:cTn>
                              </p:par>
                              <p:par>
                                <p:cTn id="64" presetID="22" presetClass="entr" presetSubtype="8" fill="hold" nodeType="withEffect">
                                  <p:stCondLst>
                                    <p:cond delay="0"/>
                                  </p:stCondLst>
                                  <p:childTnLst>
                                    <p:set>
                                      <p:cBhvr>
                                        <p:cTn id="65" dur="1" fill="hold">
                                          <p:stCondLst>
                                            <p:cond delay="0"/>
                                          </p:stCondLst>
                                        </p:cTn>
                                        <p:tgtEl>
                                          <p:spTgt spid="39"/>
                                        </p:tgtEl>
                                        <p:attrNameLst>
                                          <p:attrName>style.visibility</p:attrName>
                                        </p:attrNameLst>
                                      </p:cBhvr>
                                      <p:to>
                                        <p:strVal val="visible"/>
                                      </p:to>
                                    </p:set>
                                    <p:animEffect transition="in" filter="wipe(left)">
                                      <p:cBhvr>
                                        <p:cTn id="66" dur="500"/>
                                        <p:tgtEl>
                                          <p:spTgt spid="39"/>
                                        </p:tgtEl>
                                      </p:cBhvr>
                                    </p:animEffec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9"/>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8"/>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5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36"/>
                                        </p:tgtEl>
                                        <p:attrNameLst>
                                          <p:attrName>style.visibility</p:attrName>
                                        </p:attrNameLst>
                                      </p:cBhvr>
                                      <p:to>
                                        <p:strVal val="visible"/>
                                      </p:to>
                                    </p:set>
                                    <p:animEffect transition="in" filter="wipe(left)">
                                      <p:cBhvr>
                                        <p:cTn id="83" dur="500"/>
                                        <p:tgtEl>
                                          <p:spTgt spid="36"/>
                                        </p:tgtEl>
                                      </p:cBhvr>
                                    </p:animEffect>
                                  </p:childTnLst>
                                </p:cTn>
                              </p:par>
                              <p:par>
                                <p:cTn id="84" presetID="22" presetClass="entr" presetSubtype="8" fill="hold" nodeType="withEffect">
                                  <p:stCondLst>
                                    <p:cond delay="0"/>
                                  </p:stCondLst>
                                  <p:childTnLst>
                                    <p:set>
                                      <p:cBhvr>
                                        <p:cTn id="85" dur="1" fill="hold">
                                          <p:stCondLst>
                                            <p:cond delay="0"/>
                                          </p:stCondLst>
                                        </p:cTn>
                                        <p:tgtEl>
                                          <p:spTgt spid="35"/>
                                        </p:tgtEl>
                                        <p:attrNameLst>
                                          <p:attrName>style.visibility</p:attrName>
                                        </p:attrNameLst>
                                      </p:cBhvr>
                                      <p:to>
                                        <p:strVal val="visible"/>
                                      </p:to>
                                    </p:set>
                                    <p:animEffect transition="in" filter="wipe(left)">
                                      <p:cBhvr>
                                        <p:cTn id="86" dur="500"/>
                                        <p:tgtEl>
                                          <p:spTgt spid="35"/>
                                        </p:tgtEl>
                                      </p:cBhvr>
                                    </p:animEffec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55"/>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54"/>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44"/>
                                        </p:tgtEl>
                                        <p:attrNameLst>
                                          <p:attrName>style.visibility</p:attrName>
                                        </p:attrNameLst>
                                      </p:cBhvr>
                                      <p:to>
                                        <p:strVal val="visible"/>
                                      </p:to>
                                    </p:set>
                                    <p:animEffect transition="in" filter="wipe(left)">
                                      <p:cBhvr>
                                        <p:cTn id="97" dur="500"/>
                                        <p:tgtEl>
                                          <p:spTgt spid="44"/>
                                        </p:tgtEl>
                                      </p:cBhvr>
                                    </p:animEffect>
                                  </p:childTnLst>
                                </p:cTn>
                              </p:par>
                              <p:par>
                                <p:cTn id="98" presetID="22" presetClass="entr" presetSubtype="8" fill="hold" nodeType="withEffect">
                                  <p:stCondLst>
                                    <p:cond delay="0"/>
                                  </p:stCondLst>
                                  <p:childTnLst>
                                    <p:set>
                                      <p:cBhvr>
                                        <p:cTn id="99" dur="1" fill="hold">
                                          <p:stCondLst>
                                            <p:cond delay="0"/>
                                          </p:stCondLst>
                                        </p:cTn>
                                        <p:tgtEl>
                                          <p:spTgt spid="43"/>
                                        </p:tgtEl>
                                        <p:attrNameLst>
                                          <p:attrName>style.visibility</p:attrName>
                                        </p:attrNameLst>
                                      </p:cBhvr>
                                      <p:to>
                                        <p:strVal val="visible"/>
                                      </p:to>
                                    </p:set>
                                    <p:animEffect transition="in" filter="wipe(left)">
                                      <p:cBhvr>
                                        <p:cTn id="100"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7" grpId="0"/>
      <p:bldP spid="19" grpId="0"/>
      <p:bldP spid="25" grpId="0" animBg="1"/>
      <p:bldP spid="27" grpId="0"/>
      <p:bldP spid="30" grpId="0"/>
      <p:bldP spid="34" grpId="0"/>
      <p:bldP spid="36" grpId="0"/>
      <p:bldP spid="40" grpId="0"/>
      <p:bldP spid="44" grpId="0"/>
      <p:bldP spid="49" grpId="0" animBg="1"/>
      <p:bldP spid="53" grpId="0"/>
      <p:bldP spid="55" grpId="0" animBg="1"/>
      <p:bldP spid="58"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pPr eaLnBrk="1" hangingPunct="1"/>
            <a:r>
              <a:rPr lang="en-US" altLang="zh-CN" b="1" dirty="0" smtClean="0">
                <a:latin typeface="仿宋" panose="02010609060101010101" pitchFamily="49" charset="-122"/>
                <a:ea typeface="仿宋" panose="02010609060101010101" pitchFamily="49" charset="-122"/>
              </a:rPr>
              <a:t>2.1.5  </a:t>
            </a:r>
            <a:r>
              <a:rPr lang="zh-CN" altLang="en-US" b="1" dirty="0" smtClean="0">
                <a:latin typeface="仿宋" panose="02010609060101010101" pitchFamily="49" charset="-122"/>
                <a:ea typeface="仿宋" panose="02010609060101010101" pitchFamily="49" charset="-122"/>
              </a:rPr>
              <a:t>知识的表示</a:t>
            </a:r>
            <a:endParaRPr lang="zh-CN" altLang="en-US" b="1" dirty="0" smtClean="0">
              <a:latin typeface="仿宋" panose="02010609060101010101" pitchFamily="49" charset="-122"/>
              <a:ea typeface="仿宋" panose="02010609060101010101" pitchFamily="49" charset="-122"/>
            </a:endParaRPr>
          </a:p>
        </p:txBody>
      </p:sp>
      <p:sp>
        <p:nvSpPr>
          <p:cNvPr id="26626" name="灯片编号占位符 3"/>
          <p:cNvSpPr>
            <a:spLocks noGrp="1"/>
          </p:cNvSpPr>
          <p:nvPr>
            <p:ph type="sldNum" sz="quarter" idx="12"/>
          </p:nvPr>
        </p:nvSpPr>
        <p:spPr>
          <a:noFill/>
        </p:spPr>
        <p:txBody>
          <a:bodyPr/>
          <a:lstStyle/>
          <a:p>
            <a:fld id="{861ED5CF-9C70-486A-A646-8EE2B1D10A00}" type="slidenum">
              <a:rPr lang="ja-JP" altLang="en-US"/>
            </a:fld>
            <a:endParaRPr lang="en-US" altLang="ja-JP"/>
          </a:p>
        </p:txBody>
      </p:sp>
      <p:sp>
        <p:nvSpPr>
          <p:cNvPr id="26628" name="Rectangle 3"/>
          <p:cNvSpPr>
            <a:spLocks noGrp="1" noChangeArrowheads="1"/>
          </p:cNvSpPr>
          <p:nvPr>
            <p:ph sz="quarter" idx="1"/>
          </p:nvPr>
        </p:nvSpPr>
        <p:spPr>
          <a:xfrm>
            <a:off x="169141" y="1394924"/>
            <a:ext cx="8642350" cy="944515"/>
          </a:xfrm>
        </p:spPr>
        <p:txBody>
          <a:bodyPr>
            <a:normAutofit/>
          </a:bodyPr>
          <a:lstStyle/>
          <a:p>
            <a:pPr marL="0" indent="0">
              <a:lnSpc>
                <a:spcPct val="110000"/>
              </a:lnSpc>
              <a:buNone/>
            </a:pPr>
            <a:r>
              <a:rPr lang="en-US" altLang="zh-CN" sz="2400" b="1" dirty="0">
                <a:latin typeface="仿宋" panose="02010609060101010101" pitchFamily="49" charset="-122"/>
                <a:ea typeface="仿宋" panose="02010609060101010101" pitchFamily="49" charset="-122"/>
              </a:rPr>
              <a:t> </a:t>
            </a:r>
            <a:r>
              <a:rPr lang="en-US" altLang="zh-CN" sz="2400" b="1" dirty="0" smtClean="0">
                <a:latin typeface="仿宋" panose="02010609060101010101" pitchFamily="49" charset="-122"/>
                <a:ea typeface="仿宋" panose="02010609060101010101" pitchFamily="49" charset="-122"/>
              </a:rPr>
              <a:t>   </a:t>
            </a:r>
            <a:r>
              <a:rPr lang="zh-CN" altLang="en-US" sz="2400" b="1" dirty="0" smtClean="0">
                <a:solidFill>
                  <a:srgbClr val="0000FF"/>
                </a:solidFill>
                <a:latin typeface="仿宋" panose="02010609060101010101" pitchFamily="49" charset="-122"/>
                <a:ea typeface="仿宋" panose="02010609060101010101" pitchFamily="49" charset="-122"/>
              </a:rPr>
              <a:t>知识表示（</a:t>
            </a:r>
            <a:r>
              <a:rPr lang="en-US" altLang="zh-CN" sz="2400" b="1" dirty="0" smtClean="0">
                <a:solidFill>
                  <a:srgbClr val="0000FF"/>
                </a:solidFill>
                <a:latin typeface="仿宋" panose="02010609060101010101" pitchFamily="49" charset="-122"/>
                <a:ea typeface="仿宋" panose="02010609060101010101" pitchFamily="49" charset="-122"/>
              </a:rPr>
              <a:t>knowledge representation</a:t>
            </a:r>
            <a:r>
              <a:rPr lang="zh-CN" altLang="en-US" sz="2400" b="1" dirty="0" smtClean="0">
                <a:solidFill>
                  <a:srgbClr val="0000FF"/>
                </a:solidFill>
                <a:latin typeface="仿宋" panose="02010609060101010101" pitchFamily="49" charset="-122"/>
                <a:ea typeface="仿宋" panose="02010609060101010101" pitchFamily="49" charset="-122"/>
              </a:rPr>
              <a:t>）：</a:t>
            </a:r>
            <a:r>
              <a:rPr lang="zh-CN" altLang="en-US" sz="2400" b="1" dirty="0">
                <a:solidFill>
                  <a:srgbClr val="0000FF"/>
                </a:solidFill>
                <a:latin typeface="仿宋" panose="02010609060101010101" pitchFamily="49" charset="-122"/>
                <a:ea typeface="仿宋" panose="02010609060101010101" pitchFamily="49" charset="-122"/>
              </a:rPr>
              <a:t>就是把知识用计算机可接受的符号并以某种形式描述出来。</a:t>
            </a:r>
            <a:endParaRPr lang="zh-CN" altLang="en-US" sz="2400" b="1" dirty="0">
              <a:solidFill>
                <a:srgbClr val="0000FF"/>
              </a:solidFill>
              <a:latin typeface="仿宋" panose="02010609060101010101" pitchFamily="49" charset="-122"/>
              <a:ea typeface="仿宋" panose="02010609060101010101" pitchFamily="49" charset="-122"/>
            </a:endParaRPr>
          </a:p>
        </p:txBody>
      </p:sp>
      <p:sp>
        <p:nvSpPr>
          <p:cNvPr id="2" name="矩形 1"/>
          <p:cNvSpPr/>
          <p:nvPr/>
        </p:nvSpPr>
        <p:spPr>
          <a:xfrm>
            <a:off x="526473" y="2380634"/>
            <a:ext cx="8183418" cy="2057871"/>
          </a:xfrm>
          <a:prstGeom prst="rect">
            <a:avLst/>
          </a:prstGeom>
        </p:spPr>
        <p:txBody>
          <a:bodyPr wrap="square">
            <a:spAutoFit/>
          </a:bodyPr>
          <a:lstStyle/>
          <a:p>
            <a:pPr marL="342900" indent="-342900">
              <a:lnSpc>
                <a:spcPct val="150000"/>
              </a:lnSpc>
              <a:buFont typeface="Wingdings" panose="05000000000000000000" pitchFamily="2" charset="2"/>
              <a:buChar char="l"/>
            </a:pPr>
            <a:r>
              <a:rPr lang="zh-CN" altLang="en-US" sz="2200" b="1" dirty="0"/>
              <a:t>知识表示是研究系统中的知识组织形式，强调表示和控制、表示和推理及其研究领域的知识。知识表示与问题的性质和推理控制层略有密切关系。任何一个给定的问题都有许多等价的表示方式。但他们的表示效果完全不同。</a:t>
            </a:r>
            <a:endParaRPr lang="zh-CN" altLang="en-US" sz="2200" b="1" dirty="0"/>
          </a:p>
        </p:txBody>
      </p:sp>
    </p:spTree>
  </p:cSld>
  <p:clrMapOvr>
    <a:masterClrMapping/>
  </p:clrMapOvr>
  <p:transition>
    <p:rand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pPr eaLnBrk="1" hangingPunct="1"/>
            <a:r>
              <a:rPr lang="en-US" altLang="zh-CN" b="1" dirty="0" smtClean="0">
                <a:solidFill>
                  <a:schemeClr val="tx1"/>
                </a:solidFill>
                <a:latin typeface="仿宋" panose="02010609060101010101" pitchFamily="49" charset="-122"/>
                <a:ea typeface="仿宋" panose="02010609060101010101" pitchFamily="49" charset="-122"/>
              </a:rPr>
              <a:t>2.1.5  </a:t>
            </a:r>
            <a:r>
              <a:rPr lang="zh-CN" altLang="en-US" b="1" dirty="0" smtClean="0">
                <a:solidFill>
                  <a:schemeClr val="tx1"/>
                </a:solidFill>
                <a:latin typeface="仿宋" panose="02010609060101010101" pitchFamily="49" charset="-122"/>
                <a:ea typeface="仿宋" panose="02010609060101010101" pitchFamily="49" charset="-122"/>
              </a:rPr>
              <a:t>知识的表示</a:t>
            </a:r>
            <a:endParaRPr lang="zh-CN" altLang="en-US" b="1" dirty="0" smtClean="0">
              <a:solidFill>
                <a:schemeClr val="tx1"/>
              </a:solidFill>
              <a:latin typeface="仿宋" panose="02010609060101010101" pitchFamily="49" charset="-122"/>
              <a:ea typeface="仿宋" panose="02010609060101010101" pitchFamily="49" charset="-122"/>
            </a:endParaRPr>
          </a:p>
        </p:txBody>
      </p:sp>
      <p:sp>
        <p:nvSpPr>
          <p:cNvPr id="26626" name="灯片编号占位符 3"/>
          <p:cNvSpPr>
            <a:spLocks noGrp="1"/>
          </p:cNvSpPr>
          <p:nvPr>
            <p:ph type="sldNum" sz="quarter" idx="12"/>
          </p:nvPr>
        </p:nvSpPr>
        <p:spPr>
          <a:noFill/>
        </p:spPr>
        <p:txBody>
          <a:bodyPr/>
          <a:lstStyle/>
          <a:p>
            <a:fld id="{861ED5CF-9C70-486A-A646-8EE2B1D10A00}" type="slidenum">
              <a:rPr lang="ja-JP" altLang="en-US"/>
            </a:fld>
            <a:endParaRPr lang="en-US" altLang="ja-JP"/>
          </a:p>
        </p:txBody>
      </p:sp>
      <p:sp>
        <p:nvSpPr>
          <p:cNvPr id="26628" name="Rectangle 3"/>
          <p:cNvSpPr>
            <a:spLocks noGrp="1" noChangeArrowheads="1"/>
          </p:cNvSpPr>
          <p:nvPr>
            <p:ph sz="quarter" idx="1"/>
          </p:nvPr>
        </p:nvSpPr>
        <p:spPr>
          <a:xfrm>
            <a:off x="250825" y="1442425"/>
            <a:ext cx="8642350" cy="2520950"/>
          </a:xfrm>
        </p:spPr>
        <p:txBody>
          <a:bodyPr>
            <a:normAutofit/>
          </a:bodyPr>
          <a:lstStyle/>
          <a:p>
            <a:pPr marL="0" indent="0" eaLnBrk="1" hangingPunct="1">
              <a:lnSpc>
                <a:spcPct val="110000"/>
              </a:lnSpc>
            </a:pPr>
            <a:r>
              <a:rPr lang="zh-CN" altLang="en-US" sz="2800" dirty="0" smtClean="0">
                <a:latin typeface="仿宋" panose="02010609060101010101" pitchFamily="49" charset="-122"/>
                <a:ea typeface="仿宋" panose="02010609060101010101" pitchFamily="49" charset="-122"/>
              </a:rPr>
              <a:t>选择知识表示方法的原则： </a:t>
            </a:r>
            <a:endParaRPr lang="zh-CN" altLang="en-US" sz="2800" dirty="0" smtClean="0">
              <a:latin typeface="仿宋" panose="02010609060101010101" pitchFamily="49" charset="-122"/>
              <a:ea typeface="仿宋" panose="02010609060101010101" pitchFamily="49" charset="-122"/>
            </a:endParaRPr>
          </a:p>
        </p:txBody>
      </p:sp>
      <p:sp>
        <p:nvSpPr>
          <p:cNvPr id="26629" name="Text Box 4"/>
          <p:cNvSpPr txBox="1">
            <a:spLocks noChangeArrowheads="1"/>
          </p:cNvSpPr>
          <p:nvPr/>
        </p:nvSpPr>
        <p:spPr bwMode="auto">
          <a:xfrm>
            <a:off x="569913" y="2070810"/>
            <a:ext cx="7646987" cy="1791260"/>
          </a:xfrm>
          <a:prstGeom prst="rect">
            <a:avLst/>
          </a:prstGeom>
          <a:gradFill rotWithShape="0">
            <a:gsLst>
              <a:gs pos="0">
                <a:srgbClr val="CCFFCC"/>
              </a:gs>
              <a:gs pos="100000">
                <a:schemeClr val="bg1"/>
              </a:gs>
            </a:gsLst>
            <a:path path="rect">
              <a:fillToRect l="100000" t="100000"/>
            </a:path>
          </a:gradFill>
          <a:ln w="9525">
            <a:solidFill>
              <a:srgbClr val="808080"/>
            </a:solidFill>
            <a:miter lim="800000"/>
          </a:ln>
        </p:spPr>
        <p:txBody>
          <a:bodyPr>
            <a:spAutoFit/>
          </a:bodyPr>
          <a:lstStyle/>
          <a:p>
            <a:pPr marL="190500" lvl="1">
              <a:spcBef>
                <a:spcPct val="20000"/>
              </a:spcBef>
              <a:buClr>
                <a:schemeClr val="accent2"/>
              </a:buClr>
              <a:buFont typeface="Wingdings" panose="05000000000000000000" pitchFamily="2" charset="2"/>
              <a:buNone/>
            </a:pPr>
            <a:r>
              <a:rPr lang="zh-CN" altLang="en-US" sz="2400" dirty="0">
                <a:latin typeface="Times New Roman" panose="02020603050405020304" pitchFamily="18" charset="0"/>
              </a:rPr>
              <a:t>（</a:t>
            </a:r>
            <a:r>
              <a:rPr lang="en-US" altLang="zh-CN" sz="2400" dirty="0">
                <a:latin typeface="Times New Roman" panose="02020603050405020304" pitchFamily="18" charset="0"/>
              </a:rPr>
              <a:t>1</a:t>
            </a:r>
            <a:r>
              <a:rPr lang="zh-CN" altLang="en-US" sz="2400" dirty="0">
                <a:latin typeface="Times New Roman" panose="02020603050405020304" pitchFamily="18" charset="0"/>
              </a:rPr>
              <a:t>）充分表示领域知识。 </a:t>
            </a:r>
            <a:endParaRPr lang="zh-CN" altLang="en-US" sz="2400" dirty="0">
              <a:latin typeface="Times New Roman" panose="02020603050405020304" pitchFamily="18" charset="0"/>
            </a:endParaRPr>
          </a:p>
          <a:p>
            <a:pPr marL="190500" lvl="1">
              <a:spcBef>
                <a:spcPct val="20000"/>
              </a:spcBef>
              <a:buClr>
                <a:schemeClr val="accent2"/>
              </a:buClr>
              <a:buFont typeface="Wingdings" panose="05000000000000000000" pitchFamily="2" charset="2"/>
              <a:buNone/>
            </a:pPr>
            <a:r>
              <a:rPr lang="zh-CN" altLang="en-US" sz="2400" dirty="0">
                <a:latin typeface="Times New Roman" panose="02020603050405020304" pitchFamily="18" charset="0"/>
              </a:rPr>
              <a:t>（</a:t>
            </a:r>
            <a:r>
              <a:rPr lang="en-US" altLang="zh-CN" sz="2400" dirty="0">
                <a:latin typeface="Times New Roman" panose="02020603050405020304" pitchFamily="18" charset="0"/>
              </a:rPr>
              <a:t>2</a:t>
            </a:r>
            <a:r>
              <a:rPr lang="zh-CN" altLang="en-US" sz="2400" dirty="0">
                <a:latin typeface="Times New Roman" panose="02020603050405020304" pitchFamily="18" charset="0"/>
              </a:rPr>
              <a:t>）有利于对知识的利用。</a:t>
            </a:r>
            <a:endParaRPr lang="zh-CN" altLang="en-US" sz="2400" dirty="0">
              <a:latin typeface="Times New Roman" panose="02020603050405020304" pitchFamily="18" charset="0"/>
            </a:endParaRPr>
          </a:p>
          <a:p>
            <a:pPr marL="190500" lvl="1">
              <a:spcBef>
                <a:spcPct val="20000"/>
              </a:spcBef>
              <a:buClr>
                <a:schemeClr val="accent2"/>
              </a:buClr>
              <a:buFont typeface="Wingdings" panose="05000000000000000000" pitchFamily="2" charset="2"/>
              <a:buNone/>
            </a:pPr>
            <a:r>
              <a:rPr lang="zh-CN" altLang="en-US" sz="2400" dirty="0">
                <a:latin typeface="Times New Roman" panose="02020603050405020304" pitchFamily="18" charset="0"/>
              </a:rPr>
              <a:t>（</a:t>
            </a:r>
            <a:r>
              <a:rPr lang="en-US" altLang="zh-CN" sz="2400" dirty="0">
                <a:latin typeface="Times New Roman" panose="02020603050405020304" pitchFamily="18" charset="0"/>
              </a:rPr>
              <a:t>3</a:t>
            </a:r>
            <a:r>
              <a:rPr lang="zh-CN" altLang="en-US" sz="2400" dirty="0">
                <a:latin typeface="Times New Roman" panose="02020603050405020304" pitchFamily="18" charset="0"/>
              </a:rPr>
              <a:t>）便于对知识的组织、维护与管理。 </a:t>
            </a:r>
            <a:endParaRPr lang="zh-CN" altLang="en-US" sz="2400" dirty="0">
              <a:latin typeface="Times New Roman" panose="02020603050405020304" pitchFamily="18" charset="0"/>
            </a:endParaRPr>
          </a:p>
          <a:p>
            <a:pPr marL="190500" lvl="1">
              <a:spcBef>
                <a:spcPct val="20000"/>
              </a:spcBef>
              <a:buClr>
                <a:schemeClr val="accent2"/>
              </a:buClr>
              <a:buFont typeface="Wingdings" panose="05000000000000000000" pitchFamily="2" charset="2"/>
              <a:buNone/>
            </a:pPr>
            <a:r>
              <a:rPr lang="zh-CN" altLang="en-US" sz="2400" dirty="0">
                <a:latin typeface="Times New Roman" panose="02020603050405020304" pitchFamily="18" charset="0"/>
              </a:rPr>
              <a:t>（</a:t>
            </a:r>
            <a:r>
              <a:rPr lang="en-US" altLang="zh-CN" sz="2400" dirty="0">
                <a:latin typeface="Times New Roman" panose="02020603050405020304" pitchFamily="18" charset="0"/>
              </a:rPr>
              <a:t>4</a:t>
            </a:r>
            <a:r>
              <a:rPr lang="zh-CN" altLang="en-US" sz="2400" dirty="0">
                <a:latin typeface="Times New Roman" panose="02020603050405020304" pitchFamily="18" charset="0"/>
              </a:rPr>
              <a:t>）便于理解与实现。</a:t>
            </a:r>
            <a:endParaRPr lang="zh-CN" altLang="en-US" sz="1600" dirty="0">
              <a:latin typeface="Times New Roman" panose="02020603050405020304" pitchFamily="18" charset="0"/>
            </a:endParaRPr>
          </a:p>
        </p:txBody>
      </p:sp>
    </p:spTree>
  </p:cSld>
  <p:clrMapOvr>
    <a:masterClrMapping/>
  </p:clrMapOvr>
  <p:transition>
    <p:rand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pPr eaLnBrk="1" hangingPunct="1"/>
            <a:r>
              <a:rPr lang="zh-CN" altLang="en-US" b="1" dirty="0" smtClean="0">
                <a:latin typeface="仿宋" panose="02010609060101010101" pitchFamily="49" charset="-122"/>
                <a:ea typeface="仿宋" panose="02010609060101010101" pitchFamily="49" charset="-122"/>
              </a:rPr>
              <a:t>第</a:t>
            </a:r>
            <a:r>
              <a:rPr lang="en-US" altLang="zh-CN" b="1" dirty="0" smtClean="0">
                <a:latin typeface="仿宋" panose="02010609060101010101" pitchFamily="49" charset="-122"/>
                <a:ea typeface="仿宋" panose="02010609060101010101" pitchFamily="49" charset="-122"/>
              </a:rPr>
              <a:t>2</a:t>
            </a:r>
            <a:r>
              <a:rPr lang="zh-CN" altLang="en-US" b="1" dirty="0" smtClean="0">
                <a:latin typeface="仿宋" panose="02010609060101010101" pitchFamily="49" charset="-122"/>
                <a:ea typeface="仿宋" panose="02010609060101010101" pitchFamily="49" charset="-122"/>
              </a:rPr>
              <a:t>章  知识表示</a:t>
            </a:r>
            <a:endParaRPr lang="zh-CN" altLang="en-US" b="1" dirty="0" smtClean="0">
              <a:latin typeface="仿宋" panose="02010609060101010101" pitchFamily="49" charset="-122"/>
              <a:ea typeface="仿宋" panose="02010609060101010101" pitchFamily="49" charset="-122"/>
            </a:endParaRPr>
          </a:p>
        </p:txBody>
      </p:sp>
      <p:sp>
        <p:nvSpPr>
          <p:cNvPr id="27650" name="灯片编号占位符 3"/>
          <p:cNvSpPr>
            <a:spLocks noGrp="1"/>
          </p:cNvSpPr>
          <p:nvPr>
            <p:ph type="sldNum" sz="quarter" idx="12"/>
          </p:nvPr>
        </p:nvSpPr>
        <p:spPr>
          <a:noFill/>
        </p:spPr>
        <p:txBody>
          <a:bodyPr/>
          <a:lstStyle/>
          <a:p>
            <a:fld id="{9D11A82E-A1F1-4D12-B7DD-7009D1FCD832}" type="slidenum">
              <a:rPr lang="ja-JP" altLang="en-US"/>
            </a:fld>
            <a:endParaRPr lang="en-US" altLang="ja-JP"/>
          </a:p>
        </p:txBody>
      </p:sp>
      <p:sp>
        <p:nvSpPr>
          <p:cNvPr id="27652" name="Rectangle 3"/>
          <p:cNvSpPr>
            <a:spLocks noGrp="1" noChangeArrowheads="1"/>
          </p:cNvSpPr>
          <p:nvPr>
            <p:ph sz="quarter" idx="1"/>
          </p:nvPr>
        </p:nvSpPr>
        <p:spPr>
          <a:xfrm>
            <a:off x="417830" y="1691640"/>
            <a:ext cx="8380095" cy="3949700"/>
          </a:xfrm>
        </p:spPr>
        <p:txBody>
          <a:bodyPr>
            <a:normAutofit/>
          </a:bodyPr>
          <a:lstStyle/>
          <a:p>
            <a:pPr eaLnBrk="1" hangingPunct="1">
              <a:lnSpc>
                <a:spcPct val="160000"/>
              </a:lnSpc>
              <a:buFont typeface="Wingdings" panose="05000000000000000000" charset="0"/>
              <a:buChar char="l"/>
            </a:pPr>
            <a:r>
              <a:rPr lang="en-US" altLang="zh-CN" b="1" dirty="0" smtClean="0">
                <a:latin typeface="仿宋" panose="02010609060101010101" pitchFamily="49" charset="-122"/>
                <a:ea typeface="仿宋" panose="02010609060101010101" pitchFamily="49" charset="-122"/>
              </a:rPr>
              <a:t>2.1  </a:t>
            </a:r>
            <a:r>
              <a:rPr lang="zh-CN" altLang="en-US" b="1" dirty="0" smtClean="0">
                <a:latin typeface="仿宋" panose="02010609060101010101" pitchFamily="49" charset="-122"/>
                <a:ea typeface="仿宋" panose="02010609060101010101" pitchFamily="49" charset="-122"/>
              </a:rPr>
              <a:t>知识与知识表示的概念 </a:t>
            </a:r>
            <a:endParaRPr lang="zh-CN" altLang="en-US" b="1" dirty="0" smtClean="0">
              <a:latin typeface="仿宋" panose="02010609060101010101" pitchFamily="49" charset="-122"/>
              <a:ea typeface="仿宋" panose="02010609060101010101" pitchFamily="49" charset="-122"/>
            </a:endParaRPr>
          </a:p>
          <a:p>
            <a:pPr eaLnBrk="1" hangingPunct="1">
              <a:lnSpc>
                <a:spcPct val="160000"/>
              </a:lnSpc>
              <a:buClr>
                <a:srgbClr val="0000FF"/>
              </a:buClr>
              <a:buSzPct val="150000"/>
              <a:buFont typeface="Wingdings" panose="05000000000000000000" pitchFamily="2" charset="2"/>
              <a:buChar char="ü"/>
            </a:pPr>
            <a:r>
              <a:rPr lang="en-US" altLang="zh-CN" b="1" dirty="0" smtClean="0">
                <a:solidFill>
                  <a:srgbClr val="0000FF"/>
                </a:solidFill>
                <a:latin typeface="仿宋" panose="02010609060101010101" pitchFamily="49" charset="-122"/>
                <a:ea typeface="仿宋" panose="02010609060101010101" pitchFamily="49" charset="-122"/>
              </a:rPr>
              <a:t>2.2  </a:t>
            </a:r>
            <a:r>
              <a:rPr lang="zh-CN" altLang="en-US" b="1" dirty="0" smtClean="0">
                <a:solidFill>
                  <a:srgbClr val="0000FF"/>
                </a:solidFill>
                <a:latin typeface="仿宋" panose="02010609060101010101" pitchFamily="49" charset="-122"/>
                <a:ea typeface="仿宋" panose="02010609060101010101" pitchFamily="49" charset="-122"/>
              </a:rPr>
              <a:t>知识表示的发展</a:t>
            </a:r>
            <a:endParaRPr lang="zh-CN" altLang="en-US" b="1" dirty="0" smtClean="0">
              <a:solidFill>
                <a:schemeClr val="tx1"/>
              </a:solidFill>
              <a:latin typeface="仿宋" panose="02010609060101010101" pitchFamily="49" charset="-122"/>
              <a:ea typeface="仿宋" panose="02010609060101010101" pitchFamily="49" charset="-122"/>
            </a:endParaRPr>
          </a:p>
          <a:p>
            <a:pPr eaLnBrk="1" hangingPunct="1">
              <a:lnSpc>
                <a:spcPct val="160000"/>
              </a:lnSpc>
              <a:buFont typeface="Wingdings" panose="05000000000000000000" charset="0"/>
              <a:buChar char="l"/>
            </a:pPr>
            <a:r>
              <a:rPr lang="en-US" altLang="zh-CN" b="1" dirty="0" smtClean="0">
                <a:latin typeface="仿宋" panose="02010609060101010101" pitchFamily="49" charset="-122"/>
                <a:ea typeface="仿宋" panose="02010609060101010101" pitchFamily="49" charset="-122"/>
                <a:sym typeface="+mn-ea"/>
              </a:rPr>
              <a:t>2.3  </a:t>
            </a:r>
            <a:r>
              <a:rPr lang="zh-CN" altLang="en-US" b="1" dirty="0" smtClean="0">
                <a:latin typeface="仿宋" panose="02010609060101010101" pitchFamily="49" charset="-122"/>
                <a:ea typeface="仿宋" panose="02010609060101010101" pitchFamily="49" charset="-122"/>
                <a:sym typeface="+mn-ea"/>
              </a:rPr>
              <a:t>一阶谓词逻辑表示法</a:t>
            </a:r>
            <a:endParaRPr lang="en-US" altLang="zh-CN" b="1" dirty="0" smtClean="0">
              <a:latin typeface="仿宋" panose="02010609060101010101" pitchFamily="49" charset="-122"/>
              <a:ea typeface="仿宋" panose="02010609060101010101" pitchFamily="49" charset="-122"/>
            </a:endParaRPr>
          </a:p>
          <a:p>
            <a:pPr eaLnBrk="1" hangingPunct="1">
              <a:lnSpc>
                <a:spcPct val="160000"/>
              </a:lnSpc>
              <a:buFont typeface="Wingdings" panose="05000000000000000000" charset="0"/>
              <a:buChar char="l"/>
            </a:pPr>
            <a:r>
              <a:rPr lang="en-US" altLang="zh-CN" b="1" dirty="0" smtClean="0">
                <a:latin typeface="仿宋" panose="02010609060101010101" pitchFamily="49" charset="-122"/>
                <a:ea typeface="仿宋" panose="02010609060101010101" pitchFamily="49" charset="-122"/>
              </a:rPr>
              <a:t>2.4  </a:t>
            </a:r>
            <a:r>
              <a:rPr lang="zh-CN" altLang="en-US" b="1" dirty="0" smtClean="0">
                <a:latin typeface="仿宋" panose="02010609060101010101" pitchFamily="49" charset="-122"/>
                <a:ea typeface="仿宋" panose="02010609060101010101" pitchFamily="49" charset="-122"/>
              </a:rPr>
              <a:t>产生式表示法 </a:t>
            </a:r>
            <a:endParaRPr lang="zh-CN" altLang="en-US" b="1" dirty="0" smtClean="0">
              <a:latin typeface="仿宋" panose="02010609060101010101" pitchFamily="49" charset="-122"/>
              <a:ea typeface="仿宋" panose="02010609060101010101" pitchFamily="49" charset="-122"/>
            </a:endParaRPr>
          </a:p>
          <a:p>
            <a:pPr>
              <a:lnSpc>
                <a:spcPct val="160000"/>
              </a:lnSpc>
              <a:buFont typeface="Wingdings" panose="05000000000000000000" charset="0"/>
              <a:buChar char="l"/>
            </a:pPr>
            <a:r>
              <a:rPr lang="en-US" altLang="zh-CN" b="1" dirty="0" smtClean="0">
                <a:latin typeface="仿宋" panose="02010609060101010101" pitchFamily="49" charset="-122"/>
                <a:ea typeface="仿宋" panose="02010609060101010101" pitchFamily="49" charset="-122"/>
              </a:rPr>
              <a:t>2.5  </a:t>
            </a:r>
            <a:r>
              <a:rPr lang="zh-CN" altLang="en-US" b="1" dirty="0" smtClean="0">
                <a:latin typeface="仿宋" panose="02010609060101010101" pitchFamily="49" charset="-122"/>
                <a:ea typeface="仿宋" panose="02010609060101010101" pitchFamily="49" charset="-122"/>
              </a:rPr>
              <a:t>语义网络</a:t>
            </a:r>
            <a:r>
              <a:rPr lang="zh-CN" altLang="en-US" b="1" dirty="0">
                <a:latin typeface="仿宋" panose="02010609060101010101" pitchFamily="49" charset="-122"/>
                <a:ea typeface="仿宋" panose="02010609060101010101" pitchFamily="49" charset="-122"/>
              </a:rPr>
              <a:t>表示法 </a:t>
            </a:r>
            <a:endParaRPr lang="zh-CN" altLang="en-US" b="1" dirty="0">
              <a:latin typeface="仿宋" panose="02010609060101010101" pitchFamily="49" charset="-122"/>
              <a:ea typeface="仿宋" panose="02010609060101010101" pitchFamily="49" charset="-122"/>
            </a:endParaRPr>
          </a:p>
          <a:p>
            <a:pPr eaLnBrk="1" hangingPunct="1">
              <a:lnSpc>
                <a:spcPct val="160000"/>
              </a:lnSpc>
              <a:buFont typeface="Wingdings" panose="05000000000000000000" charset="0"/>
              <a:buChar char="l"/>
            </a:pPr>
            <a:endParaRPr lang="zh-CN" altLang="en-US" b="1" dirty="0" smtClean="0">
              <a:latin typeface="仿宋" panose="02010609060101010101" pitchFamily="49" charset="-122"/>
              <a:ea typeface="仿宋" panose="02010609060101010101" pitchFamily="49" charset="-122"/>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b="1" dirty="0" smtClean="0">
                <a:solidFill>
                  <a:schemeClr val="tx1"/>
                </a:solidFill>
                <a:latin typeface="仿宋" panose="02010609060101010101" pitchFamily="49" charset="-122"/>
                <a:ea typeface="仿宋" panose="02010609060101010101" pitchFamily="49" charset="-122"/>
                <a:sym typeface="+mn-ea"/>
              </a:rPr>
              <a:t>2.2 </a:t>
            </a:r>
            <a:r>
              <a:rPr lang="zh-CN" altLang="en-US" b="1" dirty="0" smtClean="0">
                <a:solidFill>
                  <a:schemeClr val="tx1"/>
                </a:solidFill>
                <a:latin typeface="仿宋" panose="02010609060101010101" pitchFamily="49" charset="-122"/>
                <a:ea typeface="仿宋" panose="02010609060101010101" pitchFamily="49" charset="-122"/>
                <a:sym typeface="+mn-ea"/>
              </a:rPr>
              <a:t>知识表示的发展</a:t>
            </a:r>
            <a:endParaRPr lang="zh-CN" altLang="en-US" b="1" dirty="0" smtClean="0">
              <a:solidFill>
                <a:schemeClr val="tx1"/>
              </a:solidFill>
              <a:latin typeface="仿宋" panose="02010609060101010101" pitchFamily="49" charset="-122"/>
              <a:ea typeface="仿宋" panose="02010609060101010101" pitchFamily="49" charset="-122"/>
              <a:sym typeface="+mn-ea"/>
            </a:endParaRPr>
          </a:p>
        </p:txBody>
      </p:sp>
      <p:sp>
        <p:nvSpPr>
          <p:cNvPr id="4" name="灯片编号占位符 3"/>
          <p:cNvSpPr>
            <a:spLocks noGrp="1"/>
          </p:cNvSpPr>
          <p:nvPr>
            <p:ph type="sldNum" sz="quarter" idx="12"/>
          </p:nvPr>
        </p:nvSpPr>
        <p:spPr/>
        <p:txBody>
          <a:bodyPr/>
          <a:lstStyle/>
          <a:p>
            <a:pPr>
              <a:defRPr/>
            </a:pPr>
            <a:fld id="{82227C12-0A9D-4045-8A90-DFF61BC5C20E}" type="slidenum">
              <a:rPr lang="ja-JP" altLang="en-US" smtClean="0"/>
            </a:fld>
            <a:endParaRPr lang="en-US" altLang="ja-JP"/>
          </a:p>
        </p:txBody>
      </p:sp>
      <p:sp>
        <p:nvSpPr>
          <p:cNvPr id="5" name="文本框 4"/>
          <p:cNvSpPr txBox="1"/>
          <p:nvPr/>
        </p:nvSpPr>
        <p:spPr>
          <a:xfrm>
            <a:off x="125095" y="1283970"/>
            <a:ext cx="9019540" cy="1106805"/>
          </a:xfrm>
          <a:prstGeom prst="rect">
            <a:avLst/>
          </a:prstGeom>
          <a:noFill/>
        </p:spPr>
        <p:txBody>
          <a:bodyPr wrap="square" rtlCol="0" anchor="t">
            <a:spAutoFit/>
          </a:bodyPr>
          <a:lstStyle/>
          <a:p>
            <a:pPr>
              <a:lnSpc>
                <a:spcPct val="150000"/>
              </a:lnSpc>
            </a:pPr>
            <a:r>
              <a:rPr lang="en-US" altLang="zh-CN" sz="2200"/>
              <a:t>      </a:t>
            </a:r>
            <a:r>
              <a:rPr lang="zh-CN" altLang="en-US" sz="2200"/>
              <a:t>为了刻画计算机所需要的知识，知识表示经历了不同时期与不同的表示方法。目前知识表示以及知识表示对应的技术方法经历了如下转变。</a:t>
            </a:r>
            <a:endParaRPr lang="zh-CN" altLang="en-US" sz="2200"/>
          </a:p>
        </p:txBody>
      </p:sp>
      <p:pic>
        <p:nvPicPr>
          <p:cNvPr id="6" name="图片 5"/>
          <p:cNvPicPr>
            <a:picLocks noChangeAspect="1"/>
          </p:cNvPicPr>
          <p:nvPr>
            <p:custDataLst>
              <p:tags r:id="rId1"/>
            </p:custDataLst>
          </p:nvPr>
        </p:nvPicPr>
        <p:blipFill>
          <a:blip r:embed="rId2"/>
          <a:stretch>
            <a:fillRect/>
          </a:stretch>
        </p:blipFill>
        <p:spPr>
          <a:xfrm>
            <a:off x="301625" y="2390775"/>
            <a:ext cx="3968115" cy="3938270"/>
          </a:xfrm>
          <a:prstGeom prst="rect">
            <a:avLst/>
          </a:prstGeom>
        </p:spPr>
      </p:pic>
      <p:sp>
        <p:nvSpPr>
          <p:cNvPr id="7" name="文本框 6"/>
          <p:cNvSpPr txBox="1"/>
          <p:nvPr/>
        </p:nvSpPr>
        <p:spPr>
          <a:xfrm>
            <a:off x="4530725" y="2687320"/>
            <a:ext cx="4072255" cy="2399665"/>
          </a:xfrm>
          <a:prstGeom prst="rect">
            <a:avLst/>
          </a:prstGeom>
          <a:noFill/>
        </p:spPr>
        <p:txBody>
          <a:bodyPr wrap="square" rtlCol="0" anchor="t">
            <a:spAutoFit/>
          </a:bodyPr>
          <a:lstStyle/>
          <a:p>
            <a:pPr>
              <a:lnSpc>
                <a:spcPct val="150000"/>
              </a:lnSpc>
            </a:pPr>
            <a:r>
              <a:rPr lang="zh-CN" altLang="en-US" sz="2000" dirty="0"/>
              <a:t>从细节上说，知识表示主要经历了从</a:t>
            </a:r>
            <a:r>
              <a:rPr lang="zh-CN" altLang="en-US" sz="2000" b="1" dirty="0">
                <a:solidFill>
                  <a:srgbClr val="0000FF"/>
                </a:solidFill>
              </a:rPr>
              <a:t>一阶谓词逻辑表示、产生式规则、框架表示法、</a:t>
            </a:r>
            <a:r>
              <a:rPr lang="zh-CN" altLang="en-US" sz="2000" dirty="0"/>
              <a:t>脚本表示法、语义网表示法、知识图谱表示法等几种表示，各种表示方式都有其</a:t>
            </a:r>
            <a:r>
              <a:rPr lang="zh-CN" altLang="en-US" sz="2000" dirty="0" smtClean="0"/>
              <a:t>优缺点。</a:t>
            </a:r>
            <a:endParaRPr lang="zh-CN" altLang="en-US" sz="2000" dirty="0"/>
          </a:p>
        </p:txBody>
      </p:sp>
    </p:spTree>
  </p:cSld>
  <p:clrMapOvr>
    <a:masterClrMapping/>
  </p:clrMapOvr>
  <p:transition>
    <p:rand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pPr eaLnBrk="1" hangingPunct="1"/>
            <a:r>
              <a:rPr lang="zh-CN" altLang="en-US" b="1" dirty="0" smtClean="0">
                <a:latin typeface="仿宋" panose="02010609060101010101" pitchFamily="49" charset="-122"/>
                <a:ea typeface="仿宋" panose="02010609060101010101" pitchFamily="49" charset="-122"/>
              </a:rPr>
              <a:t>第</a:t>
            </a:r>
            <a:r>
              <a:rPr lang="en-US" altLang="zh-CN" b="1" dirty="0" smtClean="0">
                <a:latin typeface="仿宋" panose="02010609060101010101" pitchFamily="49" charset="-122"/>
                <a:ea typeface="仿宋" panose="02010609060101010101" pitchFamily="49" charset="-122"/>
              </a:rPr>
              <a:t>2</a:t>
            </a:r>
            <a:r>
              <a:rPr lang="zh-CN" altLang="en-US" b="1" dirty="0" smtClean="0">
                <a:latin typeface="仿宋" panose="02010609060101010101" pitchFamily="49" charset="-122"/>
                <a:ea typeface="仿宋" panose="02010609060101010101" pitchFamily="49" charset="-122"/>
              </a:rPr>
              <a:t>章  知识表示</a:t>
            </a:r>
            <a:endParaRPr lang="zh-CN" altLang="en-US" b="1" dirty="0" smtClean="0">
              <a:latin typeface="仿宋" panose="02010609060101010101" pitchFamily="49" charset="-122"/>
              <a:ea typeface="仿宋" panose="02010609060101010101" pitchFamily="49" charset="-122"/>
            </a:endParaRPr>
          </a:p>
        </p:txBody>
      </p:sp>
      <p:sp>
        <p:nvSpPr>
          <p:cNvPr id="27650" name="灯片编号占位符 3"/>
          <p:cNvSpPr>
            <a:spLocks noGrp="1"/>
          </p:cNvSpPr>
          <p:nvPr>
            <p:ph type="sldNum" sz="quarter" idx="12"/>
          </p:nvPr>
        </p:nvSpPr>
        <p:spPr>
          <a:noFill/>
        </p:spPr>
        <p:txBody>
          <a:bodyPr/>
          <a:lstStyle/>
          <a:p>
            <a:fld id="{9D11A82E-A1F1-4D12-B7DD-7009D1FCD832}" type="slidenum">
              <a:rPr lang="ja-JP" altLang="en-US"/>
            </a:fld>
            <a:endParaRPr lang="en-US" altLang="ja-JP"/>
          </a:p>
        </p:txBody>
      </p:sp>
      <p:sp>
        <p:nvSpPr>
          <p:cNvPr id="27652" name="Rectangle 3"/>
          <p:cNvSpPr>
            <a:spLocks noGrp="1" noChangeArrowheads="1"/>
          </p:cNvSpPr>
          <p:nvPr>
            <p:ph sz="quarter" idx="1"/>
          </p:nvPr>
        </p:nvSpPr>
        <p:spPr>
          <a:xfrm>
            <a:off x="417830" y="1691640"/>
            <a:ext cx="8380095" cy="3949700"/>
          </a:xfrm>
        </p:spPr>
        <p:txBody>
          <a:bodyPr>
            <a:normAutofit/>
          </a:bodyPr>
          <a:lstStyle/>
          <a:p>
            <a:pPr eaLnBrk="1" hangingPunct="1">
              <a:lnSpc>
                <a:spcPct val="160000"/>
              </a:lnSpc>
              <a:buFont typeface="Wingdings" panose="05000000000000000000" charset="0"/>
              <a:buChar char="l"/>
            </a:pPr>
            <a:r>
              <a:rPr lang="en-US" altLang="zh-CN" b="1" dirty="0" smtClean="0">
                <a:latin typeface="仿宋" panose="02010609060101010101" pitchFamily="49" charset="-122"/>
                <a:ea typeface="仿宋" panose="02010609060101010101" pitchFamily="49" charset="-122"/>
              </a:rPr>
              <a:t>2.1  </a:t>
            </a:r>
            <a:r>
              <a:rPr lang="zh-CN" altLang="en-US" b="1" dirty="0" smtClean="0">
                <a:latin typeface="仿宋" panose="02010609060101010101" pitchFamily="49" charset="-122"/>
                <a:ea typeface="仿宋" panose="02010609060101010101" pitchFamily="49" charset="-122"/>
              </a:rPr>
              <a:t>知识与知识表示的概念 </a:t>
            </a:r>
            <a:endParaRPr lang="zh-CN" altLang="en-US" b="1" dirty="0" smtClean="0">
              <a:latin typeface="仿宋" panose="02010609060101010101" pitchFamily="49" charset="-122"/>
              <a:ea typeface="仿宋" panose="02010609060101010101" pitchFamily="49" charset="-122"/>
            </a:endParaRPr>
          </a:p>
          <a:p>
            <a:pPr eaLnBrk="1" hangingPunct="1">
              <a:lnSpc>
                <a:spcPct val="160000"/>
              </a:lnSpc>
              <a:buFont typeface="Wingdings" panose="05000000000000000000" charset="0"/>
              <a:buChar char="l"/>
            </a:pPr>
            <a:r>
              <a:rPr lang="en-US" altLang="zh-CN" b="1" dirty="0" smtClean="0">
                <a:solidFill>
                  <a:schemeClr val="tx1"/>
                </a:solidFill>
                <a:latin typeface="仿宋" panose="02010609060101010101" pitchFamily="49" charset="-122"/>
                <a:ea typeface="仿宋" panose="02010609060101010101" pitchFamily="49" charset="-122"/>
              </a:rPr>
              <a:t>2.2  </a:t>
            </a:r>
            <a:r>
              <a:rPr lang="zh-CN" altLang="en-US" b="1" dirty="0" smtClean="0">
                <a:solidFill>
                  <a:schemeClr val="tx1"/>
                </a:solidFill>
                <a:latin typeface="仿宋" panose="02010609060101010101" pitchFamily="49" charset="-122"/>
                <a:ea typeface="仿宋" panose="02010609060101010101" pitchFamily="49" charset="-122"/>
              </a:rPr>
              <a:t>知识表示的发展</a:t>
            </a:r>
            <a:endParaRPr lang="zh-CN" altLang="en-US" b="1" dirty="0" smtClean="0">
              <a:solidFill>
                <a:schemeClr val="tx1"/>
              </a:solidFill>
              <a:latin typeface="仿宋" panose="02010609060101010101" pitchFamily="49" charset="-122"/>
              <a:ea typeface="仿宋" panose="02010609060101010101" pitchFamily="49" charset="-122"/>
            </a:endParaRPr>
          </a:p>
          <a:p>
            <a:pPr eaLnBrk="1" hangingPunct="1">
              <a:lnSpc>
                <a:spcPct val="160000"/>
              </a:lnSpc>
              <a:buFont typeface="Wingdings" panose="05000000000000000000" charset="0"/>
              <a:buChar char="ü"/>
            </a:pPr>
            <a:r>
              <a:rPr lang="en-US" altLang="zh-CN" b="1" dirty="0" smtClean="0">
                <a:solidFill>
                  <a:srgbClr val="0000FF"/>
                </a:solidFill>
                <a:latin typeface="仿宋" panose="02010609060101010101" pitchFamily="49" charset="-122"/>
                <a:ea typeface="仿宋" panose="02010609060101010101" pitchFamily="49" charset="-122"/>
                <a:sym typeface="+mn-ea"/>
              </a:rPr>
              <a:t> 2.3  </a:t>
            </a:r>
            <a:r>
              <a:rPr lang="zh-CN" altLang="en-US" b="1" dirty="0" smtClean="0">
                <a:solidFill>
                  <a:srgbClr val="0000FF"/>
                </a:solidFill>
                <a:latin typeface="仿宋" panose="02010609060101010101" pitchFamily="49" charset="-122"/>
                <a:ea typeface="仿宋" panose="02010609060101010101" pitchFamily="49" charset="-122"/>
                <a:sym typeface="+mn-ea"/>
              </a:rPr>
              <a:t>一阶谓词逻辑表示法</a:t>
            </a:r>
            <a:endParaRPr lang="en-US" altLang="zh-CN" b="1" dirty="0" smtClean="0">
              <a:solidFill>
                <a:srgbClr val="0000FF"/>
              </a:solidFill>
              <a:latin typeface="仿宋" panose="02010609060101010101" pitchFamily="49" charset="-122"/>
              <a:ea typeface="仿宋" panose="02010609060101010101" pitchFamily="49" charset="-122"/>
            </a:endParaRPr>
          </a:p>
          <a:p>
            <a:pPr eaLnBrk="1" hangingPunct="1">
              <a:lnSpc>
                <a:spcPct val="160000"/>
              </a:lnSpc>
              <a:buFont typeface="Wingdings" panose="05000000000000000000" charset="0"/>
              <a:buChar char="l"/>
            </a:pPr>
            <a:r>
              <a:rPr lang="en-US" altLang="zh-CN" b="1" dirty="0" smtClean="0">
                <a:latin typeface="仿宋" panose="02010609060101010101" pitchFamily="49" charset="-122"/>
                <a:ea typeface="仿宋" panose="02010609060101010101" pitchFamily="49" charset="-122"/>
              </a:rPr>
              <a:t>2.4  </a:t>
            </a:r>
            <a:r>
              <a:rPr lang="zh-CN" altLang="en-US" b="1" dirty="0" smtClean="0">
                <a:latin typeface="仿宋" panose="02010609060101010101" pitchFamily="49" charset="-122"/>
                <a:ea typeface="仿宋" panose="02010609060101010101" pitchFamily="49" charset="-122"/>
              </a:rPr>
              <a:t>产生式表示法 </a:t>
            </a:r>
            <a:endParaRPr lang="zh-CN" altLang="en-US" b="1" dirty="0" smtClean="0">
              <a:latin typeface="仿宋" panose="02010609060101010101" pitchFamily="49" charset="-122"/>
              <a:ea typeface="仿宋" panose="02010609060101010101" pitchFamily="49" charset="-122"/>
            </a:endParaRPr>
          </a:p>
          <a:p>
            <a:pPr>
              <a:lnSpc>
                <a:spcPct val="160000"/>
              </a:lnSpc>
              <a:buFont typeface="Wingdings" panose="05000000000000000000" charset="0"/>
              <a:buChar char="l"/>
            </a:pPr>
            <a:r>
              <a:rPr lang="en-US" altLang="zh-CN" b="1" dirty="0" smtClean="0">
                <a:latin typeface="仿宋" panose="02010609060101010101" pitchFamily="49" charset="-122"/>
                <a:ea typeface="仿宋" panose="02010609060101010101" pitchFamily="49" charset="-122"/>
              </a:rPr>
              <a:t>2.5  </a:t>
            </a:r>
            <a:r>
              <a:rPr lang="zh-CN" altLang="en-US" b="1" dirty="0" smtClean="0">
                <a:latin typeface="仿宋" panose="02010609060101010101" pitchFamily="49" charset="-122"/>
                <a:ea typeface="仿宋" panose="02010609060101010101" pitchFamily="49" charset="-122"/>
              </a:rPr>
              <a:t>语义网络</a:t>
            </a:r>
            <a:r>
              <a:rPr lang="zh-CN" altLang="en-US" b="1" dirty="0">
                <a:latin typeface="仿宋" panose="02010609060101010101" pitchFamily="49" charset="-122"/>
                <a:ea typeface="仿宋" panose="02010609060101010101" pitchFamily="49" charset="-122"/>
              </a:rPr>
              <a:t>表示法 </a:t>
            </a:r>
            <a:endParaRPr lang="zh-CN" altLang="en-US" b="1" dirty="0">
              <a:latin typeface="仿宋" panose="02010609060101010101" pitchFamily="49" charset="-122"/>
              <a:ea typeface="仿宋" panose="02010609060101010101" pitchFamily="49" charset="-122"/>
            </a:endParaRP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灯片编号占位符 1"/>
          <p:cNvSpPr>
            <a:spLocks noGrp="1"/>
          </p:cNvSpPr>
          <p:nvPr>
            <p:ph type="sldNum" sz="quarter" idx="12"/>
          </p:nvPr>
        </p:nvSpPr>
        <p:spPr>
          <a:noFill/>
        </p:spPr>
        <p:txBody>
          <a:bodyPr/>
          <a:lstStyle/>
          <a:p>
            <a:fld id="{DA9F0C84-7315-4EB1-A3D9-81E33655C1A1}" type="slidenum">
              <a:rPr lang="ja-JP" altLang="en-US"/>
            </a:fld>
            <a:endParaRPr lang="en-US" altLang="ja-JP"/>
          </a:p>
        </p:txBody>
      </p:sp>
      <p:sp>
        <p:nvSpPr>
          <p:cNvPr id="1028" name="Rectangle 2"/>
          <p:cNvSpPr>
            <a:spLocks noChangeArrowheads="1"/>
          </p:cNvSpPr>
          <p:nvPr/>
        </p:nvSpPr>
        <p:spPr bwMode="auto">
          <a:xfrm>
            <a:off x="0" y="0"/>
            <a:ext cx="9144000" cy="765175"/>
          </a:xfrm>
          <a:prstGeom prst="rect">
            <a:avLst/>
          </a:prstGeom>
          <a:solidFill>
            <a:srgbClr val="A50021"/>
          </a:solidFill>
          <a:ln w="9525">
            <a:noFill/>
            <a:miter lim="800000"/>
          </a:ln>
        </p:spPr>
        <p:txBody>
          <a:bodyPr anchor="b"/>
          <a:lstStyle/>
          <a:p>
            <a:pPr indent="176530"/>
            <a:r>
              <a:rPr lang="en-US" altLang="zh-CN" sz="3600" dirty="0">
                <a:solidFill>
                  <a:schemeClr val="bg1"/>
                </a:solidFill>
                <a:latin typeface="Times New Roman" panose="02020603050405020304" pitchFamily="18" charset="0"/>
                <a:ea typeface="黑体" panose="02010609060101010101" pitchFamily="2" charset="-122"/>
              </a:rPr>
              <a:t> </a:t>
            </a:r>
            <a:r>
              <a:rPr lang="en-US" altLang="zh-CN" sz="3600" dirty="0" smtClean="0">
                <a:solidFill>
                  <a:schemeClr val="bg1"/>
                </a:solidFill>
                <a:latin typeface="Times New Roman" panose="02020603050405020304" pitchFamily="18" charset="0"/>
                <a:ea typeface="黑体" panose="02010609060101010101" pitchFamily="2" charset="-122"/>
              </a:rPr>
              <a:t>2.3  </a:t>
            </a:r>
            <a:r>
              <a:rPr lang="zh-CN" altLang="en-US" sz="3600" dirty="0">
                <a:solidFill>
                  <a:schemeClr val="bg1"/>
                </a:solidFill>
                <a:latin typeface="Times New Roman" panose="02020603050405020304" pitchFamily="18" charset="0"/>
                <a:ea typeface="黑体" panose="02010609060101010101" pitchFamily="2" charset="-122"/>
              </a:rPr>
              <a:t>一阶谓词逻辑表示法</a:t>
            </a:r>
            <a:endParaRPr lang="zh-CN" altLang="en-US" sz="3600" dirty="0">
              <a:solidFill>
                <a:schemeClr val="bg1"/>
              </a:solidFill>
              <a:latin typeface="Times New Roman" panose="02020603050405020304" pitchFamily="18" charset="0"/>
              <a:ea typeface="黑体" panose="02010609060101010101" pitchFamily="2" charset="-122"/>
            </a:endParaRPr>
          </a:p>
        </p:txBody>
      </p:sp>
      <p:graphicFrame>
        <p:nvGraphicFramePr>
          <p:cNvPr id="1026" name="Object 3"/>
          <p:cNvGraphicFramePr>
            <a:graphicFrameLocks noChangeAspect="1"/>
          </p:cNvGraphicFramePr>
          <p:nvPr/>
        </p:nvGraphicFramePr>
        <p:xfrm>
          <a:off x="203200" y="1117600"/>
          <a:ext cx="8650288" cy="5287963"/>
        </p:xfrm>
        <a:graphic>
          <a:graphicData uri="http://schemas.openxmlformats.org/presentationml/2006/ole">
            <mc:AlternateContent xmlns:mc="http://schemas.openxmlformats.org/markup-compatibility/2006">
              <mc:Choice xmlns:v="urn:schemas-microsoft-com:vml" Requires="v">
                <p:oleObj spid="_x0000_s2242" name="位图图像" r:id="rId1" imgW="5295900" imgH="4619625" progId="PBrush">
                  <p:embed/>
                </p:oleObj>
              </mc:Choice>
              <mc:Fallback>
                <p:oleObj name="位图图像" r:id="rId1" imgW="5295900" imgH="4619625" progId="PBrush">
                  <p:embed/>
                  <p:pic>
                    <p:nvPicPr>
                      <p:cNvPr id="0" name="Object 3"/>
                      <p:cNvPicPr>
                        <a:picLocks noChangeAspect="1"/>
                      </p:cNvPicPr>
                      <p:nvPr/>
                    </p:nvPicPr>
                    <p:blipFill>
                      <a:blip r:embed="rId2"/>
                      <a:stretch>
                        <a:fillRect/>
                      </a:stretch>
                    </p:blipFill>
                    <p:spPr>
                      <a:xfrm>
                        <a:off x="203200" y="1117600"/>
                        <a:ext cx="8650288" cy="5287963"/>
                      </a:xfrm>
                      <a:prstGeom prst="rect">
                        <a:avLst/>
                      </a:prstGeom>
                      <a:noFill/>
                      <a:ln w="9525">
                        <a:noFill/>
                      </a:ln>
                    </p:spPr>
                  </p:pic>
                </p:oleObj>
              </mc:Fallback>
            </mc:AlternateContent>
          </a:graphicData>
        </a:graphic>
      </p:graphicFrame>
      <p:sp>
        <p:nvSpPr>
          <p:cNvPr id="148484" name="Rectangle 4"/>
          <p:cNvSpPr>
            <a:spLocks noChangeArrowheads="1"/>
          </p:cNvSpPr>
          <p:nvPr/>
        </p:nvSpPr>
        <p:spPr bwMode="auto">
          <a:xfrm>
            <a:off x="6261100" y="2322513"/>
            <a:ext cx="2205038" cy="609600"/>
          </a:xfrm>
          <a:prstGeom prst="rect">
            <a:avLst/>
          </a:prstGeom>
          <a:noFill/>
          <a:ln w="38100">
            <a:solidFill>
              <a:schemeClr val="accent2"/>
            </a:solidFill>
            <a:miter lim="800000"/>
          </a:ln>
        </p:spPr>
        <p:txBody>
          <a:bodyPr wrap="none" anchor="ctr"/>
          <a:lstStyle/>
          <a:p>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84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04437" y="311728"/>
            <a:ext cx="8534400" cy="758952"/>
          </a:xfrm>
        </p:spPr>
        <p:txBody>
          <a:bodyPr/>
          <a:lstStyle/>
          <a:p>
            <a:r>
              <a:rPr lang="zh-CN" altLang="en-US" b="1" dirty="0" smtClean="0">
                <a:solidFill>
                  <a:schemeClr val="tx1"/>
                </a:solidFill>
                <a:latin typeface="仿宋" panose="02010609060101010101" pitchFamily="49" charset="-122"/>
                <a:ea typeface="仿宋" panose="02010609060101010101" pitchFamily="49" charset="-122"/>
              </a:rPr>
              <a:t>一阶谓词逻辑</a:t>
            </a:r>
            <a:endParaRPr lang="zh-CN" altLang="en-US" b="1" dirty="0">
              <a:solidFill>
                <a:schemeClr val="tx1"/>
              </a:solidFill>
              <a:latin typeface="仿宋" panose="02010609060101010101" pitchFamily="49" charset="-122"/>
              <a:ea typeface="仿宋" panose="02010609060101010101" pitchFamily="49" charset="-122"/>
            </a:endParaRPr>
          </a:p>
        </p:txBody>
      </p:sp>
      <p:sp>
        <p:nvSpPr>
          <p:cNvPr id="2" name="灯片编号占位符 1"/>
          <p:cNvSpPr>
            <a:spLocks noGrp="1"/>
          </p:cNvSpPr>
          <p:nvPr>
            <p:ph type="sldNum" sz="quarter" idx="12"/>
          </p:nvPr>
        </p:nvSpPr>
        <p:spPr/>
        <p:txBody>
          <a:bodyPr/>
          <a:lstStyle/>
          <a:p>
            <a:pPr>
              <a:defRPr/>
            </a:pPr>
            <a:fld id="{53CDB85D-A04B-4ED3-BC2D-5D638262BED1}" type="slidenum">
              <a:rPr lang="ja-JP" altLang="en-US"/>
            </a:fld>
            <a:endParaRPr lang="en-US" altLang="ja-JP"/>
          </a:p>
        </p:txBody>
      </p:sp>
      <p:sp>
        <p:nvSpPr>
          <p:cNvPr id="4" name="内容占位符 3"/>
          <p:cNvSpPr>
            <a:spLocks noGrp="1"/>
          </p:cNvSpPr>
          <p:nvPr>
            <p:ph sz="quarter" idx="1"/>
          </p:nvPr>
        </p:nvSpPr>
        <p:spPr>
          <a:xfrm>
            <a:off x="325503" y="1705178"/>
            <a:ext cx="8503920" cy="2712443"/>
          </a:xfrm>
        </p:spPr>
        <p:txBody>
          <a:bodyPr>
            <a:normAutofit/>
          </a:bodyPr>
          <a:lstStyle/>
          <a:p>
            <a:pPr>
              <a:lnSpc>
                <a:spcPct val="150000"/>
              </a:lnSpc>
            </a:pPr>
            <a:r>
              <a:rPr lang="zh-CN" altLang="en-US" sz="2200" b="1" dirty="0">
                <a:latin typeface="仿宋" panose="02010609060101010101" pitchFamily="49" charset="-122"/>
                <a:ea typeface="仿宋" panose="02010609060101010101" pitchFamily="49" charset="-122"/>
              </a:rPr>
              <a:t>一阶谓词逻辑表示法是一种重要的知识表示方法，它以数理逻辑为基础，是到目前为止能够表达人类思维活动规律的一种最精准形式语言。它与人类的自然语言比较接近，又可方便存储到计算机中去，并被计算机进行精确处理。因此，它是一种最早应用于人工智能中的表示方法。</a:t>
            </a:r>
            <a:endParaRPr lang="zh-CN" altLang="en-US" sz="2200" b="1" dirty="0">
              <a:latin typeface="仿宋" panose="02010609060101010101" pitchFamily="49" charset="-122"/>
              <a:ea typeface="仿宋" panose="02010609060101010101" pitchFamily="49" charset="-122"/>
            </a:endParaRPr>
          </a:p>
        </p:txBody>
      </p:sp>
    </p:spTree>
  </p:cSld>
  <p:clrMapOvr>
    <a:masterClrMapping/>
  </p:clrMapOvr>
  <p:transition>
    <p:rand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pPr eaLnBrk="1" hangingPunct="1"/>
            <a:r>
              <a:rPr lang="en-US" altLang="zh-CN" b="1" dirty="0" smtClean="0">
                <a:solidFill>
                  <a:schemeClr val="tx1"/>
                </a:solidFill>
                <a:latin typeface="仿宋" panose="02010609060101010101" pitchFamily="49" charset="-122"/>
                <a:ea typeface="仿宋" panose="02010609060101010101" pitchFamily="49" charset="-122"/>
              </a:rPr>
              <a:t> 2.3  </a:t>
            </a:r>
            <a:r>
              <a:rPr lang="zh-CN" altLang="en-US" b="1" dirty="0" smtClean="0">
                <a:solidFill>
                  <a:schemeClr val="tx1"/>
                </a:solidFill>
                <a:latin typeface="仿宋" panose="02010609060101010101" pitchFamily="49" charset="-122"/>
                <a:ea typeface="仿宋" panose="02010609060101010101" pitchFamily="49" charset="-122"/>
              </a:rPr>
              <a:t>一阶谓词逻辑表示法</a:t>
            </a:r>
            <a:endParaRPr lang="zh-CN" altLang="en-US" b="1" dirty="0" smtClean="0">
              <a:solidFill>
                <a:schemeClr val="tx1"/>
              </a:solidFill>
              <a:latin typeface="仿宋" panose="02010609060101010101" pitchFamily="49" charset="-122"/>
              <a:ea typeface="仿宋" panose="02010609060101010101" pitchFamily="49" charset="-122"/>
            </a:endParaRPr>
          </a:p>
        </p:txBody>
      </p:sp>
      <p:sp>
        <p:nvSpPr>
          <p:cNvPr id="28674" name="灯片编号占位符 3"/>
          <p:cNvSpPr>
            <a:spLocks noGrp="1"/>
          </p:cNvSpPr>
          <p:nvPr>
            <p:ph type="sldNum" sz="quarter" idx="12"/>
          </p:nvPr>
        </p:nvSpPr>
        <p:spPr>
          <a:noFill/>
        </p:spPr>
        <p:txBody>
          <a:bodyPr/>
          <a:lstStyle/>
          <a:p>
            <a:fld id="{7F31D149-1420-4EC0-887C-A68A6CABA0B5}" type="slidenum">
              <a:rPr lang="ja-JP" altLang="en-US"/>
            </a:fld>
            <a:endParaRPr lang="en-US" altLang="ja-JP"/>
          </a:p>
        </p:txBody>
      </p:sp>
      <p:sp>
        <p:nvSpPr>
          <p:cNvPr id="28676" name="Rectangle 3"/>
          <p:cNvSpPr>
            <a:spLocks noGrp="1" noChangeArrowheads="1"/>
          </p:cNvSpPr>
          <p:nvPr>
            <p:ph sz="quarter" idx="1"/>
          </p:nvPr>
        </p:nvSpPr>
        <p:spPr>
          <a:xfrm>
            <a:off x="408483" y="1537630"/>
            <a:ext cx="8294687" cy="4020024"/>
          </a:xfrm>
        </p:spPr>
        <p:txBody>
          <a:bodyPr/>
          <a:lstStyle/>
          <a:p>
            <a:pPr marL="0" indent="449580" eaLnBrk="1" hangingPunct="1">
              <a:lnSpc>
                <a:spcPct val="140000"/>
              </a:lnSpc>
              <a:buFont typeface="Wingdings" panose="05000000000000000000" pitchFamily="2" charset="2"/>
              <a:buBlip>
                <a:blip r:embed="rId1"/>
              </a:buBlip>
              <a:tabLst>
                <a:tab pos="1438275" algn="l"/>
                <a:tab pos="1528445" algn="l"/>
              </a:tabLst>
            </a:pPr>
            <a:r>
              <a:rPr lang="en-US" altLang="zh-CN" b="1" dirty="0" smtClean="0">
                <a:latin typeface="仿宋" panose="02010609060101010101" pitchFamily="49" charset="-122"/>
                <a:ea typeface="仿宋" panose="02010609060101010101" pitchFamily="49" charset="-122"/>
              </a:rPr>
              <a:t>2.3.1  </a:t>
            </a:r>
            <a:r>
              <a:rPr lang="zh-CN" altLang="en-US" b="1" dirty="0" smtClean="0">
                <a:latin typeface="仿宋" panose="02010609060101010101" pitchFamily="49" charset="-122"/>
                <a:ea typeface="仿宋" panose="02010609060101010101" pitchFamily="49" charset="-122"/>
              </a:rPr>
              <a:t>命题</a:t>
            </a:r>
            <a:endParaRPr lang="zh-CN" altLang="en-US" b="1" dirty="0" smtClean="0">
              <a:latin typeface="仿宋" panose="02010609060101010101" pitchFamily="49" charset="-122"/>
              <a:ea typeface="仿宋" panose="02010609060101010101" pitchFamily="49" charset="-122"/>
            </a:endParaRPr>
          </a:p>
          <a:p>
            <a:pPr marL="0" indent="449580" eaLnBrk="1" hangingPunct="1">
              <a:lnSpc>
                <a:spcPct val="140000"/>
              </a:lnSpc>
              <a:buFont typeface="Wingdings" panose="05000000000000000000" pitchFamily="2" charset="2"/>
              <a:buBlip>
                <a:blip r:embed="rId1"/>
              </a:buBlip>
              <a:tabLst>
                <a:tab pos="1438275" algn="l"/>
                <a:tab pos="1528445" algn="l"/>
              </a:tabLst>
            </a:pPr>
            <a:r>
              <a:rPr lang="en-US" altLang="zh-CN" b="1" dirty="0" smtClean="0">
                <a:latin typeface="仿宋" panose="02010609060101010101" pitchFamily="49" charset="-122"/>
                <a:ea typeface="仿宋" panose="02010609060101010101" pitchFamily="49" charset="-122"/>
              </a:rPr>
              <a:t>2.3.2  </a:t>
            </a:r>
            <a:r>
              <a:rPr lang="zh-CN" altLang="en-US" b="1" dirty="0" smtClean="0">
                <a:latin typeface="仿宋" panose="02010609060101010101" pitchFamily="49" charset="-122"/>
                <a:ea typeface="仿宋" panose="02010609060101010101" pitchFamily="49" charset="-122"/>
              </a:rPr>
              <a:t>谓词</a:t>
            </a:r>
            <a:endParaRPr lang="zh-CN" altLang="en-US" b="1" dirty="0" smtClean="0">
              <a:latin typeface="仿宋" panose="02010609060101010101" pitchFamily="49" charset="-122"/>
              <a:ea typeface="仿宋" panose="02010609060101010101" pitchFamily="49" charset="-122"/>
            </a:endParaRPr>
          </a:p>
          <a:p>
            <a:pPr marL="0" indent="449580" eaLnBrk="1" hangingPunct="1">
              <a:lnSpc>
                <a:spcPct val="140000"/>
              </a:lnSpc>
              <a:buFont typeface="Wingdings" panose="05000000000000000000" pitchFamily="2" charset="2"/>
              <a:buBlip>
                <a:blip r:embed="rId1"/>
              </a:buBlip>
              <a:tabLst>
                <a:tab pos="1438275" algn="l"/>
                <a:tab pos="1528445" algn="l"/>
              </a:tabLst>
            </a:pPr>
            <a:r>
              <a:rPr lang="en-US" altLang="zh-CN" b="1" dirty="0" smtClean="0">
                <a:latin typeface="仿宋" panose="02010609060101010101" pitchFamily="49" charset="-122"/>
                <a:ea typeface="仿宋" panose="02010609060101010101" pitchFamily="49" charset="-122"/>
              </a:rPr>
              <a:t>2.3.3  </a:t>
            </a:r>
            <a:r>
              <a:rPr lang="zh-CN" altLang="en-US" b="1" dirty="0" smtClean="0">
                <a:latin typeface="仿宋" panose="02010609060101010101" pitchFamily="49" charset="-122"/>
                <a:ea typeface="仿宋" panose="02010609060101010101" pitchFamily="49" charset="-122"/>
              </a:rPr>
              <a:t>谓词公式</a:t>
            </a:r>
            <a:endParaRPr lang="zh-CN" altLang="en-US" b="1" dirty="0" smtClean="0">
              <a:latin typeface="仿宋" panose="02010609060101010101" pitchFamily="49" charset="-122"/>
              <a:ea typeface="仿宋" panose="02010609060101010101" pitchFamily="49" charset="-122"/>
            </a:endParaRPr>
          </a:p>
          <a:p>
            <a:pPr marL="0" indent="449580" eaLnBrk="1" hangingPunct="1">
              <a:lnSpc>
                <a:spcPct val="140000"/>
              </a:lnSpc>
              <a:buFont typeface="Wingdings" panose="05000000000000000000" pitchFamily="2" charset="2"/>
              <a:buBlip>
                <a:blip r:embed="rId1"/>
              </a:buBlip>
              <a:tabLst>
                <a:tab pos="1438275" algn="l"/>
                <a:tab pos="1528445" algn="l"/>
              </a:tabLst>
            </a:pPr>
            <a:r>
              <a:rPr lang="en-US" altLang="zh-CN" b="1" dirty="0" smtClean="0">
                <a:latin typeface="仿宋" panose="02010609060101010101" pitchFamily="49" charset="-122"/>
                <a:ea typeface="仿宋" panose="02010609060101010101" pitchFamily="49" charset="-122"/>
              </a:rPr>
              <a:t>2.3.4  </a:t>
            </a:r>
            <a:r>
              <a:rPr lang="zh-CN" altLang="en-US" b="1" dirty="0" smtClean="0">
                <a:latin typeface="仿宋" panose="02010609060101010101" pitchFamily="49" charset="-122"/>
                <a:ea typeface="仿宋" panose="02010609060101010101" pitchFamily="49" charset="-122"/>
              </a:rPr>
              <a:t>谓词公式的性质</a:t>
            </a:r>
            <a:endParaRPr lang="zh-CN" altLang="en-US" b="1" dirty="0" smtClean="0">
              <a:latin typeface="仿宋" panose="02010609060101010101" pitchFamily="49" charset="-122"/>
              <a:ea typeface="仿宋" panose="02010609060101010101" pitchFamily="49" charset="-122"/>
            </a:endParaRPr>
          </a:p>
          <a:p>
            <a:pPr marL="0" indent="449580" eaLnBrk="1" hangingPunct="1">
              <a:lnSpc>
                <a:spcPct val="140000"/>
              </a:lnSpc>
              <a:buFont typeface="Wingdings" panose="05000000000000000000" pitchFamily="2" charset="2"/>
              <a:buBlip>
                <a:blip r:embed="rId1"/>
              </a:buBlip>
              <a:tabLst>
                <a:tab pos="1438275" algn="l"/>
                <a:tab pos="1528445" algn="l"/>
              </a:tabLst>
            </a:pPr>
            <a:r>
              <a:rPr lang="en-US" altLang="zh-CN" b="1" dirty="0" smtClean="0">
                <a:latin typeface="仿宋" panose="02010609060101010101" pitchFamily="49" charset="-122"/>
                <a:ea typeface="仿宋" panose="02010609060101010101" pitchFamily="49" charset="-122"/>
              </a:rPr>
              <a:t>2.3.5  </a:t>
            </a:r>
            <a:r>
              <a:rPr lang="zh-CN" altLang="en-US" b="1" dirty="0" smtClean="0">
                <a:latin typeface="仿宋" panose="02010609060101010101" pitchFamily="49" charset="-122"/>
                <a:ea typeface="仿宋" panose="02010609060101010101" pitchFamily="49" charset="-122"/>
              </a:rPr>
              <a:t>一阶谓词逻辑知识表示方法</a:t>
            </a:r>
            <a:endParaRPr lang="zh-CN" altLang="en-US" b="1" dirty="0" smtClean="0">
              <a:latin typeface="仿宋" panose="02010609060101010101" pitchFamily="49" charset="-122"/>
              <a:ea typeface="仿宋" panose="02010609060101010101" pitchFamily="49" charset="-122"/>
            </a:endParaRPr>
          </a:p>
          <a:p>
            <a:pPr marL="0" indent="449580" eaLnBrk="1" hangingPunct="1">
              <a:lnSpc>
                <a:spcPct val="140000"/>
              </a:lnSpc>
              <a:buFont typeface="Wingdings" panose="05000000000000000000" pitchFamily="2" charset="2"/>
              <a:buBlip>
                <a:blip r:embed="rId1"/>
              </a:buBlip>
              <a:tabLst>
                <a:tab pos="1438275" algn="l"/>
                <a:tab pos="1528445" algn="l"/>
              </a:tabLst>
            </a:pPr>
            <a:r>
              <a:rPr lang="en-US" altLang="zh-CN" b="1" dirty="0" smtClean="0">
                <a:latin typeface="仿宋" panose="02010609060101010101" pitchFamily="49" charset="-122"/>
                <a:ea typeface="仿宋" panose="02010609060101010101" pitchFamily="49" charset="-122"/>
              </a:rPr>
              <a:t>2.3.6  </a:t>
            </a:r>
            <a:r>
              <a:rPr lang="zh-CN" altLang="en-US" b="1" dirty="0" smtClean="0">
                <a:latin typeface="仿宋" panose="02010609060101010101" pitchFamily="49" charset="-122"/>
                <a:ea typeface="仿宋" panose="02010609060101010101" pitchFamily="49" charset="-122"/>
              </a:rPr>
              <a:t>一阶谓词逻辑表示法的特点</a:t>
            </a:r>
            <a:endParaRPr lang="zh-CN" altLang="en-US" b="1" dirty="0" smtClean="0">
              <a:latin typeface="仿宋" panose="02010609060101010101" pitchFamily="49" charset="-122"/>
              <a:ea typeface="仿宋" panose="02010609060101010101" pitchFamily="49" charset="-122"/>
            </a:endParaRPr>
          </a:p>
        </p:txBody>
      </p:sp>
    </p:spTree>
  </p:cSld>
  <p:clrMapOvr>
    <a:masterClrMapping/>
  </p:clrMapOvr>
  <p:transition>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1049877" y="252350"/>
            <a:ext cx="7725967" cy="758952"/>
          </a:xfrm>
        </p:spPr>
        <p:txBody>
          <a:bodyPr/>
          <a:lstStyle/>
          <a:p>
            <a:pPr eaLnBrk="1" hangingPunct="1"/>
            <a:r>
              <a:rPr lang="zh-CN" altLang="en-US" b="1" dirty="0" smtClean="0">
                <a:solidFill>
                  <a:schemeClr val="tx1"/>
                </a:solidFill>
                <a:latin typeface="仿宋" panose="02010609060101010101" pitchFamily="49" charset="-122"/>
                <a:ea typeface="仿宋" panose="02010609060101010101" pitchFamily="49" charset="-122"/>
              </a:rPr>
              <a:t>第</a:t>
            </a:r>
            <a:r>
              <a:rPr lang="en-US" altLang="zh-CN" b="1" dirty="0" smtClean="0">
                <a:solidFill>
                  <a:schemeClr val="tx1"/>
                </a:solidFill>
                <a:latin typeface="仿宋" panose="02010609060101010101" pitchFamily="49" charset="-122"/>
                <a:ea typeface="仿宋" panose="02010609060101010101" pitchFamily="49" charset="-122"/>
              </a:rPr>
              <a:t>2</a:t>
            </a:r>
            <a:r>
              <a:rPr lang="zh-CN" altLang="en-US" b="1" dirty="0" smtClean="0">
                <a:solidFill>
                  <a:schemeClr val="tx1"/>
                </a:solidFill>
                <a:latin typeface="仿宋" panose="02010609060101010101" pitchFamily="49" charset="-122"/>
                <a:ea typeface="仿宋" panose="02010609060101010101" pitchFamily="49" charset="-122"/>
              </a:rPr>
              <a:t>章  知识表示</a:t>
            </a:r>
            <a:endParaRPr lang="zh-CN" altLang="en-US" b="1" dirty="0" smtClean="0">
              <a:solidFill>
                <a:schemeClr val="tx1"/>
              </a:solidFill>
              <a:latin typeface="仿宋" panose="02010609060101010101" pitchFamily="49" charset="-122"/>
              <a:ea typeface="仿宋" panose="02010609060101010101" pitchFamily="49" charset="-122"/>
            </a:endParaRPr>
          </a:p>
        </p:txBody>
      </p:sp>
      <p:sp>
        <p:nvSpPr>
          <p:cNvPr id="20482" name="灯片编号占位符 3"/>
          <p:cNvSpPr>
            <a:spLocks noGrp="1"/>
          </p:cNvSpPr>
          <p:nvPr>
            <p:ph type="sldNum" sz="quarter" idx="12"/>
          </p:nvPr>
        </p:nvSpPr>
        <p:spPr>
          <a:noFill/>
        </p:spPr>
        <p:txBody>
          <a:bodyPr/>
          <a:lstStyle/>
          <a:p>
            <a:fld id="{FE2402CE-ACD3-48B1-A1F0-A3AB7380B45D}" type="slidenum">
              <a:rPr lang="ja-JP" altLang="en-US"/>
            </a:fld>
            <a:endParaRPr lang="en-US" altLang="ja-JP"/>
          </a:p>
        </p:txBody>
      </p:sp>
      <p:sp>
        <p:nvSpPr>
          <p:cNvPr id="10" name="Rectangle 3"/>
          <p:cNvSpPr>
            <a:spLocks noGrp="1" noChangeArrowheads="1"/>
          </p:cNvSpPr>
          <p:nvPr>
            <p:ph sz="quarter" idx="1"/>
          </p:nvPr>
        </p:nvSpPr>
        <p:spPr/>
        <p:txBody>
          <a:bodyPr>
            <a:normAutofit fontScale="97500"/>
          </a:bodyPr>
          <a:lstStyle/>
          <a:p>
            <a:pPr eaLnBrk="1" hangingPunct="1">
              <a:lnSpc>
                <a:spcPct val="160000"/>
              </a:lnSpc>
            </a:pPr>
            <a:r>
              <a:rPr lang="en-US" altLang="zh-CN" b="1" dirty="0" smtClean="0">
                <a:latin typeface="仿宋" panose="02010609060101010101" pitchFamily="49" charset="-122"/>
                <a:ea typeface="仿宋" panose="02010609060101010101" pitchFamily="49" charset="-122"/>
              </a:rPr>
              <a:t>2.1  </a:t>
            </a:r>
            <a:r>
              <a:rPr lang="zh-CN" altLang="en-US" b="1" dirty="0" smtClean="0">
                <a:latin typeface="仿宋" panose="02010609060101010101" pitchFamily="49" charset="-122"/>
                <a:ea typeface="仿宋" panose="02010609060101010101" pitchFamily="49" charset="-122"/>
              </a:rPr>
              <a:t>知识与知识表示的概念 </a:t>
            </a:r>
            <a:endParaRPr lang="zh-CN" altLang="en-US" b="1" dirty="0" smtClean="0">
              <a:latin typeface="仿宋" panose="02010609060101010101" pitchFamily="49" charset="-122"/>
              <a:ea typeface="仿宋" panose="02010609060101010101" pitchFamily="49" charset="-122"/>
            </a:endParaRPr>
          </a:p>
          <a:p>
            <a:pPr eaLnBrk="1" hangingPunct="1">
              <a:lnSpc>
                <a:spcPct val="160000"/>
              </a:lnSpc>
            </a:pPr>
            <a:r>
              <a:rPr lang="en-US" altLang="zh-CN" b="1" dirty="0" smtClean="0">
                <a:latin typeface="仿宋" panose="02010609060101010101" pitchFamily="49" charset="-122"/>
                <a:ea typeface="仿宋" panose="02010609060101010101" pitchFamily="49" charset="-122"/>
              </a:rPr>
              <a:t>2.2  </a:t>
            </a:r>
            <a:r>
              <a:rPr lang="zh-CN" altLang="zh-CN" b="1" dirty="0" smtClean="0">
                <a:latin typeface="仿宋" panose="02010609060101010101" pitchFamily="49" charset="-122"/>
                <a:ea typeface="仿宋" panose="02010609060101010101" pitchFamily="49" charset="-122"/>
              </a:rPr>
              <a:t>知识表示的发展</a:t>
            </a:r>
            <a:endParaRPr lang="zh-CN" altLang="zh-CN" b="1" dirty="0" smtClean="0">
              <a:latin typeface="仿宋" panose="02010609060101010101" pitchFamily="49" charset="-122"/>
              <a:ea typeface="仿宋" panose="02010609060101010101" pitchFamily="49" charset="-122"/>
            </a:endParaRPr>
          </a:p>
          <a:p>
            <a:pPr eaLnBrk="1" hangingPunct="1">
              <a:lnSpc>
                <a:spcPct val="160000"/>
              </a:lnSpc>
            </a:pPr>
            <a:r>
              <a:rPr lang="en-US" altLang="zh-CN" b="1" dirty="0" smtClean="0">
                <a:latin typeface="仿宋" panose="02010609060101010101" pitchFamily="49" charset="-122"/>
                <a:ea typeface="仿宋" panose="02010609060101010101" pitchFamily="49" charset="-122"/>
              </a:rPr>
              <a:t>2.3  </a:t>
            </a:r>
            <a:r>
              <a:rPr lang="zh-CN" altLang="en-US" b="1" dirty="0" smtClean="0">
                <a:latin typeface="仿宋" panose="02010609060101010101" pitchFamily="49" charset="-122"/>
                <a:ea typeface="仿宋" panose="02010609060101010101" pitchFamily="49" charset="-122"/>
              </a:rPr>
              <a:t>一阶谓词逻辑表示法 </a:t>
            </a:r>
            <a:endParaRPr lang="zh-CN" altLang="en-US" b="1" dirty="0" smtClean="0">
              <a:latin typeface="仿宋" panose="02010609060101010101" pitchFamily="49" charset="-122"/>
              <a:ea typeface="仿宋" panose="02010609060101010101" pitchFamily="49" charset="-122"/>
            </a:endParaRPr>
          </a:p>
          <a:p>
            <a:pPr eaLnBrk="1" hangingPunct="1">
              <a:lnSpc>
                <a:spcPct val="160000"/>
              </a:lnSpc>
            </a:pPr>
            <a:r>
              <a:rPr lang="en-US" altLang="zh-CN" b="1" dirty="0" smtClean="0">
                <a:latin typeface="仿宋" panose="02010609060101010101" pitchFamily="49" charset="-122"/>
                <a:ea typeface="仿宋" panose="02010609060101010101" pitchFamily="49" charset="-122"/>
              </a:rPr>
              <a:t>2.4  </a:t>
            </a:r>
            <a:r>
              <a:rPr lang="zh-CN" altLang="en-US" b="1" dirty="0" smtClean="0">
                <a:latin typeface="仿宋" panose="02010609060101010101" pitchFamily="49" charset="-122"/>
                <a:ea typeface="仿宋" panose="02010609060101010101" pitchFamily="49" charset="-122"/>
              </a:rPr>
              <a:t>产生式表示法 </a:t>
            </a:r>
            <a:endParaRPr lang="zh-CN" altLang="en-US" b="1" dirty="0" smtClean="0">
              <a:latin typeface="仿宋" panose="02010609060101010101" pitchFamily="49" charset="-122"/>
              <a:ea typeface="仿宋" panose="02010609060101010101" pitchFamily="49" charset="-122"/>
            </a:endParaRPr>
          </a:p>
          <a:p>
            <a:pPr eaLnBrk="1" hangingPunct="1">
              <a:lnSpc>
                <a:spcPct val="160000"/>
              </a:lnSpc>
            </a:pPr>
            <a:r>
              <a:rPr lang="en-US" altLang="zh-CN" b="1" dirty="0" smtClean="0">
                <a:latin typeface="仿宋" panose="02010609060101010101" pitchFamily="49" charset="-122"/>
                <a:ea typeface="仿宋" panose="02010609060101010101" pitchFamily="49" charset="-122"/>
              </a:rPr>
              <a:t>2.5  </a:t>
            </a:r>
            <a:r>
              <a:rPr lang="zh-CN" altLang="en-US" b="1" dirty="0" smtClean="0">
                <a:latin typeface="仿宋" panose="02010609060101010101" pitchFamily="49" charset="-122"/>
                <a:ea typeface="仿宋" panose="02010609060101010101" pitchFamily="49" charset="-122"/>
              </a:rPr>
              <a:t>语义网络表示</a:t>
            </a:r>
            <a:r>
              <a:rPr lang="zh-CN" altLang="en-US" b="1" dirty="0" smtClean="0">
                <a:latin typeface="仿宋" panose="02010609060101010101" pitchFamily="49" charset="-122"/>
                <a:ea typeface="仿宋" panose="02010609060101010101" pitchFamily="49" charset="-122"/>
              </a:rPr>
              <a:t>法 </a:t>
            </a:r>
            <a:endParaRPr lang="zh-CN" altLang="en-US" b="1" dirty="0" smtClean="0">
              <a:latin typeface="仿宋" panose="02010609060101010101" pitchFamily="49" charset="-122"/>
              <a:ea typeface="仿宋" panose="02010609060101010101" pitchFamily="49" charset="-122"/>
            </a:endParaRPr>
          </a:p>
        </p:txBody>
      </p:sp>
    </p:spTree>
  </p:cSld>
  <p:clrMapOvr>
    <a:masterClrMapping/>
  </p:clrMapOvr>
  <p:transition>
    <p:rand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700" name="Rectangle 15"/>
          <p:cNvSpPr>
            <a:spLocks noGrp="1" noChangeArrowheads="1"/>
          </p:cNvSpPr>
          <p:nvPr>
            <p:ph type="title"/>
          </p:nvPr>
        </p:nvSpPr>
        <p:spPr/>
        <p:txBody>
          <a:bodyPr/>
          <a:lstStyle/>
          <a:p>
            <a:pPr eaLnBrk="1" hangingPunct="1"/>
            <a:r>
              <a:rPr lang="en-US" altLang="zh-CN" b="1" dirty="0" smtClean="0">
                <a:solidFill>
                  <a:schemeClr val="tx1"/>
                </a:solidFill>
                <a:latin typeface="仿宋" panose="02010609060101010101" pitchFamily="49" charset="-122"/>
                <a:ea typeface="仿宋" panose="02010609060101010101" pitchFamily="49" charset="-122"/>
              </a:rPr>
              <a:t>2.3.1  </a:t>
            </a:r>
            <a:r>
              <a:rPr lang="zh-CN" altLang="en-US" b="1" dirty="0" smtClean="0">
                <a:solidFill>
                  <a:schemeClr val="tx1"/>
                </a:solidFill>
                <a:latin typeface="仿宋" panose="02010609060101010101" pitchFamily="49" charset="-122"/>
                <a:ea typeface="仿宋" panose="02010609060101010101" pitchFamily="49" charset="-122"/>
              </a:rPr>
              <a:t>命题</a:t>
            </a:r>
            <a:endParaRPr lang="zh-CN" altLang="en-US" b="1" dirty="0" smtClean="0">
              <a:solidFill>
                <a:schemeClr val="tx1"/>
              </a:solidFill>
              <a:latin typeface="仿宋" panose="02010609060101010101" pitchFamily="49" charset="-122"/>
              <a:ea typeface="仿宋" panose="02010609060101010101" pitchFamily="49" charset="-122"/>
            </a:endParaRPr>
          </a:p>
        </p:txBody>
      </p:sp>
      <p:sp>
        <p:nvSpPr>
          <p:cNvPr id="29698" name="灯片编号占位符 3"/>
          <p:cNvSpPr>
            <a:spLocks noGrp="1"/>
          </p:cNvSpPr>
          <p:nvPr>
            <p:ph type="sldNum" sz="quarter" idx="12"/>
          </p:nvPr>
        </p:nvSpPr>
        <p:spPr>
          <a:noFill/>
        </p:spPr>
        <p:txBody>
          <a:bodyPr/>
          <a:lstStyle/>
          <a:p>
            <a:fld id="{7CC681BD-EC9D-418E-A33A-82FB2EAC86A3}" type="slidenum">
              <a:rPr lang="ja-JP" altLang="en-US"/>
            </a:fld>
            <a:endParaRPr lang="en-US" altLang="ja-JP"/>
          </a:p>
        </p:txBody>
      </p:sp>
      <p:sp>
        <p:nvSpPr>
          <p:cNvPr id="29701" name="Rectangle 16"/>
          <p:cNvSpPr>
            <a:spLocks noGrp="1" noChangeArrowheads="1"/>
          </p:cNvSpPr>
          <p:nvPr>
            <p:ph sz="quarter" idx="1"/>
          </p:nvPr>
        </p:nvSpPr>
        <p:spPr>
          <a:noFill/>
          <a:ln>
            <a:noFill/>
          </a:ln>
        </p:spPr>
        <p:txBody>
          <a:bodyPr/>
          <a:lstStyle/>
          <a:p>
            <a:pPr marL="97155" indent="-97155" eaLnBrk="1" hangingPunct="1">
              <a:lnSpc>
                <a:spcPct val="110000"/>
              </a:lnSpc>
              <a:spcBef>
                <a:spcPct val="40000"/>
              </a:spcBef>
            </a:pPr>
            <a:r>
              <a:rPr lang="en-US" altLang="zh-CN" sz="3200" dirty="0" smtClean="0">
                <a:latin typeface="仿宋" panose="02010609060101010101" pitchFamily="49" charset="-122"/>
                <a:ea typeface="仿宋" panose="02010609060101010101" pitchFamily="49" charset="-122"/>
              </a:rPr>
              <a:t> </a:t>
            </a:r>
            <a:r>
              <a:rPr lang="zh-CN" altLang="en-US" sz="2600" b="1" dirty="0" smtClean="0">
                <a:latin typeface="仿宋" panose="02010609060101010101" pitchFamily="49" charset="-122"/>
                <a:ea typeface="仿宋" panose="02010609060101010101" pitchFamily="49" charset="-122"/>
              </a:rPr>
              <a:t>命题</a:t>
            </a:r>
            <a:r>
              <a:rPr lang="zh-CN" altLang="en-US" sz="2600" dirty="0" smtClean="0">
                <a:latin typeface="仿宋" panose="02010609060101010101" pitchFamily="49" charset="-122"/>
                <a:ea typeface="仿宋" panose="02010609060101010101" pitchFamily="49" charset="-122"/>
              </a:rPr>
              <a:t>：一个非真即假的陈述句。</a:t>
            </a:r>
            <a:endParaRPr lang="zh-CN" altLang="en-US" sz="2600" dirty="0" smtClean="0">
              <a:latin typeface="仿宋" panose="02010609060101010101" pitchFamily="49" charset="-122"/>
              <a:ea typeface="仿宋" panose="02010609060101010101" pitchFamily="49" charset="-122"/>
            </a:endParaRPr>
          </a:p>
          <a:p>
            <a:pPr marL="97155" indent="-97155" eaLnBrk="1" hangingPunct="1">
              <a:lnSpc>
                <a:spcPct val="110000"/>
              </a:lnSpc>
              <a:spcBef>
                <a:spcPct val="40000"/>
              </a:spcBef>
              <a:buClr>
                <a:srgbClr val="0000FF"/>
              </a:buClr>
              <a:buFont typeface="Wingdings" panose="05000000000000000000" pitchFamily="2" charset="2"/>
              <a:buChar char="§"/>
            </a:pPr>
            <a:r>
              <a:rPr lang="zh-CN" altLang="en-US" sz="2600" dirty="0" smtClean="0">
                <a:latin typeface="仿宋" panose="02010609060101010101" pitchFamily="49" charset="-122"/>
                <a:ea typeface="仿宋" panose="02010609060101010101" pitchFamily="49" charset="-122"/>
              </a:rPr>
              <a:t> 若</a:t>
            </a:r>
            <a:r>
              <a:rPr lang="zh-CN" altLang="en-US" sz="2600" b="1" dirty="0" smtClean="0">
                <a:latin typeface="仿宋" panose="02010609060101010101" pitchFamily="49" charset="-122"/>
                <a:ea typeface="仿宋" panose="02010609060101010101" pitchFamily="49" charset="-122"/>
              </a:rPr>
              <a:t>命题的意义为真</a:t>
            </a:r>
            <a:r>
              <a:rPr lang="zh-CN" altLang="en-US" sz="2600" dirty="0" smtClean="0">
                <a:latin typeface="仿宋" panose="02010609060101010101" pitchFamily="49" charset="-122"/>
                <a:ea typeface="仿宋" panose="02010609060101010101" pitchFamily="49" charset="-122"/>
              </a:rPr>
              <a:t>，称它的真值为真，记为 </a:t>
            </a:r>
            <a:r>
              <a:rPr lang="en-US" altLang="zh-CN" sz="2600" i="1" dirty="0" smtClean="0">
                <a:latin typeface="仿宋" panose="02010609060101010101" pitchFamily="49" charset="-122"/>
                <a:ea typeface="仿宋" panose="02010609060101010101" pitchFamily="49" charset="-122"/>
              </a:rPr>
              <a:t>T</a:t>
            </a:r>
            <a:r>
              <a:rPr lang="zh-CN" altLang="en-US" sz="2600" dirty="0" smtClean="0">
                <a:latin typeface="仿宋" panose="02010609060101010101" pitchFamily="49" charset="-122"/>
                <a:ea typeface="仿宋" panose="02010609060101010101" pitchFamily="49" charset="-122"/>
              </a:rPr>
              <a:t>。</a:t>
            </a:r>
            <a:endParaRPr lang="zh-CN" altLang="en-US" sz="2600" dirty="0" smtClean="0">
              <a:latin typeface="仿宋" panose="02010609060101010101" pitchFamily="49" charset="-122"/>
              <a:ea typeface="仿宋" panose="02010609060101010101" pitchFamily="49" charset="-122"/>
            </a:endParaRPr>
          </a:p>
          <a:p>
            <a:pPr marL="97155" indent="-97155" eaLnBrk="1" hangingPunct="1">
              <a:lnSpc>
                <a:spcPct val="110000"/>
              </a:lnSpc>
              <a:spcBef>
                <a:spcPct val="40000"/>
              </a:spcBef>
              <a:buClr>
                <a:srgbClr val="0000FF"/>
              </a:buClr>
              <a:buFont typeface="Wingdings" panose="05000000000000000000" pitchFamily="2" charset="2"/>
              <a:buChar char="§"/>
            </a:pPr>
            <a:r>
              <a:rPr lang="zh-CN" altLang="en-US" sz="2600" dirty="0" smtClean="0">
                <a:latin typeface="仿宋" panose="02010609060101010101" pitchFamily="49" charset="-122"/>
                <a:ea typeface="仿宋" panose="02010609060101010101" pitchFamily="49" charset="-122"/>
              </a:rPr>
              <a:t> 若</a:t>
            </a:r>
            <a:r>
              <a:rPr lang="zh-CN" altLang="en-US" sz="2600" b="1" dirty="0" smtClean="0">
                <a:latin typeface="仿宋" panose="02010609060101010101" pitchFamily="49" charset="-122"/>
                <a:ea typeface="仿宋" panose="02010609060101010101" pitchFamily="49" charset="-122"/>
              </a:rPr>
              <a:t>命题的意义为假</a:t>
            </a:r>
            <a:r>
              <a:rPr lang="zh-CN" altLang="en-US" sz="2600" dirty="0" smtClean="0">
                <a:latin typeface="仿宋" panose="02010609060101010101" pitchFamily="49" charset="-122"/>
                <a:ea typeface="仿宋" panose="02010609060101010101" pitchFamily="49" charset="-122"/>
              </a:rPr>
              <a:t>，称它的真值为假，记为 </a:t>
            </a:r>
            <a:r>
              <a:rPr lang="en-US" altLang="zh-CN" sz="2600" i="1" dirty="0" smtClean="0">
                <a:latin typeface="仿宋" panose="02010609060101010101" pitchFamily="49" charset="-122"/>
                <a:ea typeface="仿宋" panose="02010609060101010101" pitchFamily="49" charset="-122"/>
              </a:rPr>
              <a:t>F</a:t>
            </a:r>
            <a:r>
              <a:rPr lang="zh-CN" altLang="en-US" sz="2600" dirty="0" smtClean="0">
                <a:latin typeface="仿宋" panose="02010609060101010101" pitchFamily="49" charset="-122"/>
                <a:ea typeface="仿宋" panose="02010609060101010101" pitchFamily="49" charset="-122"/>
              </a:rPr>
              <a:t>。</a:t>
            </a:r>
            <a:endParaRPr lang="zh-CN" altLang="en-US" sz="2600" dirty="0" smtClean="0">
              <a:latin typeface="仿宋" panose="02010609060101010101" pitchFamily="49" charset="-122"/>
              <a:ea typeface="仿宋" panose="02010609060101010101" pitchFamily="49" charset="-122"/>
            </a:endParaRPr>
          </a:p>
          <a:p>
            <a:pPr marL="97155" indent="-97155" eaLnBrk="1" hangingPunct="1">
              <a:lnSpc>
                <a:spcPct val="110000"/>
              </a:lnSpc>
              <a:spcBef>
                <a:spcPct val="40000"/>
              </a:spcBef>
              <a:buClr>
                <a:srgbClr val="0000FF"/>
              </a:buClr>
              <a:buFont typeface="Wingdings" panose="05000000000000000000" pitchFamily="2" charset="2"/>
              <a:buChar char="§"/>
            </a:pPr>
            <a:r>
              <a:rPr lang="zh-CN" altLang="en-US" sz="2600" dirty="0" smtClean="0">
                <a:latin typeface="仿宋" panose="02010609060101010101" pitchFamily="49" charset="-122"/>
                <a:ea typeface="仿宋" panose="02010609060101010101" pitchFamily="49" charset="-122"/>
              </a:rPr>
              <a:t> 一个</a:t>
            </a:r>
            <a:r>
              <a:rPr lang="zh-CN" altLang="en-US" sz="2600" b="1" dirty="0" smtClean="0">
                <a:latin typeface="仿宋" panose="02010609060101010101" pitchFamily="49" charset="-122"/>
                <a:ea typeface="仿宋" panose="02010609060101010101" pitchFamily="49" charset="-122"/>
              </a:rPr>
              <a:t>命题可在一种条件下为真，在另一种条件下为假</a:t>
            </a:r>
            <a:r>
              <a:rPr lang="zh-CN" altLang="en-US" sz="3000" dirty="0" smtClean="0">
                <a:latin typeface="仿宋" panose="02010609060101010101" pitchFamily="49" charset="-122"/>
                <a:ea typeface="仿宋" panose="02010609060101010101" pitchFamily="49" charset="-122"/>
              </a:rPr>
              <a:t>。</a:t>
            </a:r>
            <a:endParaRPr lang="zh-CN" altLang="en-US" sz="3000" dirty="0" smtClean="0">
              <a:latin typeface="仿宋" panose="02010609060101010101" pitchFamily="49" charset="-122"/>
              <a:ea typeface="仿宋" panose="02010609060101010101" pitchFamily="49" charset="-122"/>
            </a:endParaRPr>
          </a:p>
        </p:txBody>
      </p:sp>
      <p:sp>
        <p:nvSpPr>
          <p:cNvPr id="20497" name="AutoShape 17"/>
          <p:cNvSpPr/>
          <p:nvPr/>
        </p:nvSpPr>
        <p:spPr bwMode="auto">
          <a:xfrm>
            <a:off x="4443228" y="1637378"/>
            <a:ext cx="1881187" cy="508000"/>
          </a:xfrm>
          <a:prstGeom prst="accentBorderCallout1">
            <a:avLst>
              <a:gd name="adj1" fmla="val 22500"/>
              <a:gd name="adj2" fmla="val -4051"/>
              <a:gd name="adj3" fmla="val 160625"/>
              <a:gd name="adj4" fmla="val -64218"/>
            </a:avLst>
          </a:prstGeom>
          <a:solidFill>
            <a:srgbClr val="FFFFFF"/>
          </a:solidFill>
          <a:ln w="25400">
            <a:solidFill>
              <a:srgbClr val="0000FF"/>
            </a:solidFill>
            <a:miter lim="800000"/>
          </a:ln>
        </p:spPr>
        <p:txBody>
          <a:bodyPr/>
          <a:lstStyle/>
          <a:p>
            <a:pPr lvl="0"/>
            <a:r>
              <a:rPr lang="zh-CN" altLang="en-US" sz="2600" b="1">
                <a:solidFill>
                  <a:prstClr val="black"/>
                </a:solidFill>
              </a:rPr>
              <a:t>例如：</a:t>
            </a:r>
            <a:r>
              <a:rPr lang="en-US" altLang="zh-CN" sz="2600" b="1">
                <a:solidFill>
                  <a:prstClr val="black"/>
                </a:solidFill>
                <a:latin typeface="Times New Roman" panose="02020603050405020304" pitchFamily="18" charset="0"/>
              </a:rPr>
              <a:t>3&lt;5</a:t>
            </a:r>
            <a:r>
              <a:rPr lang="en-US" altLang="zh-CN" sz="2600" b="1">
                <a:solidFill>
                  <a:prstClr val="black"/>
                </a:solidFill>
              </a:rPr>
              <a:t>   </a:t>
            </a:r>
            <a:endParaRPr lang="en-US" altLang="zh-CN" sz="2600" b="1">
              <a:solidFill>
                <a:prstClr val="black"/>
              </a:solidFill>
            </a:endParaRPr>
          </a:p>
        </p:txBody>
      </p:sp>
      <p:sp>
        <p:nvSpPr>
          <p:cNvPr id="20498" name="AutoShape 18"/>
          <p:cNvSpPr/>
          <p:nvPr/>
        </p:nvSpPr>
        <p:spPr bwMode="auto">
          <a:xfrm>
            <a:off x="4361688" y="3257091"/>
            <a:ext cx="3426773" cy="581891"/>
          </a:xfrm>
          <a:prstGeom prst="accentBorderCallout1">
            <a:avLst>
              <a:gd name="adj1" fmla="val 19671"/>
              <a:gd name="adj2" fmla="val -2065"/>
              <a:gd name="adj3" fmla="val -21310"/>
              <a:gd name="adj4" fmla="val -34394"/>
            </a:avLst>
          </a:prstGeom>
          <a:solidFill>
            <a:srgbClr val="FFFFFF"/>
          </a:solidFill>
          <a:ln w="25400">
            <a:solidFill>
              <a:srgbClr val="0000FF"/>
            </a:solidFill>
            <a:miter lim="800000"/>
          </a:ln>
        </p:spPr>
        <p:txBody>
          <a:bodyPr/>
          <a:lstStyle/>
          <a:p>
            <a:pPr lvl="0"/>
            <a:r>
              <a:rPr lang="zh-CN" altLang="en-US" sz="2400" b="1" dirty="0">
                <a:solidFill>
                  <a:prstClr val="black"/>
                </a:solidFill>
              </a:rPr>
              <a:t>例如：太阳</a:t>
            </a:r>
            <a:r>
              <a:rPr lang="zh-CN" altLang="en-US" sz="2400" b="1" dirty="0" smtClean="0">
                <a:solidFill>
                  <a:prstClr val="black"/>
                </a:solidFill>
              </a:rPr>
              <a:t>从西边</a:t>
            </a:r>
            <a:r>
              <a:rPr lang="zh-CN" altLang="en-US" sz="2400" b="1" dirty="0">
                <a:solidFill>
                  <a:prstClr val="black"/>
                </a:solidFill>
              </a:rPr>
              <a:t>升起</a:t>
            </a:r>
            <a:endParaRPr lang="zh-CN" altLang="en-US" sz="2400" b="1" dirty="0">
              <a:solidFill>
                <a:prstClr val="black"/>
              </a:solidFill>
            </a:endParaRPr>
          </a:p>
          <a:p>
            <a:pPr lvl="0"/>
            <a:r>
              <a:rPr lang="zh-CN" altLang="en-US" sz="2400" b="1" dirty="0">
                <a:solidFill>
                  <a:prstClr val="black"/>
                </a:solidFill>
              </a:rPr>
              <a:t>       </a:t>
            </a:r>
            <a:endParaRPr lang="zh-CN" altLang="en-US" sz="2400" b="1" dirty="0">
              <a:solidFill>
                <a:prstClr val="black"/>
              </a:solidFill>
            </a:endParaRPr>
          </a:p>
        </p:txBody>
      </p:sp>
      <p:sp>
        <p:nvSpPr>
          <p:cNvPr id="2" name="Rectangle 16"/>
          <p:cNvSpPr>
            <a:spLocks noGrp="1" noChangeArrowheads="1"/>
          </p:cNvSpPr>
          <p:nvPr/>
        </p:nvSpPr>
        <p:spPr>
          <a:xfrm>
            <a:off x="218249" y="4541821"/>
            <a:ext cx="8670925" cy="1254760"/>
          </a:xfrm>
          <a:prstGeom prst="rect">
            <a:avLst/>
          </a:prstGeom>
          <a:solidFill>
            <a:srgbClr val="FFFFFF"/>
          </a:solidFill>
          <a:ln w="9525">
            <a:solidFill>
              <a:srgbClr val="808080"/>
            </a:solidFill>
            <a:miter lim="800000"/>
          </a:ln>
        </p:spPr>
        <p:txBody>
          <a:bodyPr vert="horz" wrap="square" lIns="91440" tIns="45720" rIns="91440" bIns="45720" numCol="1" anchor="t" anchorCtr="0" compatLnSpc="1"/>
          <a:lstStyle>
            <a:lvl1pPr marL="469900" indent="-469900" algn="l" rtl="0" eaLnBrk="0" fontAlgn="base" hangingPunct="0">
              <a:lnSpc>
                <a:spcPct val="120000"/>
              </a:lnSpc>
              <a:spcBef>
                <a:spcPct val="20000"/>
              </a:spcBef>
              <a:spcAft>
                <a:spcPct val="0"/>
              </a:spcAft>
              <a:buClr>
                <a:schemeClr val="accent2"/>
              </a:buClr>
              <a:buFont typeface="Wingdings" panose="05000000000000000000" pitchFamily="2" charset="2"/>
              <a:buBlip>
                <a:blip r:embed="rId1"/>
              </a:buBlip>
              <a:defRPr sz="28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folHlink"/>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rgbClr val="009900"/>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rgbClr val="0099CC"/>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9pPr>
          </a:lstStyle>
          <a:p>
            <a:pPr marL="97155" indent="-97155" eaLnBrk="1" hangingPunct="1">
              <a:lnSpc>
                <a:spcPct val="110000"/>
              </a:lnSpc>
              <a:spcBef>
                <a:spcPct val="40000"/>
              </a:spcBef>
            </a:pPr>
            <a:r>
              <a:rPr lang="en-US" altLang="zh-CN" sz="3200" dirty="0" smtClean="0">
                <a:latin typeface="仿宋" panose="02010609060101010101" pitchFamily="49" charset="-122"/>
                <a:ea typeface="仿宋" panose="02010609060101010101" pitchFamily="49" charset="-122"/>
              </a:rPr>
              <a:t> </a:t>
            </a:r>
            <a:r>
              <a:rPr lang="zh-CN" altLang="en-US" sz="2600" b="1" dirty="0" smtClean="0">
                <a:latin typeface="仿宋" panose="02010609060101010101" pitchFamily="49" charset="-122"/>
                <a:ea typeface="仿宋" panose="02010609060101010101" pitchFamily="49" charset="-122"/>
              </a:rPr>
              <a:t>原子命题（</a:t>
            </a:r>
            <a:r>
              <a:rPr lang="en-US" altLang="zh-CN" sz="2600" b="1" dirty="0" smtClean="0">
                <a:latin typeface="仿宋" panose="02010609060101010101" pitchFamily="49" charset="-122"/>
                <a:ea typeface="仿宋" panose="02010609060101010101" pitchFamily="49" charset="-122"/>
              </a:rPr>
              <a:t>proposition</a:t>
            </a:r>
            <a:r>
              <a:rPr lang="zh-CN" altLang="en-US" sz="2600" b="1" dirty="0" smtClean="0">
                <a:latin typeface="仿宋" panose="02010609060101010101" pitchFamily="49" charset="-122"/>
                <a:ea typeface="仿宋" panose="02010609060101010101" pitchFamily="49" charset="-122"/>
              </a:rPr>
              <a:t>）</a:t>
            </a:r>
            <a:r>
              <a:rPr lang="zh-CN" altLang="en-US" sz="2600" dirty="0" smtClean="0">
                <a:latin typeface="仿宋" panose="02010609060101010101" pitchFamily="49" charset="-122"/>
                <a:ea typeface="仿宋" panose="02010609060101010101" pitchFamily="49" charset="-122"/>
              </a:rPr>
              <a:t>：如果一个命题不能被进一步分解成更为简单的命题，则该命题就称为原子命题</a:t>
            </a:r>
            <a:r>
              <a:rPr lang="zh-CN" altLang="en-US" sz="3000" dirty="0" smtClean="0">
                <a:latin typeface="仿宋" panose="02010609060101010101" pitchFamily="49" charset="-122"/>
                <a:ea typeface="仿宋" panose="02010609060101010101" pitchFamily="49" charset="-122"/>
              </a:rPr>
              <a:t>。</a:t>
            </a:r>
            <a:endParaRPr lang="zh-CN" altLang="en-US" sz="3000" dirty="0" smtClean="0">
              <a:latin typeface="仿宋" panose="02010609060101010101" pitchFamily="49" charset="-122"/>
              <a:ea typeface="仿宋" panose="02010609060101010101" pitchFamily="49" charset="-122"/>
            </a:endParaRPr>
          </a:p>
        </p:txBody>
      </p:sp>
      <p:sp>
        <p:nvSpPr>
          <p:cNvPr id="3" name="AutoShape 21"/>
          <p:cNvSpPr/>
          <p:nvPr/>
        </p:nvSpPr>
        <p:spPr bwMode="auto">
          <a:xfrm>
            <a:off x="2816039" y="5970088"/>
            <a:ext cx="5135563" cy="560388"/>
          </a:xfrm>
          <a:prstGeom prst="accentBorderCallout1">
            <a:avLst>
              <a:gd name="adj1" fmla="val 20398"/>
              <a:gd name="adj2" fmla="val -1481"/>
              <a:gd name="adj3" fmla="val -79093"/>
              <a:gd name="adj4" fmla="val -10880"/>
            </a:avLst>
          </a:prstGeom>
          <a:solidFill>
            <a:srgbClr val="FFFFFF"/>
          </a:solidFill>
          <a:ln w="25400">
            <a:solidFill>
              <a:schemeClr val="accent2"/>
            </a:solidFill>
            <a:miter lim="800000"/>
          </a:ln>
        </p:spPr>
        <p:txBody>
          <a:bodyPr/>
          <a:lstStyle/>
          <a:p>
            <a:pPr lvl="0"/>
            <a:r>
              <a:rPr lang="en-US" altLang="zh-CN" sz="2600" b="1" i="1">
                <a:solidFill>
                  <a:prstClr val="black"/>
                </a:solidFill>
                <a:latin typeface="Times New Roman" panose="02020603050405020304" pitchFamily="18" charset="0"/>
              </a:rPr>
              <a:t>P</a:t>
            </a:r>
            <a:r>
              <a:rPr lang="zh-CN" altLang="en-US" sz="2600" b="1">
                <a:solidFill>
                  <a:prstClr val="black"/>
                </a:solidFill>
              </a:rPr>
              <a:t>：北京是中华人民共和国的首都</a:t>
            </a:r>
            <a:endParaRPr lang="zh-CN" altLang="en-US" sz="2600" b="1">
              <a:solidFill>
                <a:prstClr val="black"/>
              </a:solidFill>
            </a:endParaRPr>
          </a:p>
        </p:txBody>
      </p:sp>
      <p:sp>
        <p:nvSpPr>
          <p:cNvPr id="10" name="AutoShape 27"/>
          <p:cNvSpPr/>
          <p:nvPr/>
        </p:nvSpPr>
        <p:spPr bwMode="auto">
          <a:xfrm>
            <a:off x="4818888" y="4482470"/>
            <a:ext cx="3238500" cy="1146175"/>
          </a:xfrm>
          <a:prstGeom prst="accentCallout2">
            <a:avLst>
              <a:gd name="adj1" fmla="val 9972"/>
              <a:gd name="adj2" fmla="val -2352"/>
              <a:gd name="adj3" fmla="val 9972"/>
              <a:gd name="adj4" fmla="val -21176"/>
              <a:gd name="adj5" fmla="val -51106"/>
              <a:gd name="adj6" fmla="val -40736"/>
            </a:avLst>
          </a:prstGeom>
          <a:solidFill>
            <a:schemeClr val="accent1"/>
          </a:solidFill>
          <a:ln w="9525">
            <a:solidFill>
              <a:schemeClr val="tx1"/>
            </a:solidFill>
            <a:miter lim="800000"/>
          </a:ln>
        </p:spPr>
        <p:txBody>
          <a:bodyPr/>
          <a:lstStyle/>
          <a:p>
            <a:pPr lvl="0" algn="just"/>
            <a:r>
              <a:rPr lang="en-US" altLang="zh-CN" sz="2800" dirty="0">
                <a:solidFill>
                  <a:prstClr val="black"/>
                </a:solidFill>
                <a:latin typeface="Times New Roman" panose="02020603050405020304" pitchFamily="18" charset="0"/>
                <a:cs typeface="Times New Roman" panose="02020603050405020304" pitchFamily="18" charset="0"/>
              </a:rPr>
              <a:t>1+1=2</a:t>
            </a:r>
            <a:r>
              <a:rPr lang="en-US" altLang="zh-CN" dirty="0">
                <a:solidFill>
                  <a:prstClr val="black"/>
                </a:solidFill>
              </a:rPr>
              <a:t>  </a:t>
            </a:r>
            <a:r>
              <a:rPr lang="zh-CN" altLang="en-US" sz="2800" dirty="0">
                <a:solidFill>
                  <a:prstClr val="black"/>
                </a:solidFill>
                <a:latin typeface="Times New Roman" panose="02020603050405020304" pitchFamily="18" charset="0"/>
              </a:rPr>
              <a:t>（十进制）</a:t>
            </a:r>
            <a:endParaRPr lang="zh-CN" altLang="en-US" sz="2800" dirty="0">
              <a:solidFill>
                <a:prstClr val="black"/>
              </a:solidFill>
              <a:latin typeface="Times New Roman" panose="02020603050405020304" pitchFamily="18" charset="0"/>
            </a:endParaRPr>
          </a:p>
          <a:p>
            <a:pPr lvl="0" algn="just"/>
            <a:r>
              <a:rPr lang="en-US" altLang="zh-CN" sz="2800" dirty="0">
                <a:solidFill>
                  <a:prstClr val="black"/>
                </a:solidFill>
                <a:latin typeface="Times New Roman" panose="02020603050405020304" pitchFamily="18" charset="0"/>
                <a:cs typeface="Times New Roman" panose="02020603050405020304" pitchFamily="18" charset="0"/>
              </a:rPr>
              <a:t>1+1=10  </a:t>
            </a:r>
            <a:r>
              <a:rPr lang="en-US" altLang="zh-CN" sz="2800" dirty="0">
                <a:solidFill>
                  <a:prstClr val="black"/>
                </a:solidFill>
                <a:latin typeface="Times New Roman" panose="02020603050405020304" pitchFamily="18" charset="0"/>
              </a:rPr>
              <a:t>(</a:t>
            </a:r>
            <a:r>
              <a:rPr lang="zh-CN" altLang="en-US" sz="2800" dirty="0">
                <a:solidFill>
                  <a:prstClr val="black"/>
                </a:solidFill>
                <a:latin typeface="Times New Roman" panose="02020603050405020304" pitchFamily="18" charset="0"/>
              </a:rPr>
              <a:t>二进制）</a:t>
            </a:r>
            <a:endParaRPr lang="zh-CN" altLang="en-US" sz="2800" dirty="0">
              <a:solidFill>
                <a:prstClr val="black"/>
              </a:solidFill>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497"/>
                                        </p:tgtEl>
                                        <p:attrNameLst>
                                          <p:attrName>style.visibility</p:attrName>
                                        </p:attrNameLst>
                                      </p:cBhvr>
                                      <p:to>
                                        <p:strVal val="visible"/>
                                      </p:to>
                                    </p:set>
                                  </p:childTnLst>
                                  <p:subTnLst>
                                    <p:set>
                                      <p:cBhvr override="childStyle">
                                        <p:cTn dur="1" fill="hold" display="0" masterRel="nextClick" afterEffect="1"/>
                                        <p:tgtEl>
                                          <p:spTgt spid="20497"/>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20498"/>
                                        </p:tgtEl>
                                        <p:attrNameLst>
                                          <p:attrName>style.visibility</p:attrName>
                                        </p:attrNameLst>
                                      </p:cBhvr>
                                      <p:to>
                                        <p:strVal val="visible"/>
                                      </p:to>
                                    </p:set>
                                    <p:animEffect transition="in" filter="box(in)">
                                      <p:cBhvr>
                                        <p:cTn id="11" dur="500"/>
                                        <p:tgtEl>
                                          <p:spTgt spid="20498"/>
                                        </p:tgtEl>
                                      </p:cBhvr>
                                    </p:animEffect>
                                  </p:childTnLst>
                                  <p:subTnLst>
                                    <p:set>
                                      <p:cBhvr override="childStyle">
                                        <p:cTn dur="1" fill="hold" display="0" masterRel="nextClick" afterEffect="1"/>
                                        <p:tgtEl>
                                          <p:spTgt spid="20498"/>
                                        </p:tgtEl>
                                        <p:attrNameLst>
                                          <p:attrName>style.visibility</p:attrName>
                                        </p:attrNameLst>
                                      </p:cBhvr>
                                      <p:to>
                                        <p:strVal val="hidden"/>
                                      </p:to>
                                    </p:set>
                                  </p:subTnLst>
                                </p:cTn>
                              </p:par>
                            </p:childTnLst>
                          </p:cTn>
                        </p:par>
                      </p:childTnLst>
                    </p:cTn>
                  </p:par>
                  <p:par>
                    <p:cTn id="12" fill="hold">
                      <p:stCondLst>
                        <p:cond delay="indefinite"/>
                      </p:stCondLst>
                      <p:childTnLst>
                        <p:par>
                          <p:cTn id="13" fill="hold">
                            <p:stCondLst>
                              <p:cond delay="0"/>
                            </p:stCondLst>
                            <p:childTnLst>
                              <p:par>
                                <p:cTn id="14" presetID="17" presetClass="entr" presetSubtype="8"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p:cTn id="16" dur="500" fill="hold"/>
                                        <p:tgtEl>
                                          <p:spTgt spid="10"/>
                                        </p:tgtEl>
                                        <p:attrNameLst>
                                          <p:attrName>ppt_x</p:attrName>
                                        </p:attrNameLst>
                                      </p:cBhvr>
                                      <p:tavLst>
                                        <p:tav tm="0">
                                          <p:val>
                                            <p:strVal val="#ppt_x-#ppt_w/2"/>
                                          </p:val>
                                        </p:tav>
                                        <p:tav tm="100000">
                                          <p:val>
                                            <p:strVal val="#ppt_x"/>
                                          </p:val>
                                        </p:tav>
                                      </p:tavLst>
                                    </p:anim>
                                    <p:anim calcmode="lin" valueType="num">
                                      <p:cBhvr>
                                        <p:cTn id="17" dur="500" fill="hold"/>
                                        <p:tgtEl>
                                          <p:spTgt spid="10"/>
                                        </p:tgtEl>
                                        <p:attrNameLst>
                                          <p:attrName>ppt_y</p:attrName>
                                        </p:attrNameLst>
                                      </p:cBhvr>
                                      <p:tavLst>
                                        <p:tav tm="0">
                                          <p:val>
                                            <p:strVal val="#ppt_y"/>
                                          </p:val>
                                        </p:tav>
                                        <p:tav tm="100000">
                                          <p:val>
                                            <p:strVal val="#ppt_y"/>
                                          </p:val>
                                        </p:tav>
                                      </p:tavLst>
                                    </p:anim>
                                    <p:anim calcmode="lin" valueType="num">
                                      <p:cBhvr>
                                        <p:cTn id="18" dur="500" fill="hold"/>
                                        <p:tgtEl>
                                          <p:spTgt spid="10"/>
                                        </p:tgtEl>
                                        <p:attrNameLst>
                                          <p:attrName>ppt_w</p:attrName>
                                        </p:attrNameLst>
                                      </p:cBhvr>
                                      <p:tavLst>
                                        <p:tav tm="0">
                                          <p:val>
                                            <p:fltVal val="0"/>
                                          </p:val>
                                        </p:tav>
                                        <p:tav tm="100000">
                                          <p:val>
                                            <p:strVal val="#ppt_w"/>
                                          </p:val>
                                        </p:tav>
                                      </p:tavLst>
                                    </p:anim>
                                    <p:anim calcmode="lin" valueType="num">
                                      <p:cBhvr>
                                        <p:cTn id="19" dur="500" fill="hold"/>
                                        <p:tgtEl>
                                          <p:spTgt spid="10"/>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20" fill="hold">
                      <p:stCondLst>
                        <p:cond delay="indefinite"/>
                      </p:stCondLst>
                      <p:childTnLst>
                        <p:par>
                          <p:cTn id="21" fill="hold">
                            <p:stCondLst>
                              <p:cond delay="0"/>
                            </p:stCondLst>
                            <p:childTnLst>
                              <p:par>
                                <p:cTn id="22" presetID="4" presetClass="entr" presetSubtype="16"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box(in)">
                                      <p:cBhvr>
                                        <p:cTn id="24" dur="500"/>
                                        <p:tgtEl>
                                          <p:spTgt spid="3"/>
                                        </p:tgtEl>
                                      </p:cBhvr>
                                    </p:animEffec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97" grpId="0" animBg="1" autoUpdateAnimBg="0"/>
      <p:bldP spid="20498" grpId="0" animBg="1" autoUpdateAnimBg="0"/>
      <p:bldP spid="3" grpId="0" bldLvl="0" animBg="1" autoUpdateAnimBg="0"/>
      <p:bldP spid="10" grpId="0" animBg="1"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700" name="Rectangle 15"/>
          <p:cNvSpPr>
            <a:spLocks noGrp="1" noChangeArrowheads="1"/>
          </p:cNvSpPr>
          <p:nvPr>
            <p:ph type="title"/>
          </p:nvPr>
        </p:nvSpPr>
        <p:spPr/>
        <p:txBody>
          <a:bodyPr/>
          <a:lstStyle/>
          <a:p>
            <a:pPr eaLnBrk="1" hangingPunct="1"/>
            <a:r>
              <a:rPr lang="en-US" altLang="zh-CN" b="1" dirty="0" smtClean="0">
                <a:solidFill>
                  <a:schemeClr val="tx1"/>
                </a:solidFill>
                <a:latin typeface="仿宋" panose="02010609060101010101" pitchFamily="49" charset="-122"/>
                <a:ea typeface="仿宋" panose="02010609060101010101" pitchFamily="49" charset="-122"/>
              </a:rPr>
              <a:t>2.3.1  </a:t>
            </a:r>
            <a:r>
              <a:rPr lang="zh-CN" altLang="en-US" b="1" dirty="0" smtClean="0">
                <a:solidFill>
                  <a:schemeClr val="tx1"/>
                </a:solidFill>
                <a:latin typeface="仿宋" panose="02010609060101010101" pitchFamily="49" charset="-122"/>
                <a:ea typeface="仿宋" panose="02010609060101010101" pitchFamily="49" charset="-122"/>
              </a:rPr>
              <a:t>命题</a:t>
            </a:r>
            <a:endParaRPr lang="zh-CN" altLang="en-US" b="1" dirty="0" smtClean="0">
              <a:solidFill>
                <a:schemeClr val="tx1"/>
              </a:solidFill>
              <a:latin typeface="仿宋" panose="02010609060101010101" pitchFamily="49" charset="-122"/>
              <a:ea typeface="仿宋" panose="02010609060101010101" pitchFamily="49" charset="-122"/>
            </a:endParaRPr>
          </a:p>
        </p:txBody>
      </p:sp>
      <p:sp>
        <p:nvSpPr>
          <p:cNvPr id="29698" name="灯片编号占位符 3"/>
          <p:cNvSpPr>
            <a:spLocks noGrp="1"/>
          </p:cNvSpPr>
          <p:nvPr>
            <p:ph type="sldNum" sz="quarter" idx="12"/>
          </p:nvPr>
        </p:nvSpPr>
        <p:spPr>
          <a:noFill/>
        </p:spPr>
        <p:txBody>
          <a:bodyPr/>
          <a:lstStyle/>
          <a:p>
            <a:fld id="{7CC681BD-EC9D-418E-A33A-82FB2EAC86A3}" type="slidenum">
              <a:rPr lang="ja-JP" altLang="en-US"/>
            </a:fld>
            <a:endParaRPr lang="en-US" altLang="ja-JP"/>
          </a:p>
        </p:txBody>
      </p:sp>
      <p:sp>
        <p:nvSpPr>
          <p:cNvPr id="29701" name="Rectangle 16"/>
          <p:cNvSpPr>
            <a:spLocks noGrp="1" noChangeArrowheads="1"/>
          </p:cNvSpPr>
          <p:nvPr>
            <p:ph sz="quarter" idx="1"/>
          </p:nvPr>
        </p:nvSpPr>
        <p:spPr>
          <a:noFill/>
          <a:ln>
            <a:noFill/>
          </a:ln>
        </p:spPr>
        <p:txBody>
          <a:bodyPr/>
          <a:lstStyle/>
          <a:p>
            <a:pPr marL="97155" indent="-97155" eaLnBrk="1" hangingPunct="1">
              <a:lnSpc>
                <a:spcPct val="110000"/>
              </a:lnSpc>
              <a:spcBef>
                <a:spcPct val="40000"/>
              </a:spcBef>
            </a:pPr>
            <a:r>
              <a:rPr lang="en-US" altLang="zh-CN" sz="3200" smtClean="0">
                <a:latin typeface="仿宋" panose="02010609060101010101" pitchFamily="49" charset="-122"/>
                <a:ea typeface="仿宋" panose="02010609060101010101" pitchFamily="49" charset="-122"/>
              </a:rPr>
              <a:t> </a:t>
            </a:r>
            <a:r>
              <a:rPr lang="zh-CN" altLang="en-US" sz="2600" b="1" smtClean="0">
                <a:latin typeface="仿宋" panose="02010609060101010101" pitchFamily="49" charset="-122"/>
                <a:ea typeface="仿宋" panose="02010609060101010101" pitchFamily="49" charset="-122"/>
              </a:rPr>
              <a:t>命题逻辑：</a:t>
            </a:r>
            <a:r>
              <a:rPr lang="zh-CN" altLang="en-US" sz="2600">
                <a:latin typeface="仿宋" panose="02010609060101010101" pitchFamily="49" charset="-122"/>
                <a:ea typeface="仿宋" panose="02010609060101010101" pitchFamily="49" charset="-122"/>
                <a:sym typeface="+mn-ea"/>
              </a:rPr>
              <a:t>研究命题及命题之间关系的符号逻辑系统。</a:t>
            </a:r>
            <a:endParaRPr lang="zh-CN" altLang="en-US" sz="2600" smtClean="0">
              <a:latin typeface="仿宋" panose="02010609060101010101" pitchFamily="49" charset="-122"/>
              <a:ea typeface="仿宋" panose="02010609060101010101" pitchFamily="49" charset="-122"/>
            </a:endParaRPr>
          </a:p>
          <a:p>
            <a:pPr marL="97155" indent="-97155" eaLnBrk="1" hangingPunct="1">
              <a:lnSpc>
                <a:spcPct val="110000"/>
              </a:lnSpc>
              <a:spcBef>
                <a:spcPct val="40000"/>
              </a:spcBef>
              <a:buClr>
                <a:srgbClr val="0000FF"/>
              </a:buClr>
              <a:buFont typeface="Wingdings" panose="05000000000000000000" pitchFamily="2" charset="2"/>
              <a:buChar char="§"/>
            </a:pPr>
            <a:r>
              <a:rPr lang="zh-CN" altLang="en-US" sz="2600" smtClean="0">
                <a:latin typeface="仿宋" panose="02010609060101010101" pitchFamily="49" charset="-122"/>
                <a:ea typeface="仿宋" panose="02010609060101010101" pitchFamily="49" charset="-122"/>
              </a:rPr>
              <a:t> 命题一般使用英文大写字母表示，表示命题的符号称为命题标识符。例如用</a:t>
            </a:r>
            <a:r>
              <a:rPr lang="en-US" altLang="zh-CN" sz="2600" smtClean="0">
                <a:latin typeface="仿宋" panose="02010609060101010101" pitchFamily="49" charset="-122"/>
                <a:ea typeface="仿宋" panose="02010609060101010101" pitchFamily="49" charset="-122"/>
              </a:rPr>
              <a:t>P</a:t>
            </a:r>
            <a:r>
              <a:rPr lang="zh-CN" altLang="en-US" sz="2600" smtClean="0">
                <a:latin typeface="仿宋" panose="02010609060101010101" pitchFamily="49" charset="-122"/>
                <a:ea typeface="仿宋" panose="02010609060101010101" pitchFamily="49" charset="-122"/>
              </a:rPr>
              <a:t>表示</a:t>
            </a:r>
            <a:r>
              <a:rPr lang="en-US" altLang="zh-CN" sz="2600" smtClean="0">
                <a:latin typeface="仿宋" panose="02010609060101010101" pitchFamily="49" charset="-122"/>
                <a:ea typeface="仿宋" panose="02010609060101010101" pitchFamily="49" charset="-122"/>
              </a:rPr>
              <a:t>“2</a:t>
            </a:r>
            <a:r>
              <a:rPr lang="zh-CN" altLang="en-US" sz="2600" smtClean="0">
                <a:latin typeface="仿宋" panose="02010609060101010101" pitchFamily="49" charset="-122"/>
                <a:ea typeface="仿宋" panose="02010609060101010101" pitchFamily="49" charset="-122"/>
              </a:rPr>
              <a:t>是偶数</a:t>
            </a:r>
            <a:r>
              <a:rPr lang="en-US" altLang="zh-CN" sz="2600" smtClean="0">
                <a:latin typeface="仿宋" panose="02010609060101010101" pitchFamily="49" charset="-122"/>
                <a:ea typeface="仿宋" panose="02010609060101010101" pitchFamily="49" charset="-122"/>
              </a:rPr>
              <a:t>”</a:t>
            </a:r>
            <a:r>
              <a:rPr lang="zh-CN" altLang="en-US" sz="2600" smtClean="0">
                <a:latin typeface="仿宋" panose="02010609060101010101" pitchFamily="49" charset="-122"/>
                <a:ea typeface="仿宋" panose="02010609060101010101" pitchFamily="49" charset="-122"/>
              </a:rPr>
              <a:t>，记作</a:t>
            </a:r>
            <a:r>
              <a:rPr lang="en-US" altLang="zh-CN" sz="2600" smtClean="0">
                <a:latin typeface="仿宋" panose="02010609060101010101" pitchFamily="49" charset="-122"/>
                <a:ea typeface="仿宋" panose="02010609060101010101" pitchFamily="49" charset="-122"/>
              </a:rPr>
              <a:t>“P:2</a:t>
            </a:r>
            <a:r>
              <a:rPr lang="zh-CN" altLang="en-US" sz="2600" smtClean="0">
                <a:latin typeface="仿宋" panose="02010609060101010101" pitchFamily="49" charset="-122"/>
                <a:ea typeface="仿宋" panose="02010609060101010101" pitchFamily="49" charset="-122"/>
              </a:rPr>
              <a:t>是偶数</a:t>
            </a:r>
            <a:r>
              <a:rPr lang="en-US" altLang="zh-CN" sz="2600" smtClean="0">
                <a:latin typeface="仿宋" panose="02010609060101010101" pitchFamily="49" charset="-122"/>
                <a:ea typeface="仿宋" panose="02010609060101010101" pitchFamily="49" charset="-122"/>
              </a:rPr>
              <a:t>”</a:t>
            </a:r>
            <a:r>
              <a:rPr lang="zh-CN" altLang="en-US" sz="2600" smtClean="0">
                <a:latin typeface="仿宋" panose="02010609060101010101" pitchFamily="49" charset="-122"/>
                <a:ea typeface="仿宋" panose="02010609060101010101" pitchFamily="49" charset="-122"/>
              </a:rPr>
              <a:t>。</a:t>
            </a:r>
            <a:endParaRPr lang="zh-CN" altLang="en-US" sz="2600" smtClean="0">
              <a:latin typeface="仿宋" panose="02010609060101010101" pitchFamily="49" charset="-122"/>
              <a:ea typeface="仿宋" panose="02010609060101010101" pitchFamily="49" charset="-122"/>
            </a:endParaRPr>
          </a:p>
          <a:p>
            <a:pPr marL="97155" indent="-97155" eaLnBrk="1" hangingPunct="1">
              <a:lnSpc>
                <a:spcPct val="110000"/>
              </a:lnSpc>
              <a:spcBef>
                <a:spcPct val="40000"/>
              </a:spcBef>
              <a:buClr>
                <a:srgbClr val="0000FF"/>
              </a:buClr>
              <a:buFont typeface="Wingdings" panose="05000000000000000000" pitchFamily="2" charset="2"/>
              <a:buChar char="§"/>
            </a:pPr>
            <a:r>
              <a:rPr lang="zh-CN" altLang="en-US" sz="2600" smtClean="0">
                <a:latin typeface="仿宋" panose="02010609060101010101" pitchFamily="49" charset="-122"/>
                <a:ea typeface="仿宋" panose="02010609060101010101" pitchFamily="49" charset="-122"/>
              </a:rPr>
              <a:t>原子命题和连接符在一定规则下形成命题逻辑公式。</a:t>
            </a:r>
            <a:endParaRPr lang="zh-CN" altLang="en-US" sz="2600" smtClean="0">
              <a:latin typeface="仿宋" panose="02010609060101010101" pitchFamily="49" charset="-122"/>
              <a:ea typeface="仿宋" panose="02010609060101010101" pitchFamily="49" charset="-122"/>
            </a:endParaRPr>
          </a:p>
        </p:txBody>
      </p:sp>
      <p:sp>
        <p:nvSpPr>
          <p:cNvPr id="20494" name="Rectangle 14"/>
          <p:cNvSpPr>
            <a:spLocks noChangeArrowheads="1"/>
          </p:cNvSpPr>
          <p:nvPr/>
        </p:nvSpPr>
        <p:spPr bwMode="auto">
          <a:xfrm>
            <a:off x="198438" y="4282013"/>
            <a:ext cx="8770937" cy="1050290"/>
          </a:xfrm>
          <a:prstGeom prst="rect">
            <a:avLst/>
          </a:prstGeom>
          <a:gradFill rotWithShape="0">
            <a:gsLst>
              <a:gs pos="0">
                <a:srgbClr val="CCFFFF"/>
              </a:gs>
              <a:gs pos="100000">
                <a:srgbClr val="FFFFFF"/>
              </a:gs>
            </a:gsLst>
            <a:path path="rect">
              <a:fillToRect l="100000" b="100000"/>
            </a:path>
          </a:gradFill>
          <a:ln w="9525">
            <a:solidFill>
              <a:srgbClr val="008080"/>
            </a:solidFill>
            <a:miter lim="800000"/>
          </a:ln>
        </p:spPr>
        <p:txBody>
          <a:bodyPr>
            <a:spAutoFit/>
          </a:bodyPr>
          <a:lstStyle/>
          <a:p>
            <a:pPr>
              <a:lnSpc>
                <a:spcPct val="120000"/>
              </a:lnSpc>
              <a:spcBef>
                <a:spcPct val="50000"/>
              </a:spcBef>
              <a:buClr>
                <a:schemeClr val="accent2"/>
              </a:buClr>
              <a:buFont typeface="Wingdings" panose="05000000000000000000" pitchFamily="2" charset="2"/>
              <a:buBlip>
                <a:blip r:embed="rId1"/>
              </a:buBlip>
            </a:pPr>
            <a:r>
              <a:rPr lang="zh-CN" altLang="en-US" sz="2600" b="1">
                <a:latin typeface="Times New Roman" panose="02020603050405020304" pitchFamily="18" charset="0"/>
              </a:rPr>
              <a:t>命题逻辑的局限性</a:t>
            </a:r>
            <a:r>
              <a:rPr lang="zh-CN" altLang="en-US" sz="2600">
                <a:latin typeface="Times New Roman" panose="02020603050405020304" pitchFamily="18" charset="0"/>
              </a:rPr>
              <a:t>：无法把它所描述的事物的结构及逻辑特征反映出来，也不能把不同事物间的共同特征表述出来。</a:t>
            </a:r>
            <a:endParaRPr lang="zh-CN" altLang="en-US" sz="2600">
              <a:latin typeface="Times New Roman" panose="02020603050405020304" pitchFamily="18" charset="0"/>
            </a:endParaRPr>
          </a:p>
        </p:txBody>
      </p:sp>
      <p:sp>
        <p:nvSpPr>
          <p:cNvPr id="20500" name="AutoShape 20"/>
          <p:cNvSpPr/>
          <p:nvPr/>
        </p:nvSpPr>
        <p:spPr bwMode="auto">
          <a:xfrm>
            <a:off x="198755" y="4561840"/>
            <a:ext cx="4682490" cy="1003935"/>
          </a:xfrm>
          <a:prstGeom prst="accentBorderCallout1">
            <a:avLst>
              <a:gd name="adj1" fmla="val 21176"/>
              <a:gd name="adj2" fmla="val 102120"/>
              <a:gd name="adj3" fmla="val -15623"/>
              <a:gd name="adj4" fmla="val 123420"/>
            </a:avLst>
          </a:prstGeom>
          <a:solidFill>
            <a:srgbClr val="FFFFFF"/>
          </a:solidFill>
          <a:ln w="25400">
            <a:solidFill>
              <a:schemeClr val="accent2"/>
            </a:solidFill>
            <a:miter lim="800000"/>
          </a:ln>
        </p:spPr>
        <p:txBody>
          <a:bodyPr/>
          <a:lstStyle/>
          <a:p>
            <a:pPr lvl="0"/>
            <a:r>
              <a:rPr lang="en-US" altLang="zh-CN" sz="2600" b="1" i="1">
                <a:solidFill>
                  <a:prstClr val="black"/>
                </a:solidFill>
                <a:latin typeface="Times New Roman" panose="02020603050405020304" pitchFamily="18" charset="0"/>
              </a:rPr>
              <a:t>P</a:t>
            </a:r>
            <a:r>
              <a:rPr lang="zh-CN" altLang="en-US" sz="2600" b="1">
                <a:solidFill>
                  <a:prstClr val="black"/>
                </a:solidFill>
              </a:rPr>
              <a:t>：老李是小李的父亲</a:t>
            </a:r>
            <a:endParaRPr lang="zh-CN" altLang="en-US" sz="2600" b="1">
              <a:solidFill>
                <a:prstClr val="black"/>
              </a:solidFill>
            </a:endParaRPr>
          </a:p>
          <a:p>
            <a:pPr lvl="0"/>
            <a:r>
              <a:rPr lang="zh-CN" altLang="en-US" sz="2000" b="1">
                <a:solidFill>
                  <a:prstClr val="black"/>
                </a:solidFill>
                <a:latin typeface="宋体" panose="02010600030101010101" pitchFamily="2" charset="-122"/>
                <a:sym typeface="+mn-ea"/>
              </a:rPr>
              <a:t>无法表述出老张与小张是父子关系</a:t>
            </a:r>
            <a:endParaRPr lang="zh-CN" altLang="en-US" sz="2000" b="1" dirty="0">
              <a:solidFill>
                <a:prstClr val="black"/>
              </a:solidFill>
              <a:latin typeface="宋体" panose="02010600030101010101" pitchFamily="2" charset="-122"/>
              <a:sym typeface="+mn-ea"/>
            </a:endParaRPr>
          </a:p>
        </p:txBody>
      </p:sp>
      <p:sp>
        <p:nvSpPr>
          <p:cNvPr id="20502" name="AutoShape 22"/>
          <p:cNvSpPr/>
          <p:nvPr/>
        </p:nvSpPr>
        <p:spPr bwMode="auto">
          <a:xfrm>
            <a:off x="4948555" y="4490720"/>
            <a:ext cx="4020820" cy="1604645"/>
          </a:xfrm>
          <a:prstGeom prst="accentBorderCallout1">
            <a:avLst>
              <a:gd name="adj1" fmla="val 12972"/>
              <a:gd name="adj2" fmla="val -2667"/>
              <a:gd name="adj3" fmla="val -15676"/>
              <a:gd name="adj4" fmla="val -42222"/>
            </a:avLst>
          </a:prstGeom>
          <a:solidFill>
            <a:srgbClr val="FFFFFF"/>
          </a:solidFill>
          <a:ln w="25400">
            <a:solidFill>
              <a:schemeClr val="accent2"/>
            </a:solidFill>
            <a:miter lim="800000"/>
          </a:ln>
        </p:spPr>
        <p:txBody>
          <a:bodyPr/>
          <a:lstStyle/>
          <a:p>
            <a:pPr lvl="0"/>
            <a:r>
              <a:rPr lang="en-US" altLang="zh-CN" sz="2600" b="1" i="1">
                <a:solidFill>
                  <a:prstClr val="black"/>
                </a:solidFill>
                <a:latin typeface="Times New Roman" panose="02020603050405020304" pitchFamily="18" charset="0"/>
              </a:rPr>
              <a:t>P</a:t>
            </a:r>
            <a:r>
              <a:rPr lang="zh-CN" altLang="en-US" sz="2600" b="1">
                <a:solidFill>
                  <a:prstClr val="black"/>
                </a:solidFill>
              </a:rPr>
              <a:t>：李白是诗人</a:t>
            </a:r>
            <a:endParaRPr lang="zh-CN" altLang="en-US" sz="2600" b="1">
              <a:solidFill>
                <a:prstClr val="black"/>
              </a:solidFill>
            </a:endParaRPr>
          </a:p>
          <a:p>
            <a:pPr lvl="0"/>
            <a:r>
              <a:rPr lang="en-US" altLang="zh-CN" sz="2600" b="1" i="1">
                <a:solidFill>
                  <a:prstClr val="black"/>
                </a:solidFill>
                <a:latin typeface="Times New Roman" panose="02020603050405020304" pitchFamily="18" charset="0"/>
              </a:rPr>
              <a:t>Q</a:t>
            </a:r>
            <a:r>
              <a:rPr lang="zh-CN" altLang="en-US" sz="2600" b="1">
                <a:solidFill>
                  <a:prstClr val="black"/>
                </a:solidFill>
              </a:rPr>
              <a:t>：杜甫也是诗人</a:t>
            </a:r>
            <a:endParaRPr lang="zh-CN" altLang="en-US" sz="2600" b="1">
              <a:solidFill>
                <a:prstClr val="black"/>
              </a:solidFill>
            </a:endParaRPr>
          </a:p>
          <a:p>
            <a:pPr marL="0" lvl="1"/>
            <a:r>
              <a:rPr lang="zh-CN" altLang="en-US" sz="2000" b="1">
                <a:solidFill>
                  <a:prstClr val="black"/>
                </a:solidFill>
                <a:latin typeface="宋体" panose="02010600030101010101" pitchFamily="2" charset="-122"/>
                <a:sym typeface="+mn-ea"/>
              </a:rPr>
              <a:t>无法把两者的共同特征“都是诗人”形式的表示出来</a:t>
            </a:r>
            <a:endParaRPr lang="zh-CN" altLang="en-US" sz="2000" b="1">
              <a:solidFill>
                <a:prstClr val="black"/>
              </a:solidFill>
              <a:latin typeface="宋体" panose="02010600030101010101" pitchFamily="2" charset="-122"/>
            </a:endParaRPr>
          </a:p>
          <a:p>
            <a:pPr lvl="0"/>
            <a:endParaRPr lang="zh-CN" altLang="en-US" sz="2000" b="1" dirty="0">
              <a:solidFill>
                <a:prstClr val="black"/>
              </a:solidFill>
              <a:latin typeface="宋体" panose="02010600030101010101" pitchFamily="2" charset="-122"/>
            </a:endParaRPr>
          </a:p>
        </p:txBody>
      </p:sp>
      <p:sp>
        <p:nvSpPr>
          <p:cNvPr id="3" name="文本框 2"/>
          <p:cNvSpPr txBox="1"/>
          <p:nvPr/>
        </p:nvSpPr>
        <p:spPr>
          <a:xfrm>
            <a:off x="250824" y="5396156"/>
            <a:ext cx="4530725" cy="52197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scene3d>
              <a:camera prst="orthographicFront"/>
              <a:lightRig rig="threePt" dir="t"/>
            </a:scene3d>
          </a:bodyPr>
          <a:lstStyle/>
          <a:p>
            <a:r>
              <a:rPr lang="zh-CN" altLang="en-US" sz="2800" dirty="0">
                <a:ln w="10160">
                  <a:solidFill>
                    <a:schemeClr val="accent5"/>
                  </a:solidFill>
                  <a:prstDash val="solid"/>
                </a:ln>
                <a:latin typeface="仿宋" panose="02010609060101010101" pitchFamily="49" charset="-122"/>
                <a:ea typeface="仿宋" panose="02010609060101010101" pitchFamily="49" charset="-122"/>
              </a:rPr>
              <a:t>办法：将命题再次细化</a:t>
            </a:r>
            <a:endParaRPr lang="zh-CN" altLang="en-US" sz="2800" dirty="0">
              <a:ln w="10160">
                <a:solidFill>
                  <a:schemeClr val="accent5"/>
                </a:solidFill>
                <a:prstDash val="solid"/>
              </a:ln>
              <a:latin typeface="仿宋" panose="02010609060101010101" pitchFamily="49" charset="-122"/>
              <a:ea typeface="仿宋" panose="02010609060101010101"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494"/>
                                        </p:tgtEl>
                                        <p:attrNameLst>
                                          <p:attrName>style.visibility</p:attrName>
                                        </p:attrNameLst>
                                      </p:cBhvr>
                                      <p:to>
                                        <p:strVal val="visible"/>
                                      </p:to>
                                    </p:set>
                                    <p:anim calcmode="lin" valueType="num">
                                      <p:cBhvr additive="base">
                                        <p:cTn id="7" dur="500" fill="hold"/>
                                        <p:tgtEl>
                                          <p:spTgt spid="20494"/>
                                        </p:tgtEl>
                                        <p:attrNameLst>
                                          <p:attrName>ppt_x</p:attrName>
                                        </p:attrNameLst>
                                      </p:cBhvr>
                                      <p:tavLst>
                                        <p:tav tm="0">
                                          <p:val>
                                            <p:strVal val="0-#ppt_w/2"/>
                                          </p:val>
                                        </p:tav>
                                        <p:tav tm="100000">
                                          <p:val>
                                            <p:strVal val="#ppt_x"/>
                                          </p:val>
                                        </p:tav>
                                      </p:tavLst>
                                    </p:anim>
                                    <p:anim calcmode="lin" valueType="num">
                                      <p:cBhvr additive="base">
                                        <p:cTn id="8" dur="500" fill="hold"/>
                                        <p:tgtEl>
                                          <p:spTgt spid="2049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20500"/>
                                        </p:tgtEl>
                                        <p:attrNameLst>
                                          <p:attrName>style.visibility</p:attrName>
                                        </p:attrNameLst>
                                      </p:cBhvr>
                                      <p:to>
                                        <p:strVal val="visible"/>
                                      </p:to>
                                    </p:set>
                                    <p:animEffect transition="in" filter="box(in)">
                                      <p:cBhvr>
                                        <p:cTn id="13" dur="500"/>
                                        <p:tgtEl>
                                          <p:spTgt spid="20500"/>
                                        </p:tgtEl>
                                      </p:cBhvr>
                                    </p:animEffect>
                                  </p:childTnLst>
                                  <p:subTnLst>
                                    <p:set>
                                      <p:cBhvr override="childStyle">
                                        <p:cTn dur="1" fill="hold" display="0" masterRel="nextClick" afterEffect="1"/>
                                        <p:tgtEl>
                                          <p:spTgt spid="20500"/>
                                        </p:tgtEl>
                                        <p:attrNameLst>
                                          <p:attrName>style.visibility</p:attrName>
                                        </p:attrNameLst>
                                      </p:cBhvr>
                                      <p:to>
                                        <p:strVal val="hidden"/>
                                      </p:to>
                                    </p:set>
                                  </p:sub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20502"/>
                                        </p:tgtEl>
                                        <p:attrNameLst>
                                          <p:attrName>style.visibility</p:attrName>
                                        </p:attrNameLst>
                                      </p:cBhvr>
                                      <p:to>
                                        <p:strVal val="visible"/>
                                      </p:to>
                                    </p:set>
                                    <p:animEffect transition="in" filter="box(in)">
                                      <p:cBhvr>
                                        <p:cTn id="18" dur="500"/>
                                        <p:tgtEl>
                                          <p:spTgt spid="20502"/>
                                        </p:tgtEl>
                                      </p:cBhvr>
                                    </p:animEffect>
                                  </p:childTnLst>
                                  <p:subTnLst>
                                    <p:set>
                                      <p:cBhvr override="childStyle">
                                        <p:cTn dur="1" fill="hold" display="0" masterRel="nextClick" afterEffect="1"/>
                                        <p:tgtEl>
                                          <p:spTgt spid="20502"/>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94" grpId="0" bldLvl="0" animBg="1" autoUpdateAnimBg="0"/>
      <p:bldP spid="20500" grpId="0" bldLvl="0" animBg="1" autoUpdateAnimBg="0"/>
      <p:bldP spid="20502" grpId="0" bldLvl="0" animBg="1" autoUpdateAnimBg="0"/>
      <p:bldP spid="3" grpId="0" bldLvl="0" animBg="1"/>
      <p:bldP spid="3"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04437" y="311728"/>
            <a:ext cx="8534400" cy="758952"/>
          </a:xfrm>
        </p:spPr>
        <p:txBody>
          <a:bodyPr/>
          <a:lstStyle/>
          <a:p>
            <a:pPr>
              <a:spcAft>
                <a:spcPct val="20000"/>
              </a:spcAft>
            </a:pPr>
            <a:r>
              <a:rPr lang="zh-CN" altLang="en-US" sz="3600" b="1" dirty="0">
                <a:solidFill>
                  <a:schemeClr val="tx1"/>
                </a:solidFill>
                <a:latin typeface="仿宋" panose="02010609060101010101" pitchFamily="49" charset="-122"/>
                <a:ea typeface="仿宋" panose="02010609060101010101" pitchFamily="49" charset="-122"/>
              </a:rPr>
              <a:t>命题逻辑与谓词逻辑</a:t>
            </a:r>
            <a:endParaRPr lang="zh-CN" altLang="en-US" sz="3600" b="1" dirty="0">
              <a:solidFill>
                <a:schemeClr val="tx1"/>
              </a:solidFill>
              <a:latin typeface="仿宋" panose="02010609060101010101" pitchFamily="49" charset="-122"/>
              <a:ea typeface="仿宋" panose="02010609060101010101" pitchFamily="49" charset="-122"/>
            </a:endParaRPr>
          </a:p>
        </p:txBody>
      </p:sp>
      <p:sp>
        <p:nvSpPr>
          <p:cNvPr id="2" name="灯片编号占位符 1"/>
          <p:cNvSpPr>
            <a:spLocks noGrp="1"/>
          </p:cNvSpPr>
          <p:nvPr>
            <p:ph type="sldNum" sz="quarter" idx="12"/>
          </p:nvPr>
        </p:nvSpPr>
        <p:spPr/>
        <p:txBody>
          <a:bodyPr/>
          <a:lstStyle/>
          <a:p>
            <a:pPr>
              <a:defRPr/>
            </a:pPr>
            <a:fld id="{53CDB85D-A04B-4ED3-BC2D-5D638262BED1}" type="slidenum">
              <a:rPr lang="ja-JP" altLang="en-US"/>
            </a:fld>
            <a:endParaRPr lang="en-US" altLang="ja-JP"/>
          </a:p>
        </p:txBody>
      </p:sp>
      <p:sp>
        <p:nvSpPr>
          <p:cNvPr id="6147" name="Rectangle 3"/>
          <p:cNvSpPr>
            <a:spLocks noGrp="1"/>
          </p:cNvSpPr>
          <p:nvPr/>
        </p:nvSpPr>
        <p:spPr>
          <a:xfrm>
            <a:off x="238633" y="1695656"/>
            <a:ext cx="8560987" cy="4648200"/>
          </a:xfrm>
          <a:prstGeom prst="rect">
            <a:avLst/>
          </a:prstGeom>
          <a:noFill/>
          <a:ln w="9525">
            <a:noFill/>
          </a:ln>
        </p:spPr>
        <p:txBody>
          <a:bodyPr vert="horz" wrap="square" lIns="91440" tIns="45720" rIns="91440" bIns="45720" anchor="t"/>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200">
                <a:solidFill>
                  <a:schemeClr val="tx1"/>
                </a:solidFill>
                <a:latin typeface="+mn-lt"/>
              </a:defRPr>
            </a:lvl2pPr>
            <a:lvl3pPr marL="1143000" indent="-228600" algn="l" rtl="0" eaLnBrk="0" fontAlgn="base" hangingPunct="0">
              <a:spcBef>
                <a:spcPct val="20000"/>
              </a:spcBef>
              <a:spcAft>
                <a:spcPct val="0"/>
              </a:spcAft>
              <a:buClr>
                <a:schemeClr val="accent2"/>
              </a:buClr>
              <a:buChar char="•"/>
              <a:defRPr>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1">
              <a:spcAft>
                <a:spcPct val="20000"/>
              </a:spcAft>
              <a:buClr>
                <a:schemeClr val="hlink"/>
              </a:buClr>
              <a:buFont typeface="Wingdings" panose="05000000000000000000" pitchFamily="2" charset="2"/>
              <a:buChar char="ü"/>
            </a:pPr>
            <a:r>
              <a:rPr lang="zh-CN" altLang="en-US" sz="2400" b="1" dirty="0" smtClean="0">
                <a:latin typeface="宋体" panose="02010600030101010101" pitchFamily="2" charset="-122"/>
                <a:ea typeface="宋体" panose="02010600030101010101" pitchFamily="2" charset="-122"/>
              </a:rPr>
              <a:t>命题逻辑</a:t>
            </a:r>
            <a:r>
              <a:rPr lang="zh-CN" altLang="en-US" sz="2400" b="1" dirty="0">
                <a:latin typeface="宋体" panose="02010600030101010101" pitchFamily="2" charset="-122"/>
                <a:ea typeface="宋体" panose="02010600030101010101" pitchFamily="2" charset="-122"/>
              </a:rPr>
              <a:t>与谓词逻辑是最先用于人工智能的两种逻辑，对于知识的形式化表示，特别是定理的证明发挥了重要</a:t>
            </a:r>
            <a:r>
              <a:rPr lang="zh-CN" altLang="en-US" sz="2400" b="1" dirty="0" smtClean="0">
                <a:latin typeface="宋体" panose="02010600030101010101" pitchFamily="2" charset="-122"/>
                <a:ea typeface="宋体" panose="02010600030101010101" pitchFamily="2" charset="-122"/>
              </a:rPr>
              <a:t>作用。</a:t>
            </a:r>
            <a:endParaRPr lang="zh-CN" altLang="en-US" sz="2400" b="1" dirty="0">
              <a:latin typeface="宋体" panose="02010600030101010101" pitchFamily="2" charset="-122"/>
              <a:ea typeface="宋体" panose="02010600030101010101" pitchFamily="2" charset="-122"/>
            </a:endParaRPr>
          </a:p>
          <a:p>
            <a:pPr lvl="1">
              <a:spcAft>
                <a:spcPct val="20000"/>
              </a:spcAft>
              <a:buClr>
                <a:schemeClr val="hlink"/>
              </a:buClr>
              <a:buFont typeface="Wingdings" panose="05000000000000000000" pitchFamily="2" charset="2"/>
              <a:buChar char="ü"/>
            </a:pPr>
            <a:r>
              <a:rPr lang="zh-CN" altLang="en-US" sz="2400" b="1" dirty="0">
                <a:latin typeface="宋体" panose="02010600030101010101" pitchFamily="2" charset="-122"/>
                <a:ea typeface="宋体" panose="02010600030101010101" pitchFamily="2" charset="-122"/>
              </a:rPr>
              <a:t>虽然命题逻辑能够把客观世界的各种事实表示为逻辑命题，但是它具有较大的局限性。命题逻辑只能进行命题间</a:t>
            </a:r>
            <a:r>
              <a:rPr lang="zh-CN" altLang="en-US" sz="2400" b="1" dirty="0">
                <a:solidFill>
                  <a:srgbClr val="FF0000"/>
                </a:solidFill>
                <a:latin typeface="宋体" panose="02010600030101010101" pitchFamily="2" charset="-122"/>
                <a:ea typeface="宋体" panose="02010600030101010101" pitchFamily="2" charset="-122"/>
              </a:rPr>
              <a:t>关系</a:t>
            </a:r>
            <a:r>
              <a:rPr lang="zh-CN" altLang="en-US" sz="2400" b="1" dirty="0">
                <a:latin typeface="宋体" panose="02010600030101010101" pitchFamily="2" charset="-122"/>
                <a:ea typeface="宋体" panose="02010600030101010101" pitchFamily="2" charset="-122"/>
              </a:rPr>
              <a:t>的推理，无法解决与</a:t>
            </a:r>
            <a:r>
              <a:rPr lang="zh-CN" altLang="en-US" sz="2400" b="1" dirty="0">
                <a:solidFill>
                  <a:srgbClr val="FF0000"/>
                </a:solidFill>
                <a:latin typeface="宋体" panose="02010600030101010101" pitchFamily="2" charset="-122"/>
                <a:ea typeface="宋体" panose="02010600030101010101" pitchFamily="2" charset="-122"/>
              </a:rPr>
              <a:t>命题结构</a:t>
            </a:r>
            <a:r>
              <a:rPr lang="zh-CN" altLang="en-US" sz="2400" b="1" dirty="0">
                <a:latin typeface="宋体" panose="02010600030101010101" pitchFamily="2" charset="-122"/>
                <a:ea typeface="宋体" panose="02010600030101010101" pitchFamily="2" charset="-122"/>
              </a:rPr>
              <a:t>和</a:t>
            </a:r>
            <a:r>
              <a:rPr lang="zh-CN" altLang="en-US" sz="2400" b="1" dirty="0">
                <a:solidFill>
                  <a:srgbClr val="FF0000"/>
                </a:solidFill>
                <a:latin typeface="宋体" panose="02010600030101010101" pitchFamily="2" charset="-122"/>
                <a:ea typeface="宋体" panose="02010600030101010101" pitchFamily="2" charset="-122"/>
              </a:rPr>
              <a:t>成分</a:t>
            </a:r>
            <a:r>
              <a:rPr lang="zh-CN" altLang="en-US" sz="2400" b="1" dirty="0">
                <a:latin typeface="宋体" panose="02010600030101010101" pitchFamily="2" charset="-122"/>
                <a:ea typeface="宋体" panose="02010600030101010101" pitchFamily="2" charset="-122"/>
              </a:rPr>
              <a:t>有关的推理问题，</a:t>
            </a:r>
            <a:r>
              <a:rPr lang="zh-CN" altLang="en-US" sz="2400" b="1" dirty="0">
                <a:solidFill>
                  <a:srgbClr val="FF0000"/>
                </a:solidFill>
                <a:latin typeface="宋体" panose="02010600030101010101" pitchFamily="2" charset="-122"/>
                <a:ea typeface="宋体" panose="02010600030101010101" pitchFamily="2" charset="-122"/>
              </a:rPr>
              <a:t>不适合表示比较复杂的问题</a:t>
            </a:r>
            <a:r>
              <a:rPr lang="zh-CN" altLang="en-US" sz="2400" b="1" dirty="0">
                <a:latin typeface="宋体" panose="02010600030101010101" pitchFamily="2" charset="-122"/>
                <a:ea typeface="宋体" panose="02010600030101010101" pitchFamily="2" charset="-122"/>
              </a:rPr>
              <a:t>。</a:t>
            </a:r>
            <a:endParaRPr lang="zh-CN" altLang="en-US" sz="2400" b="1" dirty="0">
              <a:latin typeface="宋体" panose="02010600030101010101" pitchFamily="2" charset="-122"/>
              <a:ea typeface="宋体" panose="02010600030101010101" pitchFamily="2" charset="-122"/>
            </a:endParaRPr>
          </a:p>
          <a:p>
            <a:pPr lvl="1">
              <a:spcAft>
                <a:spcPct val="20000"/>
              </a:spcAft>
              <a:buClr>
                <a:schemeClr val="hlink"/>
              </a:buClr>
              <a:buFont typeface="Wingdings" panose="05000000000000000000" pitchFamily="2" charset="2"/>
              <a:buChar char="ü"/>
            </a:pPr>
            <a:r>
              <a:rPr lang="zh-CN" altLang="en-US" sz="2400" b="1" dirty="0">
                <a:latin typeface="宋体" panose="02010600030101010101" pitchFamily="2" charset="-122"/>
                <a:ea typeface="宋体" panose="02010600030101010101" pitchFamily="2" charset="-122"/>
              </a:rPr>
              <a:t>谓词逻辑是在命题逻辑的基础上发展而来的，命题逻辑可以看作是谓词逻辑的一种特殊形式。</a:t>
            </a:r>
            <a:endParaRPr lang="zh-CN" altLang="en-US" sz="2400" b="1" dirty="0">
              <a:latin typeface="宋体" panose="02010600030101010101" pitchFamily="2" charset="-122"/>
              <a:ea typeface="宋体" panose="02010600030101010101" pitchFamily="2" charset="-122"/>
            </a:endParaRPr>
          </a:p>
          <a:p>
            <a:endParaRPr lang="zh-CN" altLang="en-US" dirty="0">
              <a:latin typeface="宋体" panose="02010600030101010101" pitchFamily="2" charset="-122"/>
              <a:ea typeface="宋体" panose="02010600030101010101" pitchFamily="2" charset="-122"/>
            </a:endParaRPr>
          </a:p>
        </p:txBody>
      </p:sp>
    </p:spTree>
  </p:cSld>
  <p:clrMapOvr>
    <a:masterClrMapping/>
  </p:clrMapOvr>
  <p:transition>
    <p:rand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pPr eaLnBrk="1" hangingPunct="1"/>
            <a:r>
              <a:rPr lang="en-US" altLang="zh-CN" b="1" dirty="0" smtClean="0">
                <a:solidFill>
                  <a:schemeClr val="tx1"/>
                </a:solidFill>
                <a:latin typeface="仿宋" panose="02010609060101010101" pitchFamily="49" charset="-122"/>
                <a:ea typeface="仿宋" panose="02010609060101010101" pitchFamily="49" charset="-122"/>
              </a:rPr>
              <a:t> 2.3.2  </a:t>
            </a:r>
            <a:r>
              <a:rPr lang="zh-CN" altLang="en-US" b="1" dirty="0" smtClean="0">
                <a:solidFill>
                  <a:schemeClr val="tx1"/>
                </a:solidFill>
                <a:latin typeface="仿宋" panose="02010609060101010101" pitchFamily="49" charset="-122"/>
                <a:ea typeface="仿宋" panose="02010609060101010101" pitchFamily="49" charset="-122"/>
              </a:rPr>
              <a:t>谓词</a:t>
            </a:r>
            <a:endParaRPr lang="zh-CN" altLang="en-US" b="1" dirty="0" smtClean="0">
              <a:solidFill>
                <a:schemeClr val="tx1"/>
              </a:solidFill>
              <a:latin typeface="仿宋" panose="02010609060101010101" pitchFamily="49" charset="-122"/>
              <a:ea typeface="仿宋" panose="02010609060101010101" pitchFamily="49" charset="-122"/>
            </a:endParaRPr>
          </a:p>
        </p:txBody>
      </p:sp>
      <p:sp>
        <p:nvSpPr>
          <p:cNvPr id="30722" name="灯片编号占位符 3"/>
          <p:cNvSpPr>
            <a:spLocks noGrp="1"/>
          </p:cNvSpPr>
          <p:nvPr>
            <p:ph type="sldNum" sz="quarter" idx="12"/>
          </p:nvPr>
        </p:nvSpPr>
        <p:spPr>
          <a:noFill/>
        </p:spPr>
        <p:txBody>
          <a:bodyPr/>
          <a:lstStyle/>
          <a:p>
            <a:fld id="{7C61EAF8-013C-4C64-9E0D-3E0035DE91B3}" type="slidenum">
              <a:rPr lang="ja-JP" altLang="en-US"/>
            </a:fld>
            <a:endParaRPr lang="en-US" altLang="ja-JP"/>
          </a:p>
        </p:txBody>
      </p:sp>
      <p:sp>
        <p:nvSpPr>
          <p:cNvPr id="30726" name="Rectangle 10"/>
          <p:cNvSpPr>
            <a:spLocks noGrp="1" noChangeArrowheads="1"/>
          </p:cNvSpPr>
          <p:nvPr>
            <p:ph sz="quarter" idx="1"/>
          </p:nvPr>
        </p:nvSpPr>
        <p:spPr>
          <a:xfrm>
            <a:off x="250824" y="1364818"/>
            <a:ext cx="8893176" cy="1057748"/>
          </a:xfrm>
          <a:noFill/>
        </p:spPr>
        <p:txBody>
          <a:bodyPr>
            <a:normAutofit/>
          </a:bodyPr>
          <a:lstStyle/>
          <a:p>
            <a:pPr marL="533400" indent="-533400" eaLnBrk="1" hangingPunct="1">
              <a:lnSpc>
                <a:spcPct val="100000"/>
              </a:lnSpc>
              <a:spcBef>
                <a:spcPct val="40000"/>
              </a:spcBef>
            </a:pPr>
            <a:r>
              <a:rPr lang="zh-CN" altLang="en-US" sz="2400" b="1" dirty="0" smtClean="0">
                <a:latin typeface="仿宋" panose="02010609060101010101" pitchFamily="49" charset="-122"/>
                <a:ea typeface="仿宋" panose="02010609060101010101" pitchFamily="49" charset="-122"/>
              </a:rPr>
              <a:t>谓词</a:t>
            </a:r>
            <a:endParaRPr lang="zh-CN" altLang="en-US" sz="2400" b="1" dirty="0" smtClean="0">
              <a:latin typeface="仿宋" panose="02010609060101010101" pitchFamily="49" charset="-122"/>
              <a:ea typeface="仿宋" panose="02010609060101010101" pitchFamily="49" charset="-122"/>
            </a:endParaRPr>
          </a:p>
          <a:p>
            <a:pPr marL="0" indent="0" eaLnBrk="1" hangingPunct="1">
              <a:lnSpc>
                <a:spcPct val="100000"/>
              </a:lnSpc>
              <a:spcBef>
                <a:spcPct val="40000"/>
              </a:spcBef>
              <a:buNone/>
            </a:pPr>
            <a:r>
              <a:rPr lang="zh-CN" altLang="en-US" sz="2400" b="1" dirty="0" smtClean="0">
                <a:latin typeface="仿宋" panose="02010609060101010101" pitchFamily="49" charset="-122"/>
                <a:ea typeface="仿宋" panose="02010609060101010101" pitchFamily="49" charset="-122"/>
              </a:rPr>
              <a:t>    在判断的句子中，用以刻画客体的性质或关系的即为谓词。</a:t>
            </a:r>
            <a:endParaRPr lang="zh-CN" altLang="en-US" sz="2400" b="1" dirty="0" smtClean="0">
              <a:latin typeface="仿宋" panose="02010609060101010101" pitchFamily="49" charset="-122"/>
              <a:ea typeface="仿宋" panose="02010609060101010101" pitchFamily="49" charset="-122"/>
            </a:endParaRPr>
          </a:p>
        </p:txBody>
      </p:sp>
      <p:sp>
        <p:nvSpPr>
          <p:cNvPr id="30724" name="Rectangle 5"/>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zh-CN" altLang="en-US"/>
          </a:p>
        </p:txBody>
      </p:sp>
      <p:sp>
        <p:nvSpPr>
          <p:cNvPr id="30725" name="Rectangle 7"/>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zh-CN" altLang="en-US"/>
          </a:p>
        </p:txBody>
      </p:sp>
      <p:pic>
        <p:nvPicPr>
          <p:cNvPr id="2" name="图片 1"/>
          <p:cNvPicPr>
            <a:picLocks noChangeAspect="1"/>
          </p:cNvPicPr>
          <p:nvPr>
            <p:custDataLst>
              <p:tags r:id="rId1"/>
            </p:custDataLst>
          </p:nvPr>
        </p:nvPicPr>
        <p:blipFill>
          <a:blip r:embed="rId2"/>
          <a:stretch>
            <a:fillRect/>
          </a:stretch>
        </p:blipFill>
        <p:spPr>
          <a:xfrm>
            <a:off x="616795" y="2596992"/>
            <a:ext cx="7672903" cy="3271463"/>
          </a:xfrm>
          <a:prstGeom prst="rect">
            <a:avLst/>
          </a:prstGeom>
        </p:spPr>
      </p:pic>
    </p:spTree>
  </p:cSld>
  <p:clrMapOvr>
    <a:masterClrMapping/>
  </p:clrMapOvr>
  <p:transition>
    <p:rand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pPr eaLnBrk="1" hangingPunct="1"/>
            <a:r>
              <a:rPr lang="en-US" altLang="zh-CN" b="1" dirty="0" smtClean="0">
                <a:solidFill>
                  <a:schemeClr val="tx1"/>
                </a:solidFill>
                <a:latin typeface="仿宋" panose="02010609060101010101" pitchFamily="49" charset="-122"/>
                <a:ea typeface="仿宋" panose="02010609060101010101" pitchFamily="49" charset="-122"/>
              </a:rPr>
              <a:t> 2.3.2  </a:t>
            </a:r>
            <a:r>
              <a:rPr lang="zh-CN" altLang="en-US" b="1" dirty="0" smtClean="0">
                <a:solidFill>
                  <a:schemeClr val="tx1"/>
                </a:solidFill>
                <a:latin typeface="仿宋" panose="02010609060101010101" pitchFamily="49" charset="-122"/>
                <a:ea typeface="仿宋" panose="02010609060101010101" pitchFamily="49" charset="-122"/>
              </a:rPr>
              <a:t>谓词</a:t>
            </a:r>
            <a:endParaRPr lang="zh-CN" altLang="en-US" b="1" dirty="0" smtClean="0">
              <a:solidFill>
                <a:schemeClr val="tx1"/>
              </a:solidFill>
              <a:latin typeface="仿宋" panose="02010609060101010101" pitchFamily="49" charset="-122"/>
              <a:ea typeface="仿宋" panose="02010609060101010101" pitchFamily="49" charset="-122"/>
            </a:endParaRPr>
          </a:p>
        </p:txBody>
      </p:sp>
      <p:sp>
        <p:nvSpPr>
          <p:cNvPr id="30722" name="灯片编号占位符 3"/>
          <p:cNvSpPr>
            <a:spLocks noGrp="1"/>
          </p:cNvSpPr>
          <p:nvPr>
            <p:ph type="sldNum" sz="quarter" idx="12"/>
          </p:nvPr>
        </p:nvSpPr>
        <p:spPr>
          <a:noFill/>
        </p:spPr>
        <p:txBody>
          <a:bodyPr/>
          <a:lstStyle/>
          <a:p>
            <a:fld id="{7C61EAF8-013C-4C64-9E0D-3E0035DE91B3}" type="slidenum">
              <a:rPr lang="ja-JP" altLang="en-US"/>
            </a:fld>
            <a:endParaRPr lang="en-US" altLang="ja-JP"/>
          </a:p>
        </p:txBody>
      </p:sp>
      <p:sp>
        <p:nvSpPr>
          <p:cNvPr id="30726" name="Rectangle 10"/>
          <p:cNvSpPr>
            <a:spLocks noGrp="1" noChangeArrowheads="1"/>
          </p:cNvSpPr>
          <p:nvPr>
            <p:ph sz="quarter" idx="1"/>
          </p:nvPr>
        </p:nvSpPr>
        <p:spPr>
          <a:noFill/>
        </p:spPr>
        <p:txBody>
          <a:bodyPr/>
          <a:lstStyle/>
          <a:p>
            <a:pPr marL="0" lvl="1" indent="-533400" eaLnBrk="1" hangingPunct="1">
              <a:spcBef>
                <a:spcPct val="40000"/>
              </a:spcBef>
            </a:pPr>
            <a:r>
              <a:rPr lang="zh-CN" altLang="en-US" b="1" dirty="0" smtClean="0">
                <a:latin typeface="仿宋" panose="02010609060101010101" pitchFamily="49" charset="-122"/>
                <a:ea typeface="仿宋" panose="02010609060101010101" pitchFamily="49" charset="-122"/>
              </a:rPr>
              <a:t>谓词的一般形式： </a:t>
            </a:r>
            <a:r>
              <a:rPr lang="en-US" altLang="zh-CN" b="1" i="1" dirty="0" smtClean="0">
                <a:latin typeface="仿宋" panose="02010609060101010101" pitchFamily="49" charset="-122"/>
                <a:ea typeface="仿宋" panose="02010609060101010101" pitchFamily="49" charset="-122"/>
              </a:rPr>
              <a:t>P </a:t>
            </a:r>
            <a:r>
              <a:rPr lang="en-US" altLang="zh-CN" b="1" dirty="0" smtClean="0">
                <a:latin typeface="仿宋" panose="02010609060101010101" pitchFamily="49" charset="-122"/>
                <a:ea typeface="仿宋" panose="02010609060101010101" pitchFamily="49" charset="-122"/>
              </a:rPr>
              <a:t>(</a:t>
            </a:r>
            <a:r>
              <a:rPr lang="en-US" altLang="zh-CN" b="1" i="1" dirty="0" smtClean="0">
                <a:latin typeface="仿宋" panose="02010609060101010101" pitchFamily="49" charset="-122"/>
                <a:ea typeface="仿宋" panose="02010609060101010101" pitchFamily="49" charset="-122"/>
              </a:rPr>
              <a:t>x</a:t>
            </a:r>
            <a:r>
              <a:rPr lang="en-US" altLang="zh-CN" b="1" baseline="-25000" dirty="0" smtClean="0">
                <a:latin typeface="仿宋" panose="02010609060101010101" pitchFamily="49" charset="-122"/>
                <a:ea typeface="仿宋" panose="02010609060101010101" pitchFamily="49" charset="-122"/>
              </a:rPr>
              <a:t>1</a:t>
            </a:r>
            <a:r>
              <a:rPr lang="en-US" altLang="zh-CN" b="1" dirty="0" smtClean="0">
                <a:latin typeface="仿宋" panose="02010609060101010101" pitchFamily="49" charset="-122"/>
                <a:ea typeface="仿宋" panose="02010609060101010101" pitchFamily="49" charset="-122"/>
              </a:rPr>
              <a:t>, </a:t>
            </a:r>
            <a:r>
              <a:rPr lang="en-US" altLang="zh-CN" b="1" i="1" dirty="0" smtClean="0">
                <a:latin typeface="仿宋" panose="02010609060101010101" pitchFamily="49" charset="-122"/>
                <a:ea typeface="仿宋" panose="02010609060101010101" pitchFamily="49" charset="-122"/>
              </a:rPr>
              <a:t>x</a:t>
            </a:r>
            <a:r>
              <a:rPr lang="en-US" altLang="zh-CN" b="1" baseline="-25000" dirty="0" smtClean="0">
                <a:latin typeface="仿宋" panose="02010609060101010101" pitchFamily="49" charset="-122"/>
                <a:ea typeface="仿宋" panose="02010609060101010101" pitchFamily="49" charset="-122"/>
              </a:rPr>
              <a:t>2</a:t>
            </a:r>
            <a:r>
              <a:rPr lang="en-US" altLang="zh-CN" b="1" dirty="0" smtClean="0">
                <a:latin typeface="仿宋" panose="02010609060101010101" pitchFamily="49" charset="-122"/>
                <a:ea typeface="仿宋" panose="02010609060101010101" pitchFamily="49" charset="-122"/>
              </a:rPr>
              <a:t>,</a:t>
            </a:r>
            <a:r>
              <a:rPr lang="en-US" altLang="zh-CN" b="1" baseline="9000" dirty="0" smtClean="0">
                <a:latin typeface="仿宋" panose="02010609060101010101" pitchFamily="49" charset="-122"/>
                <a:ea typeface="仿宋" panose="02010609060101010101" pitchFamily="49" charset="-122"/>
              </a:rPr>
              <a:t>…</a:t>
            </a:r>
            <a:r>
              <a:rPr lang="en-US" altLang="zh-CN" b="1" dirty="0" smtClean="0">
                <a:latin typeface="仿宋" panose="02010609060101010101" pitchFamily="49" charset="-122"/>
                <a:ea typeface="仿宋" panose="02010609060101010101" pitchFamily="49" charset="-122"/>
              </a:rPr>
              <a:t>, </a:t>
            </a:r>
            <a:r>
              <a:rPr lang="en-US" altLang="zh-CN" b="1" i="1" dirty="0" err="1" smtClean="0">
                <a:latin typeface="仿宋" panose="02010609060101010101" pitchFamily="49" charset="-122"/>
                <a:ea typeface="仿宋" panose="02010609060101010101" pitchFamily="49" charset="-122"/>
              </a:rPr>
              <a:t>x</a:t>
            </a:r>
            <a:r>
              <a:rPr lang="en-US" altLang="zh-CN" b="1" i="1" baseline="-25000" dirty="0" err="1" smtClean="0">
                <a:latin typeface="仿宋" panose="02010609060101010101" pitchFamily="49" charset="-122"/>
                <a:ea typeface="仿宋" panose="02010609060101010101" pitchFamily="49" charset="-122"/>
              </a:rPr>
              <a:t>n</a:t>
            </a:r>
            <a:r>
              <a:rPr lang="en-US" altLang="zh-CN" b="1" dirty="0" smtClean="0">
                <a:latin typeface="仿宋" panose="02010609060101010101" pitchFamily="49" charset="-122"/>
                <a:ea typeface="仿宋" panose="02010609060101010101" pitchFamily="49" charset="-122"/>
              </a:rPr>
              <a:t>),</a:t>
            </a:r>
            <a:r>
              <a:rPr lang="zh-CN" altLang="en-US" b="1" dirty="0">
                <a:latin typeface="仿宋" panose="02010609060101010101" pitchFamily="49" charset="-122"/>
                <a:ea typeface="仿宋" panose="02010609060101010101" pitchFamily="49" charset="-122"/>
                <a:sym typeface="+mn-ea"/>
              </a:rPr>
              <a:t>一个谓词可分为</a:t>
            </a:r>
            <a:r>
              <a:rPr lang="zh-CN" altLang="en-US" b="1" dirty="0">
                <a:solidFill>
                  <a:srgbClr val="FF0000"/>
                </a:solidFill>
                <a:latin typeface="仿宋" panose="02010609060101010101" pitchFamily="49" charset="-122"/>
                <a:ea typeface="仿宋" panose="02010609060101010101" pitchFamily="49" charset="-122"/>
                <a:sym typeface="+mn-ea"/>
              </a:rPr>
              <a:t>谓词名</a:t>
            </a:r>
            <a:r>
              <a:rPr lang="zh-CN" altLang="en-US" b="1" dirty="0">
                <a:latin typeface="仿宋" panose="02010609060101010101" pitchFamily="49" charset="-122"/>
                <a:ea typeface="仿宋" panose="02010609060101010101" pitchFamily="49" charset="-122"/>
                <a:sym typeface="+mn-ea"/>
              </a:rPr>
              <a:t>与</a:t>
            </a:r>
            <a:r>
              <a:rPr lang="zh-CN" altLang="en-US" b="1" dirty="0">
                <a:solidFill>
                  <a:srgbClr val="FF0000"/>
                </a:solidFill>
                <a:latin typeface="仿宋" panose="02010609060101010101" pitchFamily="49" charset="-122"/>
                <a:ea typeface="仿宋" panose="02010609060101010101" pitchFamily="49" charset="-122"/>
                <a:sym typeface="+mn-ea"/>
              </a:rPr>
              <a:t>个体</a:t>
            </a:r>
            <a:r>
              <a:rPr lang="zh-CN" altLang="en-US" b="1" dirty="0">
                <a:latin typeface="仿宋" panose="02010609060101010101" pitchFamily="49" charset="-122"/>
                <a:ea typeface="仿宋" panose="02010609060101010101" pitchFamily="49" charset="-122"/>
                <a:sym typeface="+mn-ea"/>
              </a:rPr>
              <a:t>两个部分。</a:t>
            </a:r>
            <a:endParaRPr lang="en-US" altLang="zh-CN" b="1" dirty="0" smtClean="0">
              <a:latin typeface="仿宋" panose="02010609060101010101" pitchFamily="49" charset="-122"/>
              <a:ea typeface="仿宋" panose="02010609060101010101" pitchFamily="49" charset="-122"/>
            </a:endParaRPr>
          </a:p>
          <a:p>
            <a:pPr marL="533400" indent="-533400">
              <a:spcBef>
                <a:spcPct val="40000"/>
              </a:spcBef>
              <a:buFont typeface="Wingdings" panose="05000000000000000000" pitchFamily="2" charset="2"/>
              <a:buChar char="§"/>
            </a:pPr>
            <a:r>
              <a:rPr lang="zh-CN" altLang="en-US" sz="2200" b="1" dirty="0" smtClean="0">
                <a:latin typeface="仿宋" panose="02010609060101010101" pitchFamily="49" charset="-122"/>
                <a:ea typeface="仿宋" panose="02010609060101010101" pitchFamily="49" charset="-122"/>
              </a:rPr>
              <a:t>谓词名 </a:t>
            </a:r>
            <a:r>
              <a:rPr lang="en-US" altLang="zh-CN" sz="2200" b="1" i="1" dirty="0" smtClean="0">
                <a:latin typeface="仿宋" panose="02010609060101010101" pitchFamily="49" charset="-122"/>
                <a:ea typeface="仿宋" panose="02010609060101010101" pitchFamily="49" charset="-122"/>
              </a:rPr>
              <a:t>P</a:t>
            </a:r>
            <a:r>
              <a:rPr lang="zh-CN" altLang="en-US" sz="2200" dirty="0" smtClean="0">
                <a:latin typeface="仿宋" panose="02010609060101010101" pitchFamily="49" charset="-122"/>
                <a:ea typeface="仿宋" panose="02010609060101010101" pitchFamily="49" charset="-122"/>
              </a:rPr>
              <a:t>：刻画个体的性质、状态或个体间的关系；</a:t>
            </a:r>
            <a:endParaRPr lang="en-US" altLang="zh-CN" sz="2200" dirty="0" smtClean="0">
              <a:latin typeface="仿宋" panose="02010609060101010101" pitchFamily="49" charset="-122"/>
              <a:ea typeface="仿宋" panose="02010609060101010101" pitchFamily="49" charset="-122"/>
            </a:endParaRPr>
          </a:p>
          <a:p>
            <a:pPr marL="533400" indent="-533400">
              <a:spcBef>
                <a:spcPct val="40000"/>
              </a:spcBef>
              <a:buFont typeface="Wingdings" panose="05000000000000000000" pitchFamily="2" charset="2"/>
              <a:buChar char="§"/>
            </a:pPr>
            <a:r>
              <a:rPr lang="zh-CN" altLang="en-US" sz="2200" b="1" dirty="0" smtClean="0">
                <a:latin typeface="仿宋" panose="02010609060101010101" pitchFamily="49" charset="-122"/>
                <a:ea typeface="仿宋" panose="02010609060101010101" pitchFamily="49" charset="-122"/>
              </a:rPr>
              <a:t>个体 </a:t>
            </a:r>
            <a:r>
              <a:rPr lang="en-US" altLang="zh-CN" sz="2200" b="1" i="1" dirty="0">
                <a:latin typeface="仿宋" panose="02010609060101010101" pitchFamily="49" charset="-122"/>
                <a:ea typeface="仿宋" panose="02010609060101010101" pitchFamily="49" charset="-122"/>
              </a:rPr>
              <a:t>x</a:t>
            </a:r>
            <a:r>
              <a:rPr lang="en-US" altLang="zh-CN" sz="2200" b="1" baseline="-25000" dirty="0">
                <a:latin typeface="仿宋" panose="02010609060101010101" pitchFamily="49" charset="-122"/>
                <a:ea typeface="仿宋" panose="02010609060101010101" pitchFamily="49" charset="-122"/>
              </a:rPr>
              <a:t>1</a:t>
            </a:r>
            <a:r>
              <a:rPr lang="en-US" altLang="zh-CN" sz="2200" b="1" dirty="0">
                <a:latin typeface="仿宋" panose="02010609060101010101" pitchFamily="49" charset="-122"/>
                <a:ea typeface="仿宋" panose="02010609060101010101" pitchFamily="49" charset="-122"/>
              </a:rPr>
              <a:t>, </a:t>
            </a:r>
            <a:r>
              <a:rPr lang="en-US" altLang="zh-CN" sz="2200" b="1" i="1" dirty="0">
                <a:latin typeface="仿宋" panose="02010609060101010101" pitchFamily="49" charset="-122"/>
                <a:ea typeface="仿宋" panose="02010609060101010101" pitchFamily="49" charset="-122"/>
              </a:rPr>
              <a:t>x</a:t>
            </a:r>
            <a:r>
              <a:rPr lang="en-US" altLang="zh-CN" sz="2200" b="1" baseline="-25000" dirty="0">
                <a:latin typeface="仿宋" panose="02010609060101010101" pitchFamily="49" charset="-122"/>
                <a:ea typeface="仿宋" panose="02010609060101010101" pitchFamily="49" charset="-122"/>
              </a:rPr>
              <a:t>2</a:t>
            </a:r>
            <a:r>
              <a:rPr lang="en-US" altLang="zh-CN" sz="2200" b="1" dirty="0">
                <a:latin typeface="仿宋" panose="02010609060101010101" pitchFamily="49" charset="-122"/>
                <a:ea typeface="仿宋" panose="02010609060101010101" pitchFamily="49" charset="-122"/>
              </a:rPr>
              <a:t>,</a:t>
            </a:r>
            <a:r>
              <a:rPr lang="en-US" altLang="zh-CN" sz="2200" b="1" baseline="10000" dirty="0">
                <a:latin typeface="仿宋" panose="02010609060101010101" pitchFamily="49" charset="-122"/>
                <a:ea typeface="仿宋" panose="02010609060101010101" pitchFamily="49" charset="-122"/>
              </a:rPr>
              <a:t>…</a:t>
            </a:r>
            <a:r>
              <a:rPr lang="en-US" altLang="zh-CN" sz="2200" b="1" dirty="0">
                <a:latin typeface="仿宋" panose="02010609060101010101" pitchFamily="49" charset="-122"/>
                <a:ea typeface="仿宋" panose="02010609060101010101" pitchFamily="49" charset="-122"/>
              </a:rPr>
              <a:t>, </a:t>
            </a:r>
            <a:r>
              <a:rPr lang="en-US" altLang="zh-CN" sz="2200" b="1" i="1" dirty="0" err="1">
                <a:latin typeface="仿宋" panose="02010609060101010101" pitchFamily="49" charset="-122"/>
                <a:ea typeface="仿宋" panose="02010609060101010101" pitchFamily="49" charset="-122"/>
              </a:rPr>
              <a:t>x</a:t>
            </a:r>
            <a:r>
              <a:rPr lang="en-US" altLang="zh-CN" sz="2200" b="1" baseline="-25000" dirty="0" err="1">
                <a:latin typeface="仿宋" panose="02010609060101010101" pitchFamily="49" charset="-122"/>
                <a:ea typeface="仿宋" panose="02010609060101010101" pitchFamily="49" charset="-122"/>
              </a:rPr>
              <a:t>n</a:t>
            </a:r>
            <a:r>
              <a:rPr lang="en-US" altLang="zh-CN" sz="2200" b="1" i="1" baseline="-25000" dirty="0">
                <a:latin typeface="仿宋" panose="02010609060101010101" pitchFamily="49" charset="-122"/>
                <a:ea typeface="仿宋" panose="02010609060101010101" pitchFamily="49" charset="-122"/>
              </a:rPr>
              <a:t> </a:t>
            </a:r>
            <a:r>
              <a:rPr lang="zh-CN" altLang="en-US" sz="2200" dirty="0">
                <a:latin typeface="仿宋" panose="02010609060101010101" pitchFamily="49" charset="-122"/>
                <a:ea typeface="仿宋" panose="02010609060101010101" pitchFamily="49" charset="-122"/>
              </a:rPr>
              <a:t>：某个独立存在的事物或者某个抽象的</a:t>
            </a:r>
            <a:r>
              <a:rPr lang="zh-CN" altLang="en-US" sz="2200" dirty="0" smtClean="0">
                <a:latin typeface="仿宋" panose="02010609060101010101" pitchFamily="49" charset="-122"/>
                <a:ea typeface="仿宋" panose="02010609060101010101" pitchFamily="49" charset="-122"/>
              </a:rPr>
              <a:t>概念。</a:t>
            </a:r>
            <a:endParaRPr lang="zh-CN" altLang="en-US" sz="2200" dirty="0">
              <a:latin typeface="仿宋" panose="02010609060101010101" pitchFamily="49" charset="-122"/>
              <a:ea typeface="仿宋" panose="02010609060101010101" pitchFamily="49" charset="-122"/>
            </a:endParaRPr>
          </a:p>
          <a:p>
            <a:pPr marL="533400" indent="-533400" eaLnBrk="1" hangingPunct="1">
              <a:spcBef>
                <a:spcPct val="40000"/>
              </a:spcBef>
              <a:buFont typeface="Wingdings" panose="05000000000000000000" pitchFamily="2" charset="2"/>
              <a:buChar char="§"/>
            </a:pPr>
            <a:endParaRPr lang="zh-CN" altLang="en-US" sz="2200" dirty="0" smtClean="0">
              <a:latin typeface="仿宋" panose="02010609060101010101" pitchFamily="49" charset="-122"/>
              <a:ea typeface="仿宋" panose="02010609060101010101" pitchFamily="49" charset="-122"/>
            </a:endParaRPr>
          </a:p>
          <a:p>
            <a:pPr marL="533400" indent="-533400" eaLnBrk="1" hangingPunct="1">
              <a:spcBef>
                <a:spcPct val="40000"/>
              </a:spcBef>
              <a:buClr>
                <a:srgbClr val="0000FF"/>
              </a:buClr>
              <a:buFont typeface="Wingdings" panose="05000000000000000000" pitchFamily="2" charset="2"/>
              <a:buAutoNum type="arabicParenR"/>
            </a:pPr>
            <a:endParaRPr lang="en-US" altLang="zh-CN" b="1" dirty="0" smtClean="0">
              <a:latin typeface="仿宋" panose="02010609060101010101" pitchFamily="49" charset="-122"/>
              <a:ea typeface="仿宋" panose="02010609060101010101" pitchFamily="49" charset="-122"/>
            </a:endParaRPr>
          </a:p>
        </p:txBody>
      </p:sp>
      <p:sp>
        <p:nvSpPr>
          <p:cNvPr id="30724" name="Rectangle 5"/>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zh-CN" altLang="en-US"/>
          </a:p>
        </p:txBody>
      </p:sp>
      <p:sp>
        <p:nvSpPr>
          <p:cNvPr id="30725" name="Rectangle 7"/>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zh-CN" altLang="en-US"/>
          </a:p>
        </p:txBody>
      </p:sp>
      <p:sp>
        <p:nvSpPr>
          <p:cNvPr id="21515" name="AutoShape 11"/>
          <p:cNvSpPr/>
          <p:nvPr/>
        </p:nvSpPr>
        <p:spPr bwMode="auto">
          <a:xfrm>
            <a:off x="1388279" y="4091600"/>
            <a:ext cx="7269162" cy="1917314"/>
          </a:xfrm>
          <a:prstGeom prst="accentBorderCallout1">
            <a:avLst>
              <a:gd name="adj1" fmla="val 5407"/>
              <a:gd name="adj2" fmla="val -1046"/>
              <a:gd name="adj3" fmla="val -20719"/>
              <a:gd name="adj4" fmla="val 2426"/>
            </a:avLst>
          </a:prstGeom>
          <a:gradFill rotWithShape="0">
            <a:gsLst>
              <a:gs pos="0">
                <a:schemeClr val="accent1"/>
              </a:gs>
              <a:gs pos="100000">
                <a:schemeClr val="bg1"/>
              </a:gs>
            </a:gsLst>
            <a:path path="rect">
              <a:fillToRect l="100000" b="100000"/>
            </a:path>
          </a:gradFill>
          <a:ln w="9525">
            <a:solidFill>
              <a:schemeClr val="tx1"/>
            </a:solidFill>
            <a:miter lim="800000"/>
          </a:ln>
        </p:spPr>
        <p:txBody>
          <a:bodyPr/>
          <a:lstStyle/>
          <a:p>
            <a:pPr>
              <a:spcBef>
                <a:spcPct val="40000"/>
              </a:spcBef>
              <a:buClr>
                <a:schemeClr val="accent2"/>
              </a:buClr>
              <a:buFont typeface="Wingdings" panose="05000000000000000000" pitchFamily="2" charset="2"/>
              <a:buChar char="§"/>
            </a:pPr>
            <a:r>
              <a:rPr lang="en-US" altLang="zh-CN" sz="2200" b="1" dirty="0">
                <a:latin typeface="Times New Roman" panose="02020603050405020304" pitchFamily="18" charset="0"/>
              </a:rPr>
              <a:t> “</a:t>
            </a:r>
            <a:r>
              <a:rPr lang="zh-CN" altLang="en-US" sz="2200" b="1" dirty="0">
                <a:solidFill>
                  <a:schemeClr val="accent2"/>
                </a:solidFill>
                <a:latin typeface="Times New Roman" panose="02020603050405020304" pitchFamily="18" charset="0"/>
              </a:rPr>
              <a:t>老张是一个教师</a:t>
            </a:r>
            <a:r>
              <a:rPr lang="zh-CN" altLang="en-US" sz="2200" b="1" dirty="0">
                <a:latin typeface="Times New Roman" panose="02020603050405020304" pitchFamily="18" charset="0"/>
              </a:rPr>
              <a:t>”：一元谓词 </a:t>
            </a:r>
            <a:r>
              <a:rPr lang="en-US" altLang="zh-CN" sz="2200" b="1" i="1" dirty="0">
                <a:latin typeface="Times New Roman" panose="02020603050405020304" pitchFamily="18" charset="0"/>
              </a:rPr>
              <a:t>Teacher </a:t>
            </a:r>
            <a:r>
              <a:rPr lang="en-US" altLang="zh-CN" sz="2200" b="1" dirty="0">
                <a:latin typeface="Times New Roman" panose="02020603050405020304" pitchFamily="18" charset="0"/>
              </a:rPr>
              <a:t>(</a:t>
            </a:r>
            <a:r>
              <a:rPr lang="en-US" altLang="zh-CN" sz="2200" b="1" i="1" dirty="0">
                <a:latin typeface="Times New Roman" panose="02020603050405020304" pitchFamily="18" charset="0"/>
              </a:rPr>
              <a:t>Zhang</a:t>
            </a:r>
            <a:r>
              <a:rPr lang="en-US" altLang="zh-CN" sz="2200" b="1" dirty="0">
                <a:latin typeface="Times New Roman" panose="02020603050405020304" pitchFamily="18" charset="0"/>
              </a:rPr>
              <a:t>)</a:t>
            </a:r>
            <a:endParaRPr lang="en-US" altLang="zh-CN" sz="2200" b="1" dirty="0">
              <a:latin typeface="Times New Roman" panose="02020603050405020304" pitchFamily="18" charset="0"/>
            </a:endParaRPr>
          </a:p>
          <a:p>
            <a:pPr>
              <a:spcBef>
                <a:spcPct val="40000"/>
              </a:spcBef>
              <a:buClr>
                <a:schemeClr val="accent2"/>
              </a:buClr>
              <a:buFont typeface="Wingdings" panose="05000000000000000000" pitchFamily="2" charset="2"/>
              <a:buChar char="§"/>
            </a:pPr>
            <a:r>
              <a:rPr lang="en-US" altLang="zh-CN" sz="2200" b="1" dirty="0">
                <a:latin typeface="Times New Roman" panose="02020603050405020304" pitchFamily="18" charset="0"/>
              </a:rPr>
              <a:t> “</a:t>
            </a:r>
            <a:r>
              <a:rPr lang="en-US" altLang="zh-CN" sz="2200" b="1" dirty="0">
                <a:solidFill>
                  <a:schemeClr val="accent2"/>
                </a:solidFill>
                <a:latin typeface="Times New Roman" panose="02020603050405020304" pitchFamily="18" charset="0"/>
              </a:rPr>
              <a:t>5&gt;3</a:t>
            </a:r>
            <a:r>
              <a:rPr lang="en-US" altLang="zh-CN" sz="2200" b="1" dirty="0">
                <a:latin typeface="Times New Roman" panose="02020603050405020304" pitchFamily="18" charset="0"/>
              </a:rPr>
              <a:t>” </a:t>
            </a:r>
            <a:r>
              <a:rPr lang="zh-CN" altLang="en-US" sz="2200" b="1" dirty="0">
                <a:latin typeface="Times New Roman" panose="02020603050405020304" pitchFamily="18" charset="0"/>
              </a:rPr>
              <a:t>：</a:t>
            </a:r>
            <a:r>
              <a:rPr lang="zh-CN" altLang="en-US" sz="2200" dirty="0">
                <a:latin typeface="Times New Roman" panose="02020603050405020304" pitchFamily="18" charset="0"/>
              </a:rPr>
              <a:t>二元谓词</a:t>
            </a:r>
            <a:r>
              <a:rPr lang="zh-CN" altLang="en-US" sz="2200" b="1" dirty="0">
                <a:latin typeface="Times New Roman" panose="02020603050405020304" pitchFamily="18" charset="0"/>
              </a:rPr>
              <a:t> </a:t>
            </a:r>
            <a:r>
              <a:rPr lang="en-US" altLang="zh-CN" sz="2200" b="1" i="1" dirty="0">
                <a:latin typeface="Times New Roman" panose="02020603050405020304" pitchFamily="18" charset="0"/>
              </a:rPr>
              <a:t>Greater </a:t>
            </a:r>
            <a:r>
              <a:rPr lang="en-US" altLang="zh-CN" sz="2200" b="1" dirty="0">
                <a:latin typeface="Times New Roman" panose="02020603050405020304" pitchFamily="18" charset="0"/>
              </a:rPr>
              <a:t>(5, 3)</a:t>
            </a:r>
            <a:endParaRPr lang="en-US" altLang="zh-CN" sz="2200" b="1" dirty="0">
              <a:latin typeface="Times New Roman" panose="02020603050405020304" pitchFamily="18" charset="0"/>
            </a:endParaRPr>
          </a:p>
          <a:p>
            <a:pPr>
              <a:spcBef>
                <a:spcPct val="40000"/>
              </a:spcBef>
              <a:buClr>
                <a:schemeClr val="accent2"/>
              </a:buClr>
              <a:buFont typeface="Wingdings" panose="05000000000000000000" pitchFamily="2" charset="2"/>
              <a:buChar char="§"/>
            </a:pPr>
            <a:r>
              <a:rPr lang="en-US" altLang="zh-CN" sz="2200" b="1" dirty="0">
                <a:latin typeface="Times New Roman" panose="02020603050405020304" pitchFamily="18" charset="0"/>
              </a:rPr>
              <a:t> “</a:t>
            </a:r>
            <a:r>
              <a:rPr lang="en-US" altLang="zh-CN" sz="2200" b="1" dirty="0">
                <a:solidFill>
                  <a:schemeClr val="accent2"/>
                </a:solidFill>
                <a:latin typeface="Times New Roman" panose="02020603050405020304" pitchFamily="18" charset="0"/>
              </a:rPr>
              <a:t>Smith</a:t>
            </a:r>
            <a:r>
              <a:rPr lang="zh-CN" altLang="en-US" sz="2200" b="1" dirty="0">
                <a:solidFill>
                  <a:schemeClr val="accent2"/>
                </a:solidFill>
                <a:latin typeface="Times New Roman" panose="02020603050405020304" pitchFamily="18" charset="0"/>
              </a:rPr>
              <a:t>作为一个工程师为</a:t>
            </a:r>
            <a:r>
              <a:rPr lang="en-US" altLang="zh-CN" sz="2200" b="1" dirty="0">
                <a:solidFill>
                  <a:schemeClr val="accent2"/>
                </a:solidFill>
                <a:latin typeface="Times New Roman" panose="02020603050405020304" pitchFamily="18" charset="0"/>
              </a:rPr>
              <a:t>IBM</a:t>
            </a:r>
            <a:r>
              <a:rPr lang="zh-CN" altLang="en-US" sz="2200" b="1" dirty="0">
                <a:solidFill>
                  <a:schemeClr val="accent2"/>
                </a:solidFill>
                <a:latin typeface="Times New Roman" panose="02020603050405020304" pitchFamily="18" charset="0"/>
              </a:rPr>
              <a:t>工作</a:t>
            </a:r>
            <a:r>
              <a:rPr lang="zh-CN" altLang="en-US" sz="2200" b="1" dirty="0">
                <a:latin typeface="Times New Roman" panose="02020603050405020304" pitchFamily="18" charset="0"/>
              </a:rPr>
              <a:t>”： </a:t>
            </a:r>
            <a:endParaRPr lang="zh-CN" altLang="en-US" sz="2200" b="1" dirty="0">
              <a:latin typeface="Times New Roman" panose="02020603050405020304" pitchFamily="18" charset="0"/>
            </a:endParaRPr>
          </a:p>
          <a:p>
            <a:pPr algn="ctr">
              <a:spcBef>
                <a:spcPct val="40000"/>
              </a:spcBef>
              <a:buClr>
                <a:srgbClr val="0000FF"/>
              </a:buClr>
            </a:pPr>
            <a:r>
              <a:rPr lang="zh-CN" altLang="en-US" sz="2200" dirty="0">
                <a:latin typeface="Times New Roman" panose="02020603050405020304" pitchFamily="18" charset="0"/>
              </a:rPr>
              <a:t>三元谓词</a:t>
            </a:r>
            <a:r>
              <a:rPr lang="zh-CN" altLang="en-US" sz="2200" b="1" dirty="0">
                <a:latin typeface="Times New Roman" panose="02020603050405020304" pitchFamily="18" charset="0"/>
              </a:rPr>
              <a:t> </a:t>
            </a:r>
            <a:r>
              <a:rPr lang="en-US" altLang="zh-CN" sz="2200" b="1" i="1" dirty="0">
                <a:latin typeface="Times New Roman" panose="02020603050405020304" pitchFamily="18" charset="0"/>
              </a:rPr>
              <a:t>Works </a:t>
            </a:r>
            <a:r>
              <a:rPr lang="en-US" altLang="zh-CN" sz="2200" b="1" dirty="0">
                <a:latin typeface="Times New Roman" panose="02020603050405020304" pitchFamily="18" charset="0"/>
              </a:rPr>
              <a:t>(</a:t>
            </a:r>
            <a:r>
              <a:rPr lang="en-US" altLang="zh-CN" sz="2200" b="1" i="1" dirty="0">
                <a:latin typeface="Times New Roman" panose="02020603050405020304" pitchFamily="18" charset="0"/>
              </a:rPr>
              <a:t>Smith</a:t>
            </a:r>
            <a:r>
              <a:rPr lang="en-US" altLang="zh-CN" sz="2200" b="1" dirty="0">
                <a:latin typeface="Times New Roman" panose="02020603050405020304" pitchFamily="18" charset="0"/>
              </a:rPr>
              <a:t>, </a:t>
            </a:r>
            <a:r>
              <a:rPr lang="en-US" altLang="zh-CN" sz="2200" b="1" i="1" dirty="0">
                <a:latin typeface="Times New Roman" panose="02020603050405020304" pitchFamily="18" charset="0"/>
              </a:rPr>
              <a:t>IBM</a:t>
            </a:r>
            <a:r>
              <a:rPr lang="en-US" altLang="zh-CN" sz="2200" b="1" dirty="0">
                <a:latin typeface="Times New Roman" panose="02020603050405020304" pitchFamily="18" charset="0"/>
              </a:rPr>
              <a:t>, </a:t>
            </a:r>
            <a:r>
              <a:rPr lang="en-US" altLang="zh-CN" sz="2200" b="1" i="1" dirty="0" smtClean="0">
                <a:latin typeface="Times New Roman" panose="02020603050405020304" pitchFamily="18" charset="0"/>
              </a:rPr>
              <a:t>Engineer</a:t>
            </a:r>
            <a:r>
              <a:rPr lang="en-US" altLang="zh-CN" sz="2200" b="1" dirty="0">
                <a:latin typeface="Times New Roman" panose="02020603050405020304" pitchFamily="18" charset="0"/>
              </a:rPr>
              <a:t>)</a:t>
            </a:r>
            <a:endParaRPr lang="en-US" altLang="zh-CN" sz="2200" b="1" dirty="0">
              <a:latin typeface="Times New Roman" panose="02020603050405020304" pitchFamily="18" charset="0"/>
            </a:endParaRPr>
          </a:p>
        </p:txBody>
      </p:sp>
      <p:sp>
        <p:nvSpPr>
          <p:cNvPr id="30728" name="Rectangle 12"/>
          <p:cNvSpPr>
            <a:spLocks noChangeArrowheads="1"/>
          </p:cNvSpPr>
          <p:nvPr/>
        </p:nvSpPr>
        <p:spPr bwMode="auto">
          <a:xfrm>
            <a:off x="392112" y="3365092"/>
            <a:ext cx="8359775" cy="461665"/>
          </a:xfrm>
          <a:prstGeom prst="rect">
            <a:avLst/>
          </a:prstGeom>
          <a:noFill/>
          <a:ln w="9525">
            <a:noFill/>
            <a:miter lim="800000"/>
          </a:ln>
        </p:spPr>
        <p:txBody>
          <a:bodyPr>
            <a:spAutoFit/>
          </a:bodyPr>
          <a:lstStyle/>
          <a:p>
            <a:r>
              <a:rPr lang="zh-CN" altLang="en-US" sz="2400" b="1" dirty="0">
                <a:solidFill>
                  <a:srgbClr val="0000FF"/>
                </a:solidFill>
                <a:latin typeface="Times New Roman" panose="02020603050405020304" pitchFamily="18" charset="0"/>
              </a:rPr>
              <a:t>（</a:t>
            </a:r>
            <a:r>
              <a:rPr lang="en-US" altLang="zh-CN" sz="2400" b="1" dirty="0">
                <a:solidFill>
                  <a:srgbClr val="0000FF"/>
                </a:solidFill>
                <a:latin typeface="Times New Roman" panose="02020603050405020304" pitchFamily="18" charset="0"/>
              </a:rPr>
              <a:t>1</a:t>
            </a:r>
            <a:r>
              <a:rPr lang="zh-CN" altLang="en-US" sz="2400" b="1" dirty="0">
                <a:solidFill>
                  <a:srgbClr val="0000FF"/>
                </a:solidFill>
                <a:latin typeface="Times New Roman" panose="02020603050405020304" pitchFamily="18" charset="0"/>
              </a:rPr>
              <a:t>）</a:t>
            </a:r>
            <a:r>
              <a:rPr lang="zh-CN" altLang="en-US" sz="2400" b="1" dirty="0">
                <a:latin typeface="Times New Roman" panose="02020603050405020304" pitchFamily="18" charset="0"/>
              </a:rPr>
              <a:t>个体是常量：一个或者一组指定的个体。</a:t>
            </a:r>
            <a:endParaRPr lang="zh-CN" altLang="en-US" sz="2400" b="1" dirty="0">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1515"/>
                                        </p:tgtEl>
                                        <p:attrNameLst>
                                          <p:attrName>style.visibility</p:attrName>
                                        </p:attrNameLst>
                                      </p:cBhvr>
                                      <p:to>
                                        <p:strVal val="visible"/>
                                      </p:to>
                                    </p:set>
                                    <p:animEffect transition="in" filter="slide(fromBottom)">
                                      <p:cBhvr>
                                        <p:cTn id="7" dur="500"/>
                                        <p:tgtEl>
                                          <p:spTgt spid="21515"/>
                                        </p:tgtEl>
                                      </p:cBhvr>
                                    </p:animEffect>
                                  </p:childTnLst>
                                  <p:subTnLst>
                                    <p:set>
                                      <p:cBhvr override="childStyle">
                                        <p:cTn dur="1" fill="hold" display="0" masterRel="nextClick" afterEffect="1"/>
                                        <p:tgtEl>
                                          <p:spTgt spid="2151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5" grpId="0" bldLvl="0" animBg="1"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pPr eaLnBrk="1" hangingPunct="1"/>
            <a:r>
              <a:rPr lang="en-US" altLang="zh-CN" b="1" dirty="0" smtClean="0">
                <a:solidFill>
                  <a:schemeClr val="tx1"/>
                </a:solidFill>
                <a:latin typeface="仿宋" panose="02010609060101010101" pitchFamily="49" charset="-122"/>
                <a:ea typeface="仿宋" panose="02010609060101010101" pitchFamily="49" charset="-122"/>
              </a:rPr>
              <a:t> 2.3.2  </a:t>
            </a:r>
            <a:r>
              <a:rPr lang="zh-CN" altLang="en-US" b="1" dirty="0" smtClean="0">
                <a:solidFill>
                  <a:schemeClr val="tx1"/>
                </a:solidFill>
                <a:latin typeface="仿宋" panose="02010609060101010101" pitchFamily="49" charset="-122"/>
                <a:ea typeface="仿宋" panose="02010609060101010101" pitchFamily="49" charset="-122"/>
              </a:rPr>
              <a:t>谓词</a:t>
            </a:r>
            <a:endParaRPr lang="zh-CN" altLang="en-US" b="1" dirty="0" smtClean="0">
              <a:solidFill>
                <a:schemeClr val="tx1"/>
              </a:solidFill>
              <a:latin typeface="仿宋" panose="02010609060101010101" pitchFamily="49" charset="-122"/>
              <a:ea typeface="仿宋" panose="02010609060101010101" pitchFamily="49" charset="-122"/>
            </a:endParaRPr>
          </a:p>
        </p:txBody>
      </p:sp>
      <p:sp>
        <p:nvSpPr>
          <p:cNvPr id="31746" name="灯片编号占位符 3"/>
          <p:cNvSpPr>
            <a:spLocks noGrp="1"/>
          </p:cNvSpPr>
          <p:nvPr>
            <p:ph type="sldNum" sz="quarter" idx="12"/>
          </p:nvPr>
        </p:nvSpPr>
        <p:spPr>
          <a:noFill/>
        </p:spPr>
        <p:txBody>
          <a:bodyPr/>
          <a:lstStyle/>
          <a:p>
            <a:fld id="{9C772066-AD00-4325-82B5-9918535DED00}" type="slidenum">
              <a:rPr lang="ja-JP" altLang="en-US"/>
            </a:fld>
            <a:endParaRPr lang="en-US" altLang="ja-JP"/>
          </a:p>
        </p:txBody>
      </p:sp>
      <p:sp>
        <p:nvSpPr>
          <p:cNvPr id="31750" name="Rectangle 12"/>
          <p:cNvSpPr>
            <a:spLocks noGrp="1" noChangeArrowheads="1"/>
          </p:cNvSpPr>
          <p:nvPr>
            <p:ph sz="quarter" idx="1"/>
          </p:nvPr>
        </p:nvSpPr>
        <p:spPr>
          <a:xfrm>
            <a:off x="230501" y="1527048"/>
            <a:ext cx="8695563" cy="716667"/>
          </a:xfrm>
          <a:noFill/>
        </p:spPr>
        <p:txBody>
          <a:bodyPr/>
          <a:lstStyle/>
          <a:p>
            <a:pPr marL="533400" indent="-533400">
              <a:spcBef>
                <a:spcPct val="40000"/>
              </a:spcBef>
              <a:buClr>
                <a:srgbClr val="0000FF"/>
              </a:buClr>
              <a:buNone/>
            </a:pPr>
            <a:r>
              <a:rPr lang="zh-CN" altLang="en-US" sz="2400" b="1" dirty="0" smtClean="0">
                <a:solidFill>
                  <a:srgbClr val="0000FF"/>
                </a:solidFill>
                <a:latin typeface="Times New Roman" panose="02020603050405020304" pitchFamily="18" charset="0"/>
              </a:rPr>
              <a:t>（</a:t>
            </a:r>
            <a:r>
              <a:rPr lang="en-US" altLang="zh-CN" sz="2400" b="1" dirty="0" smtClean="0">
                <a:solidFill>
                  <a:srgbClr val="0000FF"/>
                </a:solidFill>
                <a:latin typeface="Times New Roman" panose="02020603050405020304" pitchFamily="18" charset="0"/>
              </a:rPr>
              <a:t>2</a:t>
            </a:r>
            <a:r>
              <a:rPr lang="zh-CN" altLang="en-US" sz="2400" b="1" dirty="0" smtClean="0">
                <a:solidFill>
                  <a:srgbClr val="0000FF"/>
                </a:solidFill>
                <a:latin typeface="Times New Roman" panose="02020603050405020304" pitchFamily="18" charset="0"/>
              </a:rPr>
              <a:t>）</a:t>
            </a:r>
            <a:r>
              <a:rPr lang="zh-CN" altLang="en-US" b="1" dirty="0" smtClean="0">
                <a:latin typeface="仿宋" panose="02010609060101010101" pitchFamily="49" charset="-122"/>
                <a:ea typeface="仿宋" panose="02010609060101010101" pitchFamily="49" charset="-122"/>
              </a:rPr>
              <a:t>个体是变元（变量）：</a:t>
            </a:r>
            <a:r>
              <a:rPr lang="zh-CN" altLang="en-US" sz="2600" dirty="0" smtClean="0">
                <a:latin typeface="仿宋" panose="02010609060101010101" pitchFamily="49" charset="-122"/>
                <a:ea typeface="仿宋" panose="02010609060101010101" pitchFamily="49" charset="-122"/>
              </a:rPr>
              <a:t>没有指定的一个或者一组个体。</a:t>
            </a:r>
            <a:endParaRPr lang="zh-CN" altLang="en-US" b="1" dirty="0" smtClean="0">
              <a:latin typeface="仿宋" panose="02010609060101010101" pitchFamily="49" charset="-122"/>
              <a:ea typeface="仿宋" panose="02010609060101010101" pitchFamily="49" charset="-122"/>
            </a:endParaRPr>
          </a:p>
        </p:txBody>
      </p:sp>
      <p:sp>
        <p:nvSpPr>
          <p:cNvPr id="31748" name="Rectangle 4"/>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zh-CN" altLang="en-US"/>
          </a:p>
        </p:txBody>
      </p:sp>
      <p:sp>
        <p:nvSpPr>
          <p:cNvPr id="31749" name="Rectangle 5"/>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zh-CN" altLang="en-US"/>
          </a:p>
        </p:txBody>
      </p:sp>
      <p:sp>
        <p:nvSpPr>
          <p:cNvPr id="31751" name="AutoShape 13"/>
          <p:cNvSpPr/>
          <p:nvPr/>
        </p:nvSpPr>
        <p:spPr bwMode="auto">
          <a:xfrm>
            <a:off x="1746250" y="3217863"/>
            <a:ext cx="7385050" cy="677862"/>
          </a:xfrm>
          <a:prstGeom prst="accentBorderCallout1">
            <a:avLst>
              <a:gd name="adj1" fmla="val 16861"/>
              <a:gd name="adj2" fmla="val -1032"/>
              <a:gd name="adj3" fmla="val -34190"/>
              <a:gd name="adj4" fmla="val -3764"/>
            </a:avLst>
          </a:prstGeom>
          <a:solidFill>
            <a:srgbClr val="FFFFFF"/>
          </a:solidFill>
          <a:ln w="9525">
            <a:solidFill>
              <a:schemeClr val="tx1"/>
            </a:solidFill>
            <a:miter lim="800000"/>
          </a:ln>
        </p:spPr>
        <p:txBody>
          <a:bodyPr/>
          <a:lstStyle/>
          <a:p>
            <a:pPr lvl="0">
              <a:lnSpc>
                <a:spcPct val="120000"/>
              </a:lnSpc>
              <a:spcBef>
                <a:spcPct val="20000"/>
              </a:spcBef>
              <a:buClr>
                <a:srgbClr val="CCB400"/>
              </a:buClr>
              <a:buFont typeface="Wingdings" panose="05000000000000000000" pitchFamily="2" charset="2"/>
              <a:buChar char="§"/>
            </a:pPr>
            <a:r>
              <a:rPr lang="en-US" altLang="zh-CN" sz="2800" b="1">
                <a:solidFill>
                  <a:prstClr val="black"/>
                </a:solidFill>
                <a:latin typeface="Times New Roman" panose="02020603050405020304" pitchFamily="18" charset="0"/>
              </a:rPr>
              <a:t> “</a:t>
            </a:r>
            <a:r>
              <a:rPr lang="zh-CN" altLang="en-US" sz="2800" b="1">
                <a:solidFill>
                  <a:srgbClr val="CCB400"/>
                </a:solidFill>
                <a:latin typeface="Times New Roman" panose="02020603050405020304" pitchFamily="18" charset="0"/>
              </a:rPr>
              <a:t>小李的父亲是教师</a:t>
            </a:r>
            <a:r>
              <a:rPr lang="zh-CN" altLang="en-US" sz="2800" b="1">
                <a:solidFill>
                  <a:prstClr val="black"/>
                </a:solidFill>
                <a:latin typeface="Times New Roman" panose="02020603050405020304" pitchFamily="18" charset="0"/>
              </a:rPr>
              <a:t>”：</a:t>
            </a:r>
            <a:r>
              <a:rPr lang="en-US" altLang="zh-CN" sz="2800" b="1" i="1">
                <a:solidFill>
                  <a:prstClr val="black"/>
                </a:solidFill>
                <a:latin typeface="Times New Roman" panose="02020603050405020304" pitchFamily="18" charset="0"/>
                <a:cs typeface="Times New Roman" panose="02020603050405020304" pitchFamily="18" charset="0"/>
              </a:rPr>
              <a:t>Teacher</a:t>
            </a:r>
            <a:r>
              <a:rPr lang="en-US" altLang="zh-CN" sz="2800" b="1">
                <a:solidFill>
                  <a:prstClr val="black"/>
                </a:solidFill>
                <a:latin typeface="Times New Roman" panose="02020603050405020304" pitchFamily="18" charset="0"/>
              </a:rPr>
              <a:t> (</a:t>
            </a:r>
            <a:r>
              <a:rPr lang="en-US" altLang="zh-CN" sz="2800" b="1" i="1">
                <a:solidFill>
                  <a:srgbClr val="0000FF"/>
                </a:solidFill>
                <a:latin typeface="Times New Roman" panose="02020603050405020304" pitchFamily="18" charset="0"/>
                <a:cs typeface="Times New Roman" panose="02020603050405020304" pitchFamily="18" charset="0"/>
              </a:rPr>
              <a:t>father</a:t>
            </a:r>
            <a:r>
              <a:rPr lang="en-US" altLang="zh-CN" sz="2800" b="1">
                <a:solidFill>
                  <a:srgbClr val="0000FF"/>
                </a:solidFill>
                <a:latin typeface="Times New Roman" panose="02020603050405020304" pitchFamily="18" charset="0"/>
                <a:cs typeface="Times New Roman" panose="02020603050405020304" pitchFamily="18" charset="0"/>
              </a:rPr>
              <a:t> (</a:t>
            </a:r>
            <a:r>
              <a:rPr lang="en-US" altLang="zh-CN" sz="2800" b="1" i="1">
                <a:solidFill>
                  <a:srgbClr val="0000FF"/>
                </a:solidFill>
                <a:latin typeface="Times New Roman" panose="02020603050405020304" pitchFamily="18" charset="0"/>
                <a:cs typeface="Times New Roman" panose="02020603050405020304" pitchFamily="18" charset="0"/>
              </a:rPr>
              <a:t>Li</a:t>
            </a:r>
            <a:r>
              <a:rPr lang="en-US" altLang="zh-CN" sz="2800" b="1">
                <a:solidFill>
                  <a:srgbClr val="0000FF"/>
                </a:solidFill>
                <a:latin typeface="Times New Roman" panose="02020603050405020304" pitchFamily="18" charset="0"/>
                <a:cs typeface="Times New Roman" panose="02020603050405020304" pitchFamily="18" charset="0"/>
              </a:rPr>
              <a:t>) )</a:t>
            </a:r>
            <a:endParaRPr lang="en-US" altLang="zh-CN" sz="2800" b="1">
              <a:solidFill>
                <a:prstClr val="black"/>
              </a:solidFill>
            </a:endParaRPr>
          </a:p>
        </p:txBody>
      </p:sp>
      <p:sp>
        <p:nvSpPr>
          <p:cNvPr id="31752" name="Rectangle 14"/>
          <p:cNvSpPr>
            <a:spLocks noChangeArrowheads="1"/>
          </p:cNvSpPr>
          <p:nvPr/>
        </p:nvSpPr>
        <p:spPr bwMode="auto">
          <a:xfrm>
            <a:off x="175905" y="2695094"/>
            <a:ext cx="8197850" cy="519112"/>
          </a:xfrm>
          <a:prstGeom prst="rect">
            <a:avLst/>
          </a:prstGeom>
          <a:noFill/>
          <a:ln w="9525">
            <a:noFill/>
            <a:miter lim="800000"/>
          </a:ln>
        </p:spPr>
        <p:txBody>
          <a:bodyPr wrap="none">
            <a:spAutoFit/>
          </a:bodyPr>
          <a:lstStyle/>
          <a:p>
            <a:r>
              <a:rPr lang="zh-CN" altLang="en-US" sz="2800" b="1" dirty="0">
                <a:solidFill>
                  <a:srgbClr val="0000FF"/>
                </a:solidFill>
                <a:latin typeface="Times New Roman" panose="02020603050405020304" pitchFamily="18" charset="0"/>
              </a:rPr>
              <a:t>（</a:t>
            </a:r>
            <a:r>
              <a:rPr lang="en-US" altLang="zh-CN" sz="2800" b="1" dirty="0">
                <a:solidFill>
                  <a:srgbClr val="0000FF"/>
                </a:solidFill>
                <a:latin typeface="Times New Roman" panose="02020603050405020304" pitchFamily="18" charset="0"/>
              </a:rPr>
              <a:t>3</a:t>
            </a:r>
            <a:r>
              <a:rPr lang="zh-CN" altLang="en-US" sz="2800" b="1" dirty="0">
                <a:solidFill>
                  <a:srgbClr val="0000FF"/>
                </a:solidFill>
                <a:latin typeface="Times New Roman" panose="02020603050405020304" pitchFamily="18" charset="0"/>
              </a:rPr>
              <a:t>）</a:t>
            </a:r>
            <a:r>
              <a:rPr lang="zh-CN" altLang="en-US" sz="2800" b="1" dirty="0">
                <a:latin typeface="宋体" panose="02010600030101010101" pitchFamily="2" charset="-122"/>
              </a:rPr>
              <a:t>个体是</a:t>
            </a:r>
            <a:r>
              <a:rPr lang="zh-CN" altLang="en-US" sz="2800" b="1" dirty="0">
                <a:solidFill>
                  <a:srgbClr val="0000FF"/>
                </a:solidFill>
                <a:latin typeface="宋体" panose="02010600030101010101" pitchFamily="2" charset="-122"/>
              </a:rPr>
              <a:t>函数</a:t>
            </a:r>
            <a:r>
              <a:rPr lang="zh-CN" altLang="en-US" sz="2800" b="1" dirty="0">
                <a:latin typeface="宋体" panose="02010600030101010101" pitchFamily="2" charset="-122"/>
              </a:rPr>
              <a:t>：</a:t>
            </a:r>
            <a:r>
              <a:rPr lang="zh-CN" altLang="en-US" sz="2800" dirty="0">
                <a:latin typeface="宋体" panose="02010600030101010101" pitchFamily="2" charset="-122"/>
              </a:rPr>
              <a:t>一个个体到另一个个体的映射。</a:t>
            </a:r>
            <a:endParaRPr lang="zh-CN" altLang="en-US" sz="2800" dirty="0">
              <a:latin typeface="宋体" panose="02010600030101010101" pitchFamily="2" charset="-122"/>
            </a:endParaRPr>
          </a:p>
        </p:txBody>
      </p:sp>
      <p:sp>
        <p:nvSpPr>
          <p:cNvPr id="31753" name="AutoShape 15"/>
          <p:cNvSpPr/>
          <p:nvPr/>
        </p:nvSpPr>
        <p:spPr bwMode="auto">
          <a:xfrm>
            <a:off x="4156075" y="2064078"/>
            <a:ext cx="2974975" cy="549275"/>
          </a:xfrm>
          <a:prstGeom prst="accentBorderCallout1">
            <a:avLst>
              <a:gd name="adj1" fmla="val 20810"/>
              <a:gd name="adj2" fmla="val -2560"/>
              <a:gd name="adj3" fmla="val -45088"/>
              <a:gd name="adj4" fmla="val -23907"/>
            </a:avLst>
          </a:prstGeom>
          <a:solidFill>
            <a:srgbClr val="FFFFFF"/>
          </a:solidFill>
          <a:ln w="9525">
            <a:solidFill>
              <a:schemeClr val="tx1"/>
            </a:solidFill>
            <a:miter lim="800000"/>
          </a:ln>
        </p:spPr>
        <p:txBody>
          <a:bodyPr/>
          <a:lstStyle/>
          <a:p>
            <a:pPr lvl="0"/>
            <a:r>
              <a:rPr lang="en-US" altLang="zh-CN" sz="2600" b="1">
                <a:solidFill>
                  <a:prstClr val="black"/>
                </a:solidFill>
                <a:latin typeface="Times New Roman" panose="02020603050405020304" pitchFamily="18" charset="0"/>
              </a:rPr>
              <a:t>“</a:t>
            </a:r>
            <a:r>
              <a:rPr lang="en-US" altLang="zh-CN" sz="2600" b="1" i="1">
                <a:solidFill>
                  <a:srgbClr val="CCB400"/>
                </a:solidFill>
                <a:latin typeface="Times New Roman" panose="02020603050405020304" pitchFamily="18" charset="0"/>
                <a:cs typeface="Times New Roman" panose="02020603050405020304" pitchFamily="18" charset="0"/>
              </a:rPr>
              <a:t>x</a:t>
            </a:r>
            <a:r>
              <a:rPr lang="en-US" altLang="zh-CN" sz="2600" b="1">
                <a:solidFill>
                  <a:srgbClr val="CCB400"/>
                </a:solidFill>
                <a:latin typeface="Times New Roman" panose="02020603050405020304" pitchFamily="18" charset="0"/>
                <a:cs typeface="Times New Roman" panose="02020603050405020304" pitchFamily="18" charset="0"/>
              </a:rPr>
              <a:t>&lt;5</a:t>
            </a:r>
            <a:r>
              <a:rPr lang="en-US" altLang="zh-CN" sz="2600" b="1">
                <a:solidFill>
                  <a:prstClr val="black"/>
                </a:solidFill>
                <a:latin typeface="Times New Roman" panose="02020603050405020304" pitchFamily="18" charset="0"/>
              </a:rPr>
              <a:t>”</a:t>
            </a:r>
            <a:r>
              <a:rPr lang="en-US" altLang="zh-CN" sz="2600" b="1">
                <a:solidFill>
                  <a:prstClr val="black"/>
                </a:solidFill>
                <a:latin typeface="Times New Roman" panose="02020603050405020304" pitchFamily="18" charset="0"/>
                <a:cs typeface="Times New Roman" panose="02020603050405020304" pitchFamily="18" charset="0"/>
              </a:rPr>
              <a:t> </a:t>
            </a:r>
            <a:r>
              <a:rPr lang="zh-CN" altLang="en-US" sz="2600" b="1">
                <a:solidFill>
                  <a:prstClr val="black"/>
                </a:solidFill>
                <a:latin typeface="宋体" panose="02010600030101010101" pitchFamily="2" charset="-122"/>
              </a:rPr>
              <a:t>：</a:t>
            </a:r>
            <a:r>
              <a:rPr lang="en-US" altLang="zh-CN" sz="2600" b="1" i="1">
                <a:solidFill>
                  <a:prstClr val="black"/>
                </a:solidFill>
                <a:latin typeface="Times New Roman" panose="02020603050405020304" pitchFamily="18" charset="0"/>
                <a:cs typeface="Times New Roman" panose="02020603050405020304" pitchFamily="18" charset="0"/>
              </a:rPr>
              <a:t>Less</a:t>
            </a:r>
            <a:r>
              <a:rPr lang="en-US" altLang="zh-CN" sz="2600" b="1">
                <a:solidFill>
                  <a:prstClr val="black"/>
                </a:solidFill>
                <a:latin typeface="Times New Roman" panose="02020603050405020304" pitchFamily="18" charset="0"/>
                <a:cs typeface="Times New Roman" panose="02020603050405020304" pitchFamily="18" charset="0"/>
              </a:rPr>
              <a:t>(</a:t>
            </a:r>
            <a:r>
              <a:rPr lang="en-US" altLang="zh-CN" sz="2600" b="1" i="1">
                <a:solidFill>
                  <a:prstClr val="black"/>
                </a:solidFill>
                <a:latin typeface="Times New Roman" panose="02020603050405020304" pitchFamily="18" charset="0"/>
                <a:cs typeface="Times New Roman" panose="02020603050405020304" pitchFamily="18" charset="0"/>
              </a:rPr>
              <a:t>x</a:t>
            </a:r>
            <a:r>
              <a:rPr lang="en-US" altLang="zh-CN" sz="2600" b="1">
                <a:solidFill>
                  <a:prstClr val="black"/>
                </a:solidFill>
                <a:latin typeface="Times New Roman" panose="02020603050405020304" pitchFamily="18" charset="0"/>
                <a:cs typeface="Times New Roman" panose="02020603050405020304" pitchFamily="18" charset="0"/>
              </a:rPr>
              <a:t>, 5)</a:t>
            </a:r>
            <a:r>
              <a:rPr lang="en-US" altLang="zh-CN" sz="2600" b="1">
                <a:solidFill>
                  <a:prstClr val="black"/>
                </a:solidFill>
              </a:rPr>
              <a:t> </a:t>
            </a:r>
            <a:endParaRPr lang="en-US" altLang="zh-CN" sz="2600" b="1" dirty="0">
              <a:solidFill>
                <a:prstClr val="black"/>
              </a:solidFill>
            </a:endParaRPr>
          </a:p>
        </p:txBody>
      </p:sp>
      <p:sp>
        <p:nvSpPr>
          <p:cNvPr id="31754" name="Rectangle 16"/>
          <p:cNvSpPr>
            <a:spLocks noChangeArrowheads="1"/>
          </p:cNvSpPr>
          <p:nvPr/>
        </p:nvSpPr>
        <p:spPr bwMode="auto">
          <a:xfrm>
            <a:off x="175905" y="3838799"/>
            <a:ext cx="3122612" cy="519112"/>
          </a:xfrm>
          <a:prstGeom prst="rect">
            <a:avLst/>
          </a:prstGeom>
          <a:noFill/>
          <a:ln w="9525">
            <a:noFill/>
            <a:miter lim="800000"/>
          </a:ln>
        </p:spPr>
        <p:txBody>
          <a:bodyPr>
            <a:spAutoFit/>
          </a:bodyPr>
          <a:lstStyle/>
          <a:p>
            <a:r>
              <a:rPr lang="zh-CN" altLang="en-US" sz="2800" b="1" dirty="0">
                <a:solidFill>
                  <a:srgbClr val="0000FF"/>
                </a:solidFill>
                <a:latin typeface="Times New Roman" panose="02020603050405020304" pitchFamily="18" charset="0"/>
              </a:rPr>
              <a:t>（</a:t>
            </a:r>
            <a:r>
              <a:rPr lang="en-US" altLang="zh-CN" sz="2800" b="1" dirty="0">
                <a:solidFill>
                  <a:srgbClr val="0000FF"/>
                </a:solidFill>
                <a:latin typeface="Times New Roman" panose="02020603050405020304" pitchFamily="18" charset="0"/>
              </a:rPr>
              <a:t>4</a:t>
            </a:r>
            <a:r>
              <a:rPr lang="zh-CN" altLang="en-US" sz="2800" b="1" dirty="0">
                <a:solidFill>
                  <a:srgbClr val="0000FF"/>
                </a:solidFill>
                <a:latin typeface="Times New Roman" panose="02020603050405020304" pitchFamily="18" charset="0"/>
              </a:rPr>
              <a:t>）</a:t>
            </a:r>
            <a:r>
              <a:rPr lang="zh-CN" altLang="en-US" sz="2800" b="1" dirty="0">
                <a:latin typeface="宋体" panose="02010600030101010101" pitchFamily="2" charset="-122"/>
              </a:rPr>
              <a:t>个体是</a:t>
            </a:r>
            <a:r>
              <a:rPr lang="zh-CN" altLang="en-US" sz="2800" b="1" dirty="0">
                <a:solidFill>
                  <a:srgbClr val="0000FF"/>
                </a:solidFill>
                <a:latin typeface="宋体" panose="02010600030101010101" pitchFamily="2" charset="-122"/>
              </a:rPr>
              <a:t>谓词</a:t>
            </a:r>
            <a:endParaRPr lang="zh-CN" altLang="en-US" sz="2800" dirty="0">
              <a:latin typeface="宋体" panose="02010600030101010101" pitchFamily="2" charset="-122"/>
            </a:endParaRPr>
          </a:p>
        </p:txBody>
      </p:sp>
      <p:sp>
        <p:nvSpPr>
          <p:cNvPr id="31755" name="AutoShape 17"/>
          <p:cNvSpPr/>
          <p:nvPr/>
        </p:nvSpPr>
        <p:spPr bwMode="auto">
          <a:xfrm>
            <a:off x="2123281" y="4385696"/>
            <a:ext cx="6630987" cy="1316038"/>
          </a:xfrm>
          <a:prstGeom prst="accentBorderCallout1">
            <a:avLst>
              <a:gd name="adj1" fmla="val 8685"/>
              <a:gd name="adj2" fmla="val -1148"/>
              <a:gd name="adj3" fmla="val -10392"/>
              <a:gd name="adj4" fmla="val -8249"/>
            </a:avLst>
          </a:prstGeom>
          <a:solidFill>
            <a:srgbClr val="FFFFFF"/>
          </a:solidFill>
          <a:ln w="9525">
            <a:solidFill>
              <a:schemeClr val="tx1"/>
            </a:solidFill>
            <a:miter lim="800000"/>
          </a:ln>
        </p:spPr>
        <p:txBody>
          <a:bodyPr/>
          <a:lstStyle/>
          <a:p>
            <a:pPr lvl="0">
              <a:lnSpc>
                <a:spcPct val="120000"/>
              </a:lnSpc>
              <a:spcBef>
                <a:spcPct val="20000"/>
              </a:spcBef>
              <a:buClr>
                <a:srgbClr val="CCB400"/>
              </a:buClr>
              <a:buFont typeface="Wingdings" panose="05000000000000000000" pitchFamily="2" charset="2"/>
              <a:buChar char="§"/>
            </a:pPr>
            <a:r>
              <a:rPr lang="en-US" altLang="zh-CN" sz="2800" b="1">
                <a:solidFill>
                  <a:prstClr val="black"/>
                </a:solidFill>
                <a:latin typeface="Times New Roman" panose="02020603050405020304" pitchFamily="18" charset="0"/>
              </a:rPr>
              <a:t> </a:t>
            </a:r>
            <a:r>
              <a:rPr lang="en-US" altLang="zh-CN" sz="2600" b="1">
                <a:solidFill>
                  <a:prstClr val="black"/>
                </a:solidFill>
              </a:rPr>
              <a:t>“</a:t>
            </a:r>
            <a:r>
              <a:rPr lang="en-US" altLang="zh-CN" sz="2600" b="1">
                <a:solidFill>
                  <a:srgbClr val="CCB400"/>
                </a:solidFill>
              </a:rPr>
              <a:t>Smith</a:t>
            </a:r>
            <a:r>
              <a:rPr lang="zh-CN" altLang="en-US" sz="2600" b="1">
                <a:solidFill>
                  <a:srgbClr val="CCB400"/>
                </a:solidFill>
              </a:rPr>
              <a:t>作为一个工程师为</a:t>
            </a:r>
            <a:r>
              <a:rPr lang="en-US" altLang="zh-CN" sz="2600" b="1">
                <a:solidFill>
                  <a:srgbClr val="CCB400"/>
                </a:solidFill>
              </a:rPr>
              <a:t>IBM</a:t>
            </a:r>
            <a:r>
              <a:rPr lang="zh-CN" altLang="en-US" sz="2600" b="1">
                <a:solidFill>
                  <a:srgbClr val="CCB400"/>
                </a:solidFill>
              </a:rPr>
              <a:t>工作</a:t>
            </a:r>
            <a:r>
              <a:rPr lang="zh-CN" altLang="en-US" sz="2600" b="1">
                <a:solidFill>
                  <a:prstClr val="black"/>
                </a:solidFill>
              </a:rPr>
              <a:t>”：</a:t>
            </a:r>
            <a:endParaRPr lang="zh-CN" altLang="en-US" sz="2600" b="1">
              <a:solidFill>
                <a:prstClr val="black"/>
              </a:solidFill>
            </a:endParaRPr>
          </a:p>
          <a:p>
            <a:pPr lvl="0" algn="ctr">
              <a:spcBef>
                <a:spcPct val="40000"/>
              </a:spcBef>
              <a:buClr>
                <a:srgbClr val="0000FF"/>
              </a:buClr>
            </a:pPr>
            <a:r>
              <a:rPr lang="zh-CN" altLang="en-US" sz="2600" b="1">
                <a:ln w="22225">
                  <a:solidFill>
                    <a:srgbClr val="CCB400"/>
                  </a:solidFill>
                  <a:prstDash val="solid"/>
                </a:ln>
                <a:solidFill>
                  <a:srgbClr val="CCB400">
                    <a:lumMod val="40000"/>
                    <a:lumOff val="60000"/>
                  </a:srgbClr>
                </a:solidFill>
              </a:rPr>
              <a:t>二阶</a:t>
            </a:r>
            <a:r>
              <a:rPr lang="zh-CN" altLang="en-US" sz="2600" b="1">
                <a:ln w="22225">
                  <a:solidFill>
                    <a:srgbClr val="CCB400"/>
                  </a:solidFill>
                  <a:prstDash val="solid"/>
                </a:ln>
                <a:solidFill>
                  <a:srgbClr val="CCB400">
                    <a:lumMod val="40000"/>
                    <a:lumOff val="60000"/>
                  </a:srgbClr>
                </a:solidFill>
                <a:latin typeface="Times New Roman" panose="02020603050405020304" pitchFamily="18" charset="0"/>
              </a:rPr>
              <a:t>谓词 </a:t>
            </a:r>
            <a:r>
              <a:rPr lang="zh-CN" altLang="en-US" sz="2600" b="1">
                <a:solidFill>
                  <a:prstClr val="black"/>
                </a:solidFill>
                <a:latin typeface="Times New Roman" panose="02020603050405020304" pitchFamily="18" charset="0"/>
              </a:rPr>
              <a:t> </a:t>
            </a:r>
            <a:r>
              <a:rPr lang="en-US" altLang="zh-CN" sz="2600" b="1" i="1">
                <a:solidFill>
                  <a:prstClr val="black"/>
                </a:solidFill>
                <a:latin typeface="Times New Roman" panose="02020603050405020304" pitchFamily="18" charset="0"/>
              </a:rPr>
              <a:t>Works </a:t>
            </a:r>
            <a:r>
              <a:rPr lang="en-US" altLang="zh-CN" sz="2600" b="1">
                <a:solidFill>
                  <a:prstClr val="black"/>
                </a:solidFill>
                <a:latin typeface="Times New Roman" panose="02020603050405020304" pitchFamily="18" charset="0"/>
              </a:rPr>
              <a:t>(</a:t>
            </a:r>
            <a:r>
              <a:rPr lang="en-US" altLang="zh-CN" sz="2600" b="1" i="1">
                <a:solidFill>
                  <a:srgbClr val="0000FF"/>
                </a:solidFill>
                <a:latin typeface="Times New Roman" panose="02020603050405020304" pitchFamily="18" charset="0"/>
              </a:rPr>
              <a:t>engineer</a:t>
            </a:r>
            <a:r>
              <a:rPr lang="en-US" altLang="zh-CN" sz="2600" b="1">
                <a:solidFill>
                  <a:srgbClr val="0000FF"/>
                </a:solidFill>
                <a:latin typeface="Times New Roman" panose="02020603050405020304" pitchFamily="18" charset="0"/>
              </a:rPr>
              <a:t> (</a:t>
            </a:r>
            <a:r>
              <a:rPr lang="en-US" altLang="zh-CN" sz="2600" b="1" i="1">
                <a:solidFill>
                  <a:srgbClr val="0000FF"/>
                </a:solidFill>
                <a:latin typeface="Times New Roman" panose="02020603050405020304" pitchFamily="18" charset="0"/>
              </a:rPr>
              <a:t>Smith</a:t>
            </a:r>
            <a:r>
              <a:rPr lang="en-US" altLang="zh-CN" sz="2600" b="1">
                <a:solidFill>
                  <a:srgbClr val="0000FF"/>
                </a:solidFill>
                <a:latin typeface="Times New Roman" panose="02020603050405020304" pitchFamily="18" charset="0"/>
              </a:rPr>
              <a:t>)</a:t>
            </a:r>
            <a:r>
              <a:rPr lang="en-US" altLang="zh-CN" sz="2600" b="1">
                <a:solidFill>
                  <a:prstClr val="black"/>
                </a:solidFill>
                <a:latin typeface="Times New Roman" panose="02020603050405020304" pitchFamily="18" charset="0"/>
              </a:rPr>
              <a:t>, </a:t>
            </a:r>
            <a:r>
              <a:rPr lang="en-US" altLang="zh-CN" sz="2600" b="1" i="1">
                <a:solidFill>
                  <a:prstClr val="black"/>
                </a:solidFill>
                <a:latin typeface="Times New Roman" panose="02020603050405020304" pitchFamily="18" charset="0"/>
              </a:rPr>
              <a:t>IBM</a:t>
            </a:r>
            <a:r>
              <a:rPr lang="en-US" altLang="zh-CN" sz="2600" b="1">
                <a:solidFill>
                  <a:prstClr val="black"/>
                </a:solidFill>
                <a:latin typeface="Times New Roman" panose="02020603050405020304" pitchFamily="18" charset="0"/>
              </a:rPr>
              <a:t>)</a:t>
            </a:r>
            <a:endParaRPr lang="en-US" altLang="zh-CN" sz="2600" b="1">
              <a:solidFill>
                <a:prstClr val="black"/>
              </a:solidFill>
              <a:latin typeface="Times New Roman" panose="02020603050405020304" pitchFamily="18" charset="0"/>
            </a:endParaRPr>
          </a:p>
        </p:txBody>
      </p:sp>
      <p:sp>
        <p:nvSpPr>
          <p:cNvPr id="2" name="文本框 1"/>
          <p:cNvSpPr txBox="1"/>
          <p:nvPr/>
        </p:nvSpPr>
        <p:spPr>
          <a:xfrm>
            <a:off x="2130425" y="5523389"/>
            <a:ext cx="6788150" cy="829945"/>
          </a:xfrm>
          <a:prstGeom prst="rect">
            <a:avLst/>
          </a:prstGeom>
          <a:solidFill>
            <a:srgbClr val="3366CC"/>
          </a:solidFill>
        </p:spPr>
        <p:style>
          <a:lnRef idx="0">
            <a:scrgbClr r="0" g="0" b="0"/>
          </a:lnRef>
          <a:fillRef idx="1003">
            <a:schemeClr val="dk1"/>
          </a:fillRef>
          <a:effectRef idx="0">
            <a:scrgbClr r="0" g="0" b="0"/>
          </a:effectRef>
          <a:fontRef idx="major"/>
        </p:style>
        <p:txBody>
          <a:bodyPr wrap="square" rtlCol="0" anchor="t">
            <a:spAutoFit/>
          </a:bodyPr>
          <a:lstStyle/>
          <a:p>
            <a:pPr marL="0" lvl="1" indent="0" eaLnBrk="1" latinLnBrk="0" hangingPunct="1">
              <a:spcAft>
                <a:spcPts val="0"/>
              </a:spcAft>
              <a:buClr>
                <a:schemeClr val="hlink"/>
              </a:buClr>
              <a:buFont typeface="Wingdings" panose="05000000000000000000" pitchFamily="2" charset="2"/>
              <a:buNone/>
            </a:pPr>
            <a:r>
              <a:rPr lang="zh-CN" altLang="en-US" sz="2400" b="1" dirty="0">
                <a:solidFill>
                  <a:srgbClr val="FFFF00"/>
                </a:solidFill>
                <a:latin typeface="Times New Roman" panose="02020603050405020304" pitchFamily="18" charset="0"/>
                <a:sym typeface="+mn-ea"/>
              </a:rPr>
              <a:t>谓词与函数不同</a:t>
            </a:r>
            <a:r>
              <a:rPr lang="zh-CN" altLang="en-US" sz="2400" b="1" dirty="0">
                <a:solidFill>
                  <a:schemeClr val="bg1"/>
                </a:solidFill>
                <a:latin typeface="Times New Roman" panose="02020603050405020304" pitchFamily="18" charset="0"/>
                <a:sym typeface="+mn-ea"/>
              </a:rPr>
              <a:t>，谓词的真值是</a:t>
            </a:r>
            <a:r>
              <a:rPr lang="en-US" altLang="zh-CN" sz="2400" b="1" dirty="0">
                <a:solidFill>
                  <a:schemeClr val="bg1"/>
                </a:solidFill>
                <a:latin typeface="Times New Roman" panose="02020603050405020304" pitchFamily="18" charset="0"/>
                <a:sym typeface="+mn-ea"/>
              </a:rPr>
              <a:t>“T”</a:t>
            </a:r>
            <a:r>
              <a:rPr lang="zh-CN" altLang="en-US" sz="2400" b="1" dirty="0">
                <a:solidFill>
                  <a:schemeClr val="bg1"/>
                </a:solidFill>
                <a:latin typeface="Times New Roman" panose="02020603050405020304" pitchFamily="18" charset="0"/>
                <a:sym typeface="+mn-ea"/>
              </a:rPr>
              <a:t>或</a:t>
            </a:r>
            <a:r>
              <a:rPr lang="en-US" altLang="zh-CN" sz="2400" b="1" dirty="0">
                <a:solidFill>
                  <a:schemeClr val="bg1"/>
                </a:solidFill>
                <a:latin typeface="Times New Roman" panose="02020603050405020304" pitchFamily="18" charset="0"/>
                <a:sym typeface="+mn-ea"/>
              </a:rPr>
              <a:t>“F”</a:t>
            </a:r>
            <a:r>
              <a:rPr lang="zh-CN" altLang="en-US" sz="2400" b="1" dirty="0">
                <a:solidFill>
                  <a:schemeClr val="bg1"/>
                </a:solidFill>
                <a:latin typeface="Times New Roman" panose="02020603050405020304" pitchFamily="18" charset="0"/>
                <a:sym typeface="+mn-ea"/>
              </a:rPr>
              <a:t>，而函数的值是个体域中的一个个体，无真值可言。</a:t>
            </a:r>
            <a:endParaRPr lang="zh-CN" altLang="en-US" sz="2400" b="1" dirty="0">
              <a:solidFill>
                <a:schemeClr val="bg1"/>
              </a:solidFill>
              <a:latin typeface="Times New Roman" panose="02020603050405020304" pitchFamily="18" charset="0"/>
              <a:sym typeface="+mn-ea"/>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75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75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1" grpId="0" animBg="1"/>
      <p:bldP spid="31753" grpId="0" animBg="1"/>
      <p:bldP spid="31755" grpId="0" animBg="1"/>
      <p:bldP spid="2" grpId="0" bldLvl="0" animBg="1"/>
      <p:bldP spid="2" grpId="1"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pPr eaLnBrk="1" hangingPunct="1"/>
            <a:r>
              <a:rPr lang="en-US" altLang="zh-CN" b="1" dirty="0" smtClean="0">
                <a:solidFill>
                  <a:schemeClr val="tx1"/>
                </a:solidFill>
                <a:latin typeface="仿宋" panose="02010609060101010101" pitchFamily="49" charset="-122"/>
                <a:ea typeface="仿宋" panose="02010609060101010101" pitchFamily="49" charset="-122"/>
              </a:rPr>
              <a:t>2.3.3  </a:t>
            </a:r>
            <a:r>
              <a:rPr lang="zh-CN" altLang="en-US" b="1" dirty="0" smtClean="0">
                <a:solidFill>
                  <a:schemeClr val="tx1"/>
                </a:solidFill>
                <a:latin typeface="仿宋" panose="02010609060101010101" pitchFamily="49" charset="-122"/>
                <a:ea typeface="仿宋" panose="02010609060101010101" pitchFamily="49" charset="-122"/>
              </a:rPr>
              <a:t>谓词公式</a:t>
            </a:r>
            <a:endParaRPr lang="zh-CN" altLang="en-US" b="1" dirty="0" smtClean="0">
              <a:solidFill>
                <a:schemeClr val="tx1"/>
              </a:solidFill>
              <a:latin typeface="仿宋" panose="02010609060101010101" pitchFamily="49" charset="-122"/>
              <a:ea typeface="仿宋" panose="02010609060101010101" pitchFamily="49" charset="-122"/>
            </a:endParaRPr>
          </a:p>
        </p:txBody>
      </p:sp>
      <p:sp>
        <p:nvSpPr>
          <p:cNvPr id="32770" name="灯片编号占位符 3"/>
          <p:cNvSpPr>
            <a:spLocks noGrp="1"/>
          </p:cNvSpPr>
          <p:nvPr>
            <p:ph type="sldNum" sz="quarter" idx="12"/>
          </p:nvPr>
        </p:nvSpPr>
        <p:spPr>
          <a:noFill/>
        </p:spPr>
        <p:txBody>
          <a:bodyPr/>
          <a:lstStyle/>
          <a:p>
            <a:fld id="{0AA43899-D6DF-4BDA-BED1-399ED122EF71}" type="slidenum">
              <a:rPr lang="ja-JP" altLang="en-US"/>
            </a:fld>
            <a:endParaRPr lang="en-US" altLang="ja-JP"/>
          </a:p>
        </p:txBody>
      </p:sp>
      <p:sp>
        <p:nvSpPr>
          <p:cNvPr id="15363" name="Rectangle 3"/>
          <p:cNvSpPr>
            <a:spLocks noGrp="1"/>
          </p:cNvSpPr>
          <p:nvPr>
            <p:ph sz="quarter" idx="1"/>
          </p:nvPr>
        </p:nvSpPr>
        <p:spPr>
          <a:noFill/>
          <a:ln>
            <a:noFill/>
          </a:ln>
        </p:spPr>
        <p:txBody>
          <a:bodyPr vert="horz" wrap="square" lIns="91440" tIns="45720" rIns="91440" bIns="45720" anchor="t"/>
          <a:lstStyle/>
          <a:p>
            <a:pPr lvl="1">
              <a:lnSpc>
                <a:spcPct val="120000"/>
              </a:lnSpc>
              <a:spcAft>
                <a:spcPct val="20000"/>
              </a:spcAft>
              <a:buClr>
                <a:schemeClr val="hlink"/>
              </a:buClr>
              <a:buFont typeface="Wingdings" panose="05000000000000000000" pitchFamily="2" charset="2"/>
              <a:buChar char="ü"/>
            </a:pPr>
            <a:r>
              <a:rPr lang="zh-CN" altLang="en-US" sz="2800" b="1" dirty="0">
                <a:solidFill>
                  <a:schemeClr val="tx1"/>
                </a:solidFill>
                <a:latin typeface="隶书" panose="02010509060101010101" pitchFamily="49" charset="-122"/>
                <a:ea typeface="隶书" panose="02010509060101010101" pitchFamily="49" charset="-122"/>
              </a:rPr>
              <a:t>原子谓词公式：</a:t>
            </a:r>
            <a:endParaRPr lang="zh-CN" altLang="en-US" sz="2800" b="1" dirty="0">
              <a:solidFill>
                <a:schemeClr val="tx1"/>
              </a:solidFill>
              <a:latin typeface="隶书" panose="02010509060101010101" pitchFamily="49" charset="-122"/>
              <a:ea typeface="隶书" panose="02010509060101010101" pitchFamily="49" charset="-122"/>
            </a:endParaRPr>
          </a:p>
          <a:p>
            <a:pPr lvl="2">
              <a:lnSpc>
                <a:spcPct val="120000"/>
              </a:lnSpc>
              <a:spcAft>
                <a:spcPct val="20000"/>
              </a:spcAft>
              <a:buClr>
                <a:srgbClr val="3E1D81"/>
              </a:buClr>
              <a:buFont typeface="Wingdings" panose="05000000000000000000" pitchFamily="2" charset="2"/>
              <a:buChar char="p"/>
            </a:pPr>
            <a:r>
              <a:rPr lang="zh-CN" altLang="en-US" sz="2400" b="1" dirty="0">
                <a:solidFill>
                  <a:schemeClr val="tx1"/>
                </a:solidFill>
                <a:ea typeface="宋体" panose="02010600030101010101" pitchFamily="2" charset="-122"/>
              </a:rPr>
              <a:t>是由谓词符号和若干项组成的谓词演算。</a:t>
            </a:r>
            <a:endParaRPr lang="zh-CN" altLang="en-US" sz="2400" b="1" dirty="0">
              <a:solidFill>
                <a:schemeClr val="tx1"/>
              </a:solidFill>
              <a:ea typeface="宋体" panose="02010600030101010101" pitchFamily="2" charset="-122"/>
            </a:endParaRPr>
          </a:p>
          <a:p>
            <a:pPr lvl="2">
              <a:lnSpc>
                <a:spcPct val="120000"/>
              </a:lnSpc>
              <a:spcAft>
                <a:spcPct val="20000"/>
              </a:spcAft>
              <a:buClr>
                <a:srgbClr val="3E1D81"/>
              </a:buClr>
              <a:buFont typeface="Wingdings" panose="05000000000000000000" pitchFamily="2" charset="2"/>
              <a:buChar char="p"/>
            </a:pPr>
            <a:r>
              <a:rPr lang="zh-CN" altLang="en-US" sz="2400" b="1" dirty="0">
                <a:solidFill>
                  <a:schemeClr val="tx1"/>
                </a:solidFill>
                <a:latin typeface="Times New Roman" panose="02020603050405020304" pitchFamily="18" charset="0"/>
                <a:ea typeface="宋体" panose="02010600030101010101" pitchFamily="2" charset="-122"/>
              </a:rPr>
              <a:t>若</a:t>
            </a:r>
            <a:r>
              <a:rPr lang="en-US" altLang="zh-CN" sz="2400" b="1" dirty="0">
                <a:solidFill>
                  <a:schemeClr val="tx1"/>
                </a:solidFill>
                <a:latin typeface="Times New Roman" panose="02020603050405020304" pitchFamily="18" charset="0"/>
                <a:ea typeface="宋体" panose="02010600030101010101" pitchFamily="2" charset="-122"/>
              </a:rPr>
              <a:t>t</a:t>
            </a:r>
            <a:r>
              <a:rPr lang="en-US" altLang="zh-CN" sz="2400" b="1" baseline="-25000" dirty="0">
                <a:solidFill>
                  <a:schemeClr val="tx1"/>
                </a:solidFill>
                <a:latin typeface="Times New Roman" panose="02020603050405020304" pitchFamily="18" charset="0"/>
                <a:ea typeface="宋体" panose="02010600030101010101" pitchFamily="2" charset="-122"/>
              </a:rPr>
              <a:t>1</a:t>
            </a:r>
            <a:r>
              <a:rPr lang="en-US" altLang="zh-CN" sz="2400" b="1" dirty="0">
                <a:solidFill>
                  <a:schemeClr val="tx1"/>
                </a:solidFill>
                <a:latin typeface="Times New Roman" panose="02020603050405020304" pitchFamily="18" charset="0"/>
                <a:ea typeface="宋体" panose="02010600030101010101" pitchFamily="2" charset="-122"/>
              </a:rPr>
              <a:t>,t</a:t>
            </a:r>
            <a:r>
              <a:rPr lang="en-US" altLang="zh-CN" sz="2400" b="1" baseline="-25000" dirty="0">
                <a:solidFill>
                  <a:schemeClr val="tx1"/>
                </a:solidFill>
                <a:latin typeface="Times New Roman" panose="02020603050405020304" pitchFamily="18" charset="0"/>
                <a:ea typeface="宋体" panose="02010600030101010101" pitchFamily="2" charset="-122"/>
              </a:rPr>
              <a:t>2</a:t>
            </a:r>
            <a:r>
              <a:rPr lang="en-US" altLang="zh-CN" sz="2400" b="1" dirty="0">
                <a:solidFill>
                  <a:schemeClr val="tx1"/>
                </a:solidFill>
                <a:latin typeface="Times New Roman" panose="02020603050405020304" pitchFamily="18" charset="0"/>
                <a:ea typeface="宋体" panose="02010600030101010101" pitchFamily="2" charset="-122"/>
              </a:rPr>
              <a:t>,…,t</a:t>
            </a:r>
            <a:r>
              <a:rPr lang="en-US" altLang="zh-CN" sz="2400" b="1" baseline="-25000" dirty="0">
                <a:solidFill>
                  <a:schemeClr val="tx1"/>
                </a:solidFill>
                <a:latin typeface="Times New Roman" panose="02020603050405020304" pitchFamily="18" charset="0"/>
                <a:ea typeface="宋体" panose="02010600030101010101" pitchFamily="2" charset="-122"/>
              </a:rPr>
              <a:t>n</a:t>
            </a:r>
            <a:r>
              <a:rPr lang="zh-CN" altLang="en-US" sz="2400" b="1" dirty="0">
                <a:solidFill>
                  <a:schemeClr val="tx1"/>
                </a:solidFill>
                <a:latin typeface="Times New Roman" panose="02020603050405020304" pitchFamily="18" charset="0"/>
                <a:ea typeface="宋体" panose="02010600030101010101" pitchFamily="2" charset="-122"/>
              </a:rPr>
              <a:t>是项，</a:t>
            </a:r>
            <a:r>
              <a:rPr lang="en-US" altLang="zh-CN" sz="2400" b="1" dirty="0">
                <a:solidFill>
                  <a:schemeClr val="tx1"/>
                </a:solidFill>
                <a:latin typeface="Times New Roman" panose="02020603050405020304" pitchFamily="18" charset="0"/>
                <a:ea typeface="宋体" panose="02010600030101010101" pitchFamily="2" charset="-122"/>
              </a:rPr>
              <a:t>P</a:t>
            </a:r>
            <a:r>
              <a:rPr lang="zh-CN" altLang="en-US" sz="2400" b="1" dirty="0">
                <a:solidFill>
                  <a:schemeClr val="tx1"/>
                </a:solidFill>
                <a:latin typeface="Times New Roman" panose="02020603050405020304" pitchFamily="18" charset="0"/>
                <a:ea typeface="宋体" panose="02010600030101010101" pitchFamily="2" charset="-122"/>
              </a:rPr>
              <a:t>是谓词，则称</a:t>
            </a:r>
            <a:r>
              <a:rPr lang="en-US" altLang="zh-CN" sz="2400" b="1" dirty="0">
                <a:solidFill>
                  <a:schemeClr val="tx1"/>
                </a:solidFill>
                <a:latin typeface="Times New Roman" panose="02020603050405020304" pitchFamily="18" charset="0"/>
                <a:ea typeface="宋体" panose="02010600030101010101" pitchFamily="2" charset="-122"/>
              </a:rPr>
              <a:t>P(t</a:t>
            </a:r>
            <a:r>
              <a:rPr lang="en-US" altLang="zh-CN" sz="2400" b="1" baseline="-25000" dirty="0">
                <a:solidFill>
                  <a:schemeClr val="tx1"/>
                </a:solidFill>
                <a:latin typeface="Times New Roman" panose="02020603050405020304" pitchFamily="18" charset="0"/>
                <a:ea typeface="宋体" panose="02010600030101010101" pitchFamily="2" charset="-122"/>
              </a:rPr>
              <a:t>1</a:t>
            </a:r>
            <a:r>
              <a:rPr lang="en-US" altLang="zh-CN" sz="2400" b="1" dirty="0">
                <a:solidFill>
                  <a:schemeClr val="tx1"/>
                </a:solidFill>
                <a:latin typeface="Times New Roman" panose="02020603050405020304" pitchFamily="18" charset="0"/>
                <a:ea typeface="宋体" panose="02010600030101010101" pitchFamily="2" charset="-122"/>
              </a:rPr>
              <a:t>,t</a:t>
            </a:r>
            <a:r>
              <a:rPr lang="en-US" altLang="zh-CN" sz="2400" b="1" baseline="-25000" dirty="0">
                <a:solidFill>
                  <a:schemeClr val="tx1"/>
                </a:solidFill>
                <a:latin typeface="Times New Roman" panose="02020603050405020304" pitchFamily="18" charset="0"/>
                <a:ea typeface="宋体" panose="02010600030101010101" pitchFamily="2" charset="-122"/>
              </a:rPr>
              <a:t>2</a:t>
            </a:r>
            <a:r>
              <a:rPr lang="en-US" altLang="zh-CN" sz="2400" b="1" dirty="0">
                <a:solidFill>
                  <a:schemeClr val="tx1"/>
                </a:solidFill>
                <a:latin typeface="Times New Roman" panose="02020603050405020304" pitchFamily="18" charset="0"/>
                <a:ea typeface="宋体" panose="02010600030101010101" pitchFamily="2" charset="-122"/>
              </a:rPr>
              <a:t>,…,t</a:t>
            </a:r>
            <a:r>
              <a:rPr lang="en-US" altLang="zh-CN" sz="2400" b="1" baseline="-25000" dirty="0">
                <a:solidFill>
                  <a:schemeClr val="tx1"/>
                </a:solidFill>
                <a:latin typeface="Times New Roman" panose="02020603050405020304" pitchFamily="18" charset="0"/>
                <a:ea typeface="宋体" panose="02010600030101010101" pitchFamily="2" charset="-122"/>
              </a:rPr>
              <a:t>n</a:t>
            </a:r>
            <a:r>
              <a:rPr lang="en-US" altLang="zh-CN" sz="2400" b="1" dirty="0">
                <a:solidFill>
                  <a:schemeClr val="tx1"/>
                </a:solidFill>
                <a:latin typeface="Times New Roman" panose="02020603050405020304" pitchFamily="18" charset="0"/>
                <a:ea typeface="宋体" panose="02010600030101010101" pitchFamily="2" charset="-122"/>
              </a:rPr>
              <a:t>)</a:t>
            </a:r>
            <a:r>
              <a:rPr lang="zh-CN" altLang="en-US" sz="2400" b="1" dirty="0">
                <a:solidFill>
                  <a:schemeClr val="tx1"/>
                </a:solidFill>
                <a:latin typeface="Times New Roman" panose="02020603050405020304" pitchFamily="18" charset="0"/>
                <a:ea typeface="宋体" panose="02010600030101010101" pitchFamily="2" charset="-122"/>
              </a:rPr>
              <a:t>为原子谓词公式。</a:t>
            </a:r>
            <a:endParaRPr lang="zh-CN" altLang="en-US" sz="2400" b="1" dirty="0">
              <a:solidFill>
                <a:schemeClr val="tx1"/>
              </a:solidFill>
              <a:latin typeface="隶书" panose="02010509060101010101" pitchFamily="49" charset="-122"/>
              <a:ea typeface="隶书" panose="02010509060101010101" pitchFamily="49" charset="-122"/>
            </a:endParaRPr>
          </a:p>
          <a:p>
            <a:pPr lvl="1">
              <a:lnSpc>
                <a:spcPct val="120000"/>
              </a:lnSpc>
              <a:spcAft>
                <a:spcPct val="20000"/>
              </a:spcAft>
              <a:buClr>
                <a:schemeClr val="hlink"/>
              </a:buClr>
              <a:buFont typeface="Wingdings" panose="05000000000000000000" pitchFamily="2" charset="2"/>
              <a:buChar char="ü"/>
            </a:pPr>
            <a:r>
              <a:rPr lang="zh-CN" altLang="en-US" sz="2800" b="1" dirty="0">
                <a:solidFill>
                  <a:schemeClr val="tx1"/>
                </a:solidFill>
                <a:latin typeface="隶书" panose="02010509060101010101" pitchFamily="49" charset="-122"/>
                <a:ea typeface="隶书" panose="02010509060101010101" pitchFamily="49" charset="-122"/>
              </a:rPr>
              <a:t>合式谓词公式：</a:t>
            </a:r>
            <a:endParaRPr lang="zh-CN" altLang="en-US" sz="2800" b="1" dirty="0">
              <a:solidFill>
                <a:schemeClr val="tx1"/>
              </a:solidFill>
              <a:latin typeface="隶书" panose="02010509060101010101" pitchFamily="49" charset="-122"/>
              <a:ea typeface="隶书" panose="02010509060101010101" pitchFamily="49" charset="-122"/>
            </a:endParaRPr>
          </a:p>
          <a:p>
            <a:pPr lvl="2">
              <a:lnSpc>
                <a:spcPct val="120000"/>
              </a:lnSpc>
              <a:spcAft>
                <a:spcPct val="20000"/>
              </a:spcAft>
              <a:buClr>
                <a:srgbClr val="3E1D81"/>
              </a:buClr>
              <a:buFont typeface="Wingdings" panose="05000000000000000000" pitchFamily="2" charset="2"/>
              <a:buChar char="p"/>
            </a:pPr>
            <a:r>
              <a:rPr lang="zh-CN" altLang="en-US" sz="2400" b="1" dirty="0">
                <a:solidFill>
                  <a:schemeClr val="tx1"/>
                </a:solidFill>
                <a:ea typeface="宋体" panose="02010600030101010101" pitchFamily="2" charset="-122"/>
              </a:rPr>
              <a:t>可以用连词把原子谓词公式组成复合谓词公式，并把它叫做合式谓词公式。</a:t>
            </a:r>
            <a:endParaRPr lang="zh-CN" altLang="en-US" sz="2400" b="1" dirty="0">
              <a:solidFill>
                <a:schemeClr val="tx1"/>
              </a:solidFill>
              <a:ea typeface="隶书" panose="02010509060101010101" pitchFamily="49" charset="-122"/>
            </a:endParaRPr>
          </a:p>
          <a:p>
            <a:pPr lvl="2">
              <a:spcAft>
                <a:spcPct val="20000"/>
              </a:spcAft>
              <a:buClr>
                <a:schemeClr val="hlink"/>
              </a:buClr>
              <a:buFont typeface="Wingdings" panose="05000000000000000000" pitchFamily="2" charset="2"/>
              <a:buChar char="ü"/>
            </a:pPr>
            <a:endParaRPr lang="zh-CN" altLang="en-US" sz="2400" b="1" dirty="0">
              <a:solidFill>
                <a:schemeClr val="tx1"/>
              </a:solidFill>
              <a:ea typeface="隶书" panose="02010509060101010101" pitchFamily="49" charset="-122"/>
            </a:endParaRPr>
          </a:p>
        </p:txBody>
      </p:sp>
      <p:sp>
        <p:nvSpPr>
          <p:cNvPr id="32772" name="Rectangle 5"/>
          <p:cNvSpPr>
            <a:spLocks noChangeArrowheads="1"/>
          </p:cNvSpPr>
          <p:nvPr/>
        </p:nvSpPr>
        <p:spPr bwMode="auto">
          <a:xfrm>
            <a:off x="0" y="3357563"/>
            <a:ext cx="9144000" cy="0"/>
          </a:xfrm>
          <a:prstGeom prst="rect">
            <a:avLst/>
          </a:prstGeom>
          <a:noFill/>
          <a:ln w="9525">
            <a:noFill/>
            <a:miter lim="800000"/>
          </a:ln>
        </p:spPr>
        <p:txBody>
          <a:bodyPr wrap="none" anchor="ctr">
            <a:spAutoFit/>
          </a:bodyPr>
          <a:lstStyle/>
          <a:p>
            <a:endParaRPr lang="zh-CN" altLang="en-US"/>
          </a:p>
        </p:txBody>
      </p:sp>
    </p:spTree>
  </p:cSld>
  <p:clrMapOvr>
    <a:masterClrMapping/>
  </p:clrMapOvr>
  <p:transition>
    <p:random/>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a:xfrm>
            <a:off x="431800" y="240476"/>
            <a:ext cx="8534400" cy="758952"/>
          </a:xfrm>
        </p:spPr>
        <p:txBody>
          <a:bodyPr/>
          <a:lstStyle/>
          <a:p>
            <a:pPr eaLnBrk="1" hangingPunct="1"/>
            <a:r>
              <a:rPr lang="en-US" altLang="zh-CN" b="1" dirty="0" smtClean="0">
                <a:solidFill>
                  <a:schemeClr val="tx1"/>
                </a:solidFill>
                <a:latin typeface="仿宋" panose="02010609060101010101" pitchFamily="49" charset="-122"/>
                <a:ea typeface="仿宋" panose="02010609060101010101" pitchFamily="49" charset="-122"/>
              </a:rPr>
              <a:t>2.3.3  </a:t>
            </a:r>
            <a:r>
              <a:rPr lang="zh-CN" altLang="en-US" b="1" dirty="0" smtClean="0">
                <a:solidFill>
                  <a:schemeClr val="tx1"/>
                </a:solidFill>
                <a:latin typeface="仿宋" panose="02010609060101010101" pitchFamily="49" charset="-122"/>
                <a:ea typeface="仿宋" panose="02010609060101010101" pitchFamily="49" charset="-122"/>
              </a:rPr>
              <a:t>谓词公式</a:t>
            </a:r>
            <a:endParaRPr lang="zh-CN" altLang="en-US" b="1" dirty="0" smtClean="0">
              <a:solidFill>
                <a:schemeClr val="tx1"/>
              </a:solidFill>
              <a:latin typeface="仿宋" panose="02010609060101010101" pitchFamily="49" charset="-122"/>
              <a:ea typeface="仿宋" panose="02010609060101010101" pitchFamily="49" charset="-122"/>
            </a:endParaRPr>
          </a:p>
        </p:txBody>
      </p:sp>
      <p:sp>
        <p:nvSpPr>
          <p:cNvPr id="32770" name="灯片编号占位符 3"/>
          <p:cNvSpPr>
            <a:spLocks noGrp="1"/>
          </p:cNvSpPr>
          <p:nvPr>
            <p:ph type="sldNum" sz="quarter" idx="12"/>
          </p:nvPr>
        </p:nvSpPr>
        <p:spPr>
          <a:noFill/>
        </p:spPr>
        <p:txBody>
          <a:bodyPr/>
          <a:lstStyle/>
          <a:p>
            <a:fld id="{0AA43899-D6DF-4BDA-BED1-399ED122EF71}" type="slidenum">
              <a:rPr lang="ja-JP" altLang="en-US"/>
            </a:fld>
            <a:endParaRPr lang="en-US" altLang="ja-JP"/>
          </a:p>
        </p:txBody>
      </p:sp>
      <p:sp>
        <p:nvSpPr>
          <p:cNvPr id="20" name="Rectangle 5"/>
          <p:cNvSpPr>
            <a:spLocks noGrp="1"/>
          </p:cNvSpPr>
          <p:nvPr>
            <p:ph sz="quarter" idx="1"/>
          </p:nvPr>
        </p:nvSpPr>
        <p:spPr>
          <a:noFill/>
          <a:ln>
            <a:noFill/>
          </a:ln>
        </p:spPr>
        <p:txBody>
          <a:bodyPr vert="horz" wrap="square" lIns="91440" tIns="45720" rIns="91440" bIns="45720" anchor="t"/>
          <a:lstStyle/>
          <a:p>
            <a:pPr marL="0" indent="0" eaLnBrk="1" hangingPunct="1">
              <a:spcBef>
                <a:spcPct val="40000"/>
              </a:spcBef>
              <a:buNone/>
            </a:pPr>
            <a:r>
              <a:rPr lang="en-US" altLang="zh-CN" sz="2400" dirty="0">
                <a:latin typeface="Times New Roman" panose="02020603050405020304" pitchFamily="18" charset="0"/>
                <a:ea typeface="宋体" panose="02010600030101010101" pitchFamily="2" charset="-122"/>
                <a:sym typeface="+mn-ea"/>
              </a:rPr>
              <a:t>1</a:t>
            </a:r>
            <a:r>
              <a:rPr lang="zh-CN" altLang="en-US" sz="2400" dirty="0">
                <a:latin typeface="Times New Roman" panose="02020603050405020304" pitchFamily="18" charset="0"/>
                <a:ea typeface="宋体" panose="02010600030101010101" pitchFamily="2" charset="-122"/>
                <a:sym typeface="+mn-ea"/>
              </a:rPr>
              <a:t>、原子公式：</a:t>
            </a:r>
            <a:r>
              <a:rPr lang="zh-CN" altLang="en-US" sz="2400" b="1" dirty="0">
                <a:ea typeface="宋体" panose="02010600030101010101" pitchFamily="2" charset="-122"/>
              </a:rPr>
              <a:t>只有当其对应的语句在定义域内为真时，才具有值</a:t>
            </a:r>
            <a:r>
              <a:rPr lang="en-US" altLang="zh-CN" sz="2400" b="1" dirty="0">
                <a:ea typeface="宋体" panose="02010600030101010101" pitchFamily="2" charset="-122"/>
              </a:rPr>
              <a:t>T(</a:t>
            </a:r>
            <a:r>
              <a:rPr lang="zh-CN" altLang="en-US" sz="2400" b="1" dirty="0">
                <a:ea typeface="宋体" panose="02010600030101010101" pitchFamily="2" charset="-122"/>
              </a:rPr>
              <a:t>真</a:t>
            </a:r>
            <a:r>
              <a:rPr lang="en-US" altLang="zh-CN" sz="2400" b="1" dirty="0">
                <a:ea typeface="宋体" panose="02010600030101010101" pitchFamily="2" charset="-122"/>
              </a:rPr>
              <a:t>)</a:t>
            </a:r>
            <a:r>
              <a:rPr lang="zh-CN" altLang="en-US" sz="2400" b="1" dirty="0">
                <a:ea typeface="宋体" panose="02010600030101010101" pitchFamily="2" charset="-122"/>
              </a:rPr>
              <a:t>；而当其对应的语句在定义域内为假时，该原子公式才具有值</a:t>
            </a:r>
            <a:r>
              <a:rPr lang="en-US" altLang="zh-CN" sz="2400" b="1" dirty="0">
                <a:ea typeface="宋体" panose="02010600030101010101" pitchFamily="2" charset="-122"/>
              </a:rPr>
              <a:t>F(</a:t>
            </a:r>
            <a:r>
              <a:rPr lang="zh-CN" altLang="en-US" sz="2400" b="1" dirty="0">
                <a:ea typeface="宋体" panose="02010600030101010101" pitchFamily="2" charset="-122"/>
              </a:rPr>
              <a:t>假</a:t>
            </a:r>
            <a:r>
              <a:rPr lang="en-US" altLang="zh-CN" sz="2400" b="1" dirty="0">
                <a:ea typeface="宋体" panose="02010600030101010101" pitchFamily="2" charset="-122"/>
              </a:rPr>
              <a:t>)</a:t>
            </a:r>
            <a:r>
              <a:rPr lang="zh-CN" altLang="en-US" sz="2400" b="1" dirty="0">
                <a:ea typeface="宋体" panose="02010600030101010101" pitchFamily="2" charset="-122"/>
              </a:rPr>
              <a:t>。</a:t>
            </a:r>
            <a:r>
              <a:rPr lang="zh-CN" altLang="en-US" sz="2400" b="1" dirty="0">
                <a:latin typeface="Times New Roman" panose="02020603050405020304" pitchFamily="18" charset="0"/>
                <a:ea typeface="宋体" panose="02010600030101010101" pitchFamily="2" charset="-122"/>
              </a:rPr>
              <a:t>   </a:t>
            </a:r>
            <a:endParaRPr lang="zh-CN" altLang="en-US" sz="2400" dirty="0">
              <a:latin typeface="Times New Roman" panose="02020603050405020304" pitchFamily="18" charset="0"/>
              <a:ea typeface="宋体" panose="02010600030101010101" pitchFamily="2" charset="-122"/>
            </a:endParaRPr>
          </a:p>
          <a:p>
            <a:pPr marL="533400" indent="-533400" eaLnBrk="1" hangingPunct="1">
              <a:spcBef>
                <a:spcPct val="40000"/>
              </a:spcBef>
              <a:buNone/>
            </a:pPr>
            <a:endParaRPr lang="zh-CN" altLang="en-US" sz="2800" dirty="0">
              <a:latin typeface="Times New Roman" panose="02020603050405020304" pitchFamily="18" charset="0"/>
              <a:ea typeface="宋体" panose="02010600030101010101" pitchFamily="2" charset="-122"/>
            </a:endParaRPr>
          </a:p>
          <a:p>
            <a:pPr marL="533400" indent="-533400" eaLnBrk="1" hangingPunct="1">
              <a:spcBef>
                <a:spcPct val="40000"/>
              </a:spcBef>
              <a:buClr>
                <a:srgbClr val="0000FF"/>
              </a:buClr>
              <a:buNone/>
            </a:pPr>
            <a:endParaRPr lang="en-US" altLang="zh-CN" sz="2800" b="1" dirty="0">
              <a:latin typeface="Times New Roman" panose="02020603050405020304" pitchFamily="18" charset="0"/>
              <a:ea typeface="宋体" panose="02010600030101010101" pitchFamily="2" charset="-122"/>
            </a:endParaRPr>
          </a:p>
        </p:txBody>
      </p:sp>
      <p:sp>
        <p:nvSpPr>
          <p:cNvPr id="32772" name="Rectangle 5"/>
          <p:cNvSpPr>
            <a:spLocks noChangeArrowheads="1"/>
          </p:cNvSpPr>
          <p:nvPr/>
        </p:nvSpPr>
        <p:spPr bwMode="auto">
          <a:xfrm>
            <a:off x="0" y="3357563"/>
            <a:ext cx="9144000" cy="0"/>
          </a:xfrm>
          <a:prstGeom prst="rect">
            <a:avLst/>
          </a:prstGeom>
          <a:noFill/>
          <a:ln w="9525">
            <a:noFill/>
            <a:miter lim="800000"/>
          </a:ln>
        </p:spPr>
        <p:txBody>
          <a:bodyPr wrap="none" anchor="ctr">
            <a:spAutoFit/>
          </a:bodyPr>
          <a:lstStyle/>
          <a:p>
            <a:endParaRPr lang="zh-CN" altLang="en-US"/>
          </a:p>
        </p:txBody>
      </p:sp>
      <p:sp>
        <p:nvSpPr>
          <p:cNvPr id="21" name="Rectangle 3"/>
          <p:cNvSpPr/>
          <p:nvPr/>
        </p:nvSpPr>
        <p:spPr>
          <a:xfrm>
            <a:off x="0" y="0"/>
            <a:ext cx="9144000" cy="0"/>
          </a:xfrm>
          <a:prstGeom prst="rect">
            <a:avLst/>
          </a:prstGeom>
          <a:noFill/>
          <a:ln w="9525">
            <a:noFill/>
          </a:ln>
        </p:spPr>
        <p:txBody>
          <a:bodyPr wrap="none" anchor="ctr">
            <a:spAutoFit/>
          </a:bodyPr>
          <a:lstStyle/>
          <a:p>
            <a:endParaRPr lang="zh-CN" altLang="en-US" dirty="0">
              <a:latin typeface="黑体" panose="02010609060101010101" pitchFamily="2" charset="-122"/>
            </a:endParaRPr>
          </a:p>
        </p:txBody>
      </p:sp>
      <p:sp>
        <p:nvSpPr>
          <p:cNvPr id="22" name="Rectangle 4"/>
          <p:cNvSpPr/>
          <p:nvPr/>
        </p:nvSpPr>
        <p:spPr>
          <a:xfrm>
            <a:off x="127000" y="127000"/>
            <a:ext cx="9144000" cy="0"/>
          </a:xfrm>
          <a:prstGeom prst="rect">
            <a:avLst/>
          </a:prstGeom>
          <a:noFill/>
          <a:ln w="9525">
            <a:noFill/>
          </a:ln>
        </p:spPr>
        <p:txBody>
          <a:bodyPr wrap="none" anchor="ctr">
            <a:spAutoFit/>
          </a:bodyPr>
          <a:lstStyle/>
          <a:p>
            <a:endParaRPr lang="zh-CN" altLang="en-US" dirty="0">
              <a:latin typeface="黑体" panose="02010609060101010101" pitchFamily="2" charset="-122"/>
            </a:endParaRPr>
          </a:p>
        </p:txBody>
      </p:sp>
      <p:sp>
        <p:nvSpPr>
          <p:cNvPr id="23" name="AutoShape 6"/>
          <p:cNvSpPr/>
          <p:nvPr/>
        </p:nvSpPr>
        <p:spPr>
          <a:xfrm>
            <a:off x="914400" y="3119755"/>
            <a:ext cx="7315200" cy="2209800"/>
          </a:xfrm>
          <a:prstGeom prst="accentBorderCallout1">
            <a:avLst>
              <a:gd name="adj1" fmla="val 5171"/>
              <a:gd name="adj2" fmla="val -1042"/>
              <a:gd name="adj3" fmla="val -19468"/>
              <a:gd name="adj4" fmla="val -1671"/>
            </a:avLst>
          </a:prstGeom>
          <a:gradFill rotWithShape="0">
            <a:gsLst>
              <a:gs pos="0">
                <a:schemeClr val="accent1"/>
              </a:gs>
              <a:gs pos="100000">
                <a:schemeClr val="bg1"/>
              </a:gs>
            </a:gsLst>
            <a:path path="rect">
              <a:fillToRect l="100000" b="100000"/>
            </a:path>
            <a:tileRect/>
          </a:gradFill>
          <a:ln w="9525" cap="flat" cmpd="sng">
            <a:solidFill>
              <a:schemeClr val="tx1"/>
            </a:solidFill>
            <a:prstDash val="solid"/>
            <a:miter/>
            <a:headEnd type="none" w="med" len="med"/>
            <a:tailEnd type="none" w="med" len="med"/>
          </a:ln>
        </p:spPr>
        <p:txBody>
          <a:bodyPr/>
          <a:lstStyle/>
          <a:p>
            <a:pPr>
              <a:lnSpc>
                <a:spcPct val="100000"/>
              </a:lnSpc>
              <a:spcBef>
                <a:spcPct val="40000"/>
              </a:spcBef>
              <a:buClr>
                <a:schemeClr val="accent2"/>
              </a:buClr>
              <a:buSzTx/>
              <a:buFont typeface="Wingdings" panose="05000000000000000000" pitchFamily="2" charset="2"/>
              <a:buChar char="§"/>
            </a:pPr>
            <a:r>
              <a:rPr lang="en-US" altLang="zh-CN" sz="2600" b="1" dirty="0">
                <a:solidFill>
                  <a:schemeClr val="tx1"/>
                </a:solidFill>
                <a:latin typeface="Times New Roman" panose="02020603050405020304" pitchFamily="18" charset="0"/>
                <a:ea typeface="宋体" panose="02010600030101010101" pitchFamily="2" charset="-122"/>
              </a:rPr>
              <a:t> “</a:t>
            </a:r>
            <a:r>
              <a:rPr lang="zh-CN" altLang="en-US" sz="2600" b="1" dirty="0">
                <a:solidFill>
                  <a:schemeClr val="accent2"/>
                </a:solidFill>
                <a:latin typeface="Times New Roman" panose="02020603050405020304" pitchFamily="18" charset="0"/>
                <a:ea typeface="宋体" panose="02010600030101010101" pitchFamily="2" charset="-122"/>
              </a:rPr>
              <a:t>老张是一个教师</a:t>
            </a:r>
            <a:r>
              <a:rPr lang="zh-CN" altLang="en-US" sz="2600" b="1" dirty="0">
                <a:solidFill>
                  <a:schemeClr val="tx1"/>
                </a:solidFill>
                <a:latin typeface="Times New Roman" panose="02020603050405020304" pitchFamily="18" charset="0"/>
                <a:ea typeface="宋体" panose="02010600030101010101" pitchFamily="2" charset="-122"/>
              </a:rPr>
              <a:t>”：一元谓词 </a:t>
            </a:r>
            <a:r>
              <a:rPr lang="en-US" altLang="zh-CN" sz="2600" b="1" i="1" dirty="0">
                <a:solidFill>
                  <a:schemeClr val="tx1"/>
                </a:solidFill>
                <a:latin typeface="Times New Roman" panose="02020603050405020304" pitchFamily="18" charset="0"/>
                <a:ea typeface="宋体" panose="02010600030101010101" pitchFamily="2" charset="-122"/>
              </a:rPr>
              <a:t>Teacher </a:t>
            </a:r>
            <a:r>
              <a:rPr lang="en-US" altLang="zh-CN" sz="2600" b="1" dirty="0">
                <a:solidFill>
                  <a:schemeClr val="tx1"/>
                </a:solidFill>
                <a:latin typeface="Times New Roman" panose="02020603050405020304" pitchFamily="18" charset="0"/>
                <a:ea typeface="宋体" panose="02010600030101010101" pitchFamily="2" charset="-122"/>
              </a:rPr>
              <a:t>(</a:t>
            </a:r>
            <a:r>
              <a:rPr lang="en-US" altLang="zh-CN" sz="2600" b="1" i="1" dirty="0">
                <a:solidFill>
                  <a:schemeClr val="tx1"/>
                </a:solidFill>
                <a:latin typeface="Times New Roman" panose="02020603050405020304" pitchFamily="18" charset="0"/>
                <a:ea typeface="宋体" panose="02010600030101010101" pitchFamily="2" charset="-122"/>
              </a:rPr>
              <a:t>Zhang</a:t>
            </a:r>
            <a:r>
              <a:rPr lang="en-US" altLang="zh-CN" sz="2600" b="1" dirty="0">
                <a:solidFill>
                  <a:schemeClr val="tx1"/>
                </a:solidFill>
                <a:latin typeface="Times New Roman" panose="02020603050405020304" pitchFamily="18" charset="0"/>
                <a:ea typeface="宋体" panose="02010600030101010101" pitchFamily="2" charset="-122"/>
              </a:rPr>
              <a:t>)</a:t>
            </a:r>
            <a:endParaRPr lang="en-US" altLang="zh-CN" sz="2600" b="1" dirty="0">
              <a:solidFill>
                <a:schemeClr val="tx1"/>
              </a:solidFill>
              <a:latin typeface="Times New Roman" panose="02020603050405020304" pitchFamily="18" charset="0"/>
              <a:ea typeface="宋体" panose="02010600030101010101" pitchFamily="2" charset="-122"/>
            </a:endParaRPr>
          </a:p>
          <a:p>
            <a:pPr>
              <a:lnSpc>
                <a:spcPct val="100000"/>
              </a:lnSpc>
              <a:spcBef>
                <a:spcPct val="40000"/>
              </a:spcBef>
              <a:buClr>
                <a:schemeClr val="accent2"/>
              </a:buClr>
              <a:buSzTx/>
              <a:buFont typeface="Wingdings" panose="05000000000000000000" pitchFamily="2" charset="2"/>
              <a:buChar char="§"/>
            </a:pPr>
            <a:r>
              <a:rPr lang="en-US" altLang="zh-CN" sz="2600" b="1" dirty="0">
                <a:solidFill>
                  <a:schemeClr val="tx1"/>
                </a:solidFill>
                <a:latin typeface="Times New Roman" panose="02020603050405020304" pitchFamily="18" charset="0"/>
                <a:ea typeface="宋体" panose="02010600030101010101" pitchFamily="2" charset="-122"/>
              </a:rPr>
              <a:t> “</a:t>
            </a:r>
            <a:r>
              <a:rPr lang="zh-CN" altLang="en-US" sz="2600" b="1" dirty="0">
                <a:solidFill>
                  <a:schemeClr val="accent2"/>
                </a:solidFill>
                <a:latin typeface="Times New Roman" panose="02020603050405020304" pitchFamily="18" charset="0"/>
                <a:ea typeface="宋体" panose="02010600030101010101" pitchFamily="2" charset="-122"/>
              </a:rPr>
              <a:t>机器人在</a:t>
            </a:r>
            <a:r>
              <a:rPr lang="en-US" altLang="zh-CN" sz="2600" b="1" dirty="0">
                <a:solidFill>
                  <a:schemeClr val="accent2"/>
                </a:solidFill>
                <a:latin typeface="Times New Roman" panose="02020603050405020304" pitchFamily="18" charset="0"/>
                <a:ea typeface="宋体" panose="02010600030101010101" pitchFamily="2" charset="-122"/>
              </a:rPr>
              <a:t>1</a:t>
            </a:r>
            <a:r>
              <a:rPr lang="zh-CN" altLang="en-US" sz="2600" b="1" dirty="0">
                <a:solidFill>
                  <a:schemeClr val="accent2"/>
                </a:solidFill>
                <a:latin typeface="Times New Roman" panose="02020603050405020304" pitchFamily="18" charset="0"/>
                <a:ea typeface="宋体" panose="02010600030101010101" pitchFamily="2" charset="-122"/>
              </a:rPr>
              <a:t>号房间中</a:t>
            </a:r>
            <a:r>
              <a:rPr lang="zh-CN" altLang="en-US" sz="2600" b="1" dirty="0">
                <a:solidFill>
                  <a:schemeClr val="tx1"/>
                </a:solidFill>
                <a:latin typeface="Times New Roman" panose="02020603050405020304" pitchFamily="18" charset="0"/>
                <a:ea typeface="宋体" panose="02010600030101010101" pitchFamily="2" charset="-122"/>
              </a:rPr>
              <a:t>” ：</a:t>
            </a:r>
            <a:r>
              <a:rPr lang="en-US" altLang="zh-CN" sz="2600" dirty="0" err="1" smtClean="0">
                <a:solidFill>
                  <a:schemeClr val="tx1"/>
                </a:solidFill>
                <a:latin typeface="Times New Roman" panose="02020603050405020304" pitchFamily="18" charset="0"/>
                <a:ea typeface="宋体" panose="02010600030101010101" pitchFamily="2" charset="-122"/>
              </a:rPr>
              <a:t>INRoom</a:t>
            </a:r>
            <a:r>
              <a:rPr lang="en-US" altLang="zh-CN" sz="2600" dirty="0" smtClean="0">
                <a:solidFill>
                  <a:schemeClr val="tx1"/>
                </a:solidFill>
                <a:latin typeface="Times New Roman" panose="02020603050405020304" pitchFamily="18" charset="0"/>
                <a:ea typeface="宋体" panose="02010600030101010101" pitchFamily="2" charset="-122"/>
              </a:rPr>
              <a:t>(Robot,R1</a:t>
            </a:r>
            <a:r>
              <a:rPr lang="en-US" altLang="zh-CN" sz="2600" dirty="0">
                <a:solidFill>
                  <a:schemeClr val="tx1"/>
                </a:solidFill>
                <a:latin typeface="Times New Roman" panose="02020603050405020304" pitchFamily="18" charset="0"/>
                <a:ea typeface="宋体" panose="02010600030101010101" pitchFamily="2" charset="-122"/>
              </a:rPr>
              <a:t>).</a:t>
            </a:r>
            <a:endParaRPr lang="en-US" altLang="zh-CN" sz="2600" b="1" dirty="0">
              <a:solidFill>
                <a:schemeClr val="tx1"/>
              </a:solidFill>
              <a:latin typeface="Times New Roman" panose="02020603050405020304" pitchFamily="18" charset="0"/>
              <a:ea typeface="宋体" panose="02010600030101010101" pitchFamily="2" charset="-122"/>
            </a:endParaRPr>
          </a:p>
          <a:p>
            <a:pPr>
              <a:lnSpc>
                <a:spcPct val="100000"/>
              </a:lnSpc>
              <a:spcBef>
                <a:spcPct val="40000"/>
              </a:spcBef>
              <a:buClr>
                <a:schemeClr val="accent2"/>
              </a:buClr>
              <a:buSzTx/>
              <a:buFont typeface="Wingdings" panose="05000000000000000000" pitchFamily="2" charset="2"/>
              <a:buChar char="§"/>
            </a:pPr>
            <a:r>
              <a:rPr lang="en-US" altLang="zh-CN" sz="2600" b="1" dirty="0">
                <a:solidFill>
                  <a:schemeClr val="tx1"/>
                </a:solidFill>
                <a:latin typeface="Times New Roman" panose="02020603050405020304" pitchFamily="18" charset="0"/>
                <a:ea typeface="宋体" panose="02010600030101010101" pitchFamily="2" charset="-122"/>
              </a:rPr>
              <a:t> “</a:t>
            </a:r>
            <a:r>
              <a:rPr lang="en-US" altLang="zh-CN" sz="2600" b="1" dirty="0">
                <a:solidFill>
                  <a:schemeClr val="accent2"/>
                </a:solidFill>
                <a:latin typeface="Times New Roman" panose="02020603050405020304" pitchFamily="18" charset="0"/>
                <a:ea typeface="宋体" panose="02010600030101010101" pitchFamily="2" charset="-122"/>
              </a:rPr>
              <a:t>Smith</a:t>
            </a:r>
            <a:r>
              <a:rPr lang="zh-CN" altLang="en-US" sz="2600" b="1" dirty="0">
                <a:solidFill>
                  <a:schemeClr val="accent2"/>
                </a:solidFill>
                <a:latin typeface="Times New Roman" panose="02020603050405020304" pitchFamily="18" charset="0"/>
                <a:ea typeface="宋体" panose="02010600030101010101" pitchFamily="2" charset="-122"/>
              </a:rPr>
              <a:t>作为一个工程师为</a:t>
            </a:r>
            <a:r>
              <a:rPr lang="en-US" altLang="zh-CN" sz="2600" b="1" dirty="0">
                <a:solidFill>
                  <a:schemeClr val="accent2"/>
                </a:solidFill>
                <a:latin typeface="Times New Roman" panose="02020603050405020304" pitchFamily="18" charset="0"/>
                <a:ea typeface="宋体" panose="02010600030101010101" pitchFamily="2" charset="-122"/>
              </a:rPr>
              <a:t>IBM</a:t>
            </a:r>
            <a:r>
              <a:rPr lang="zh-CN" altLang="en-US" sz="2600" b="1" dirty="0">
                <a:solidFill>
                  <a:schemeClr val="accent2"/>
                </a:solidFill>
                <a:latin typeface="Times New Roman" panose="02020603050405020304" pitchFamily="18" charset="0"/>
                <a:ea typeface="宋体" panose="02010600030101010101" pitchFamily="2" charset="-122"/>
              </a:rPr>
              <a:t>工作</a:t>
            </a:r>
            <a:r>
              <a:rPr lang="zh-CN" altLang="en-US" sz="2600" b="1" dirty="0">
                <a:solidFill>
                  <a:schemeClr val="tx1"/>
                </a:solidFill>
                <a:latin typeface="Times New Roman" panose="02020603050405020304" pitchFamily="18" charset="0"/>
                <a:ea typeface="宋体" panose="02010600030101010101" pitchFamily="2" charset="-122"/>
              </a:rPr>
              <a:t>”： </a:t>
            </a:r>
            <a:endParaRPr lang="zh-CN" altLang="en-US" sz="2600" b="1" dirty="0">
              <a:solidFill>
                <a:schemeClr val="tx1"/>
              </a:solidFill>
              <a:latin typeface="Times New Roman" panose="02020603050405020304" pitchFamily="18" charset="0"/>
              <a:ea typeface="宋体" panose="02010600030101010101" pitchFamily="2" charset="-122"/>
            </a:endParaRPr>
          </a:p>
          <a:p>
            <a:pPr algn="ctr">
              <a:lnSpc>
                <a:spcPct val="100000"/>
              </a:lnSpc>
              <a:spcBef>
                <a:spcPct val="40000"/>
              </a:spcBef>
              <a:buClr>
                <a:srgbClr val="0000FF"/>
              </a:buClr>
              <a:buSzTx/>
            </a:pPr>
            <a:r>
              <a:rPr lang="zh-CN" altLang="en-US" sz="2600" dirty="0">
                <a:solidFill>
                  <a:schemeClr val="tx1"/>
                </a:solidFill>
                <a:latin typeface="Times New Roman" panose="02020603050405020304" pitchFamily="18" charset="0"/>
                <a:ea typeface="宋体" panose="02010600030101010101" pitchFamily="2" charset="-122"/>
              </a:rPr>
              <a:t>三元谓词</a:t>
            </a:r>
            <a:r>
              <a:rPr lang="zh-CN" altLang="en-US" sz="2600" b="1" dirty="0">
                <a:solidFill>
                  <a:schemeClr val="tx1"/>
                </a:solidFill>
                <a:latin typeface="Times New Roman" panose="02020603050405020304" pitchFamily="18" charset="0"/>
                <a:ea typeface="宋体" panose="02010600030101010101" pitchFamily="2" charset="-122"/>
              </a:rPr>
              <a:t> </a:t>
            </a:r>
            <a:r>
              <a:rPr lang="en-US" altLang="zh-CN" sz="2600" b="1" i="1" dirty="0">
                <a:solidFill>
                  <a:schemeClr val="tx1"/>
                </a:solidFill>
                <a:latin typeface="Times New Roman" panose="02020603050405020304" pitchFamily="18" charset="0"/>
                <a:ea typeface="宋体" panose="02010600030101010101" pitchFamily="2" charset="-122"/>
              </a:rPr>
              <a:t>Works </a:t>
            </a:r>
            <a:r>
              <a:rPr lang="en-US" altLang="zh-CN" sz="2600" b="1" dirty="0">
                <a:solidFill>
                  <a:schemeClr val="tx1"/>
                </a:solidFill>
                <a:latin typeface="Times New Roman" panose="02020603050405020304" pitchFamily="18" charset="0"/>
                <a:ea typeface="宋体" panose="02010600030101010101" pitchFamily="2" charset="-122"/>
              </a:rPr>
              <a:t>(</a:t>
            </a:r>
            <a:r>
              <a:rPr lang="en-US" altLang="zh-CN" sz="2600" b="1" i="1" dirty="0">
                <a:solidFill>
                  <a:schemeClr val="tx1"/>
                </a:solidFill>
                <a:latin typeface="Times New Roman" panose="02020603050405020304" pitchFamily="18" charset="0"/>
                <a:ea typeface="宋体" panose="02010600030101010101" pitchFamily="2" charset="-122"/>
              </a:rPr>
              <a:t>Smith</a:t>
            </a:r>
            <a:r>
              <a:rPr lang="en-US" altLang="zh-CN" sz="2600" b="1" dirty="0">
                <a:solidFill>
                  <a:schemeClr val="tx1"/>
                </a:solidFill>
                <a:latin typeface="Times New Roman" panose="02020603050405020304" pitchFamily="18" charset="0"/>
                <a:ea typeface="宋体" panose="02010600030101010101" pitchFamily="2" charset="-122"/>
              </a:rPr>
              <a:t>, </a:t>
            </a:r>
            <a:r>
              <a:rPr lang="en-US" altLang="zh-CN" sz="2600" b="1" i="1" dirty="0">
                <a:solidFill>
                  <a:schemeClr val="tx1"/>
                </a:solidFill>
                <a:latin typeface="Times New Roman" panose="02020603050405020304" pitchFamily="18" charset="0"/>
                <a:ea typeface="宋体" panose="02010600030101010101" pitchFamily="2" charset="-122"/>
              </a:rPr>
              <a:t>IBM</a:t>
            </a:r>
            <a:r>
              <a:rPr lang="en-US" altLang="zh-CN" sz="2600" b="1" dirty="0">
                <a:solidFill>
                  <a:schemeClr val="tx1"/>
                </a:solidFill>
                <a:latin typeface="Times New Roman" panose="02020603050405020304" pitchFamily="18" charset="0"/>
                <a:ea typeface="宋体" panose="02010600030101010101" pitchFamily="2" charset="-122"/>
              </a:rPr>
              <a:t>, </a:t>
            </a:r>
            <a:r>
              <a:rPr lang="en-US" altLang="zh-CN" sz="2600" b="1" i="1" dirty="0" smtClean="0">
                <a:solidFill>
                  <a:schemeClr val="tx1"/>
                </a:solidFill>
                <a:latin typeface="Times New Roman" panose="02020603050405020304" pitchFamily="18" charset="0"/>
                <a:ea typeface="宋体" panose="02010600030101010101" pitchFamily="2" charset="-122"/>
              </a:rPr>
              <a:t>Engineer</a:t>
            </a:r>
            <a:r>
              <a:rPr lang="en-US" altLang="zh-CN" sz="2600" b="1" dirty="0">
                <a:solidFill>
                  <a:schemeClr val="tx1"/>
                </a:solidFill>
                <a:latin typeface="Times New Roman" panose="02020603050405020304" pitchFamily="18" charset="0"/>
                <a:ea typeface="宋体" panose="02010600030101010101" pitchFamily="2" charset="-122"/>
              </a:rPr>
              <a:t>)</a:t>
            </a:r>
            <a:endParaRPr lang="en-US" altLang="zh-CN" sz="2600" b="1" dirty="0">
              <a:solidFill>
                <a:schemeClr val="tx1"/>
              </a:solidFill>
              <a:latin typeface="Times New Roman" panose="02020603050405020304" pitchFamily="18" charset="0"/>
              <a:ea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slide(fromBottom)">
                                      <p:cBhvr>
                                        <p:cTn id="7" dur="500"/>
                                        <p:tgtEl>
                                          <p:spTgt spid="23"/>
                                        </p:tgtEl>
                                      </p:cBhvr>
                                    </p:animEffect>
                                  </p:childTnLst>
                                  <p:subTnLst>
                                    <p:set>
                                      <p:cBhvr override="childStyle">
                                        <p:cTn dur="1" fill="hold" display="0" masterRel="nextClick" afterEffect="1"/>
                                        <p:tgtEl>
                                          <p:spTgt spid="2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3"/>
          <p:cNvSpPr>
            <a:spLocks noGrp="1"/>
          </p:cNvSpPr>
          <p:nvPr>
            <p:ph idx="1"/>
          </p:nvPr>
        </p:nvSpPr>
        <p:spPr>
          <a:xfrm>
            <a:off x="304800" y="228600"/>
            <a:ext cx="8001000" cy="635000"/>
          </a:xfrm>
          <a:solidFill>
            <a:schemeClr val="bg1"/>
          </a:solidFill>
        </p:spPr>
        <p:txBody>
          <a:bodyPr vert="horz" wrap="square" lIns="91440" tIns="45720" rIns="91440" bIns="45720" anchor="t"/>
          <a:lstStyle/>
          <a:p>
            <a:pPr eaLnBrk="1" hangingPunct="1">
              <a:lnSpc>
                <a:spcPct val="90000"/>
              </a:lnSpc>
            </a:pPr>
            <a:r>
              <a:rPr lang="zh-CN" altLang="en-US" sz="3200" dirty="0">
                <a:solidFill>
                  <a:srgbClr val="0000FF"/>
                </a:solidFill>
                <a:ea typeface="宋体" panose="02010600030101010101" pitchFamily="2" charset="-122"/>
              </a:rPr>
              <a:t>原子公式举例</a:t>
            </a:r>
            <a:endParaRPr lang="zh-CN" altLang="en-US" sz="3200" dirty="0">
              <a:ea typeface="宋体" panose="02010600030101010101" pitchFamily="2" charset="-122"/>
            </a:endParaRPr>
          </a:p>
        </p:txBody>
      </p:sp>
      <p:sp>
        <p:nvSpPr>
          <p:cNvPr id="17413" name="Rectangle 4"/>
          <p:cNvSpPr/>
          <p:nvPr/>
        </p:nvSpPr>
        <p:spPr>
          <a:xfrm>
            <a:off x="1075055" y="1999615"/>
            <a:ext cx="4038600" cy="609600"/>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lstStyle/>
          <a:p>
            <a:pPr algn="ctr"/>
            <a:r>
              <a:rPr lang="en-US" altLang="zh-CN" sz="2400" b="1" dirty="0">
                <a:solidFill>
                  <a:srgbClr val="FF0000"/>
                </a:solidFill>
                <a:latin typeface="Verdana" panose="020B0604030504040204" pitchFamily="34" charset="0"/>
              </a:rPr>
              <a:t>Inroom</a:t>
            </a:r>
            <a:r>
              <a:rPr lang="en-US" altLang="zh-CN" sz="2400" b="1" dirty="0">
                <a:latin typeface="Verdana" panose="020B0604030504040204" pitchFamily="34" charset="0"/>
              </a:rPr>
              <a:t>(Robot,R1)</a:t>
            </a:r>
            <a:endParaRPr lang="en-US" altLang="zh-CN" sz="2400" b="1" dirty="0">
              <a:latin typeface="Verdana" panose="020B0604030504040204" pitchFamily="34" charset="0"/>
            </a:endParaRPr>
          </a:p>
        </p:txBody>
      </p:sp>
      <p:sp>
        <p:nvSpPr>
          <p:cNvPr id="692229" name="AutoShape 5"/>
          <p:cNvSpPr/>
          <p:nvPr/>
        </p:nvSpPr>
        <p:spPr>
          <a:xfrm>
            <a:off x="1379855" y="3371215"/>
            <a:ext cx="1219200" cy="457200"/>
          </a:xfrm>
          <a:prstGeom prst="wedgeRectCallout">
            <a:avLst>
              <a:gd name="adj1" fmla="val -4296"/>
              <a:gd name="adj2" fmla="val -258333"/>
            </a:avLst>
          </a:prstGeom>
          <a:solidFill>
            <a:srgbClr val="FFFF99"/>
          </a:solidFill>
          <a:ln w="9525" cap="flat" cmpd="sng">
            <a:solidFill>
              <a:schemeClr val="tx1"/>
            </a:solidFill>
            <a:prstDash val="solid"/>
            <a:miter/>
            <a:headEnd type="none" w="med" len="med"/>
            <a:tailEnd type="none" w="med" len="med"/>
          </a:ln>
        </p:spPr>
        <p:txBody>
          <a:bodyPr/>
          <a:lstStyle/>
          <a:p>
            <a:pPr lvl="0" algn="ctr"/>
            <a:r>
              <a:rPr lang="zh-CN" altLang="en-US" b="1">
                <a:solidFill>
                  <a:srgbClr val="FF0000"/>
                </a:solidFill>
                <a:latin typeface="Verdana" panose="020B0604030504040204" pitchFamily="34" charset="0"/>
              </a:rPr>
              <a:t>谓词符号</a:t>
            </a:r>
            <a:endParaRPr lang="zh-CN" altLang="en-US" b="1" dirty="0">
              <a:solidFill>
                <a:srgbClr val="FF0000"/>
              </a:solidFill>
              <a:latin typeface="Verdana" panose="020B0604030504040204" pitchFamily="34" charset="0"/>
            </a:endParaRPr>
          </a:p>
        </p:txBody>
      </p:sp>
      <p:sp>
        <p:nvSpPr>
          <p:cNvPr id="692230" name="AutoShape 6"/>
          <p:cNvSpPr/>
          <p:nvPr/>
        </p:nvSpPr>
        <p:spPr>
          <a:xfrm>
            <a:off x="3132455" y="3371215"/>
            <a:ext cx="1219200" cy="457200"/>
          </a:xfrm>
          <a:prstGeom prst="wedgeRectCallout">
            <a:avLst>
              <a:gd name="adj1" fmla="val -4296"/>
              <a:gd name="adj2" fmla="val -258333"/>
            </a:avLst>
          </a:prstGeom>
          <a:solidFill>
            <a:srgbClr val="FFFF99"/>
          </a:solidFill>
          <a:ln w="9525" cap="flat" cmpd="sng">
            <a:solidFill>
              <a:schemeClr val="tx1"/>
            </a:solidFill>
            <a:prstDash val="solid"/>
            <a:miter/>
            <a:headEnd type="none" w="med" len="med"/>
            <a:tailEnd type="none" w="med" len="med"/>
          </a:ln>
        </p:spPr>
        <p:txBody>
          <a:bodyPr/>
          <a:lstStyle/>
          <a:p>
            <a:pPr lvl="0" algn="ctr"/>
            <a:r>
              <a:rPr lang="zh-CN" altLang="en-US" b="1">
                <a:solidFill>
                  <a:srgbClr val="009900"/>
                </a:solidFill>
                <a:latin typeface="Verdana" panose="020B0604030504040204" pitchFamily="34" charset="0"/>
              </a:rPr>
              <a:t>常量符号</a:t>
            </a:r>
            <a:endParaRPr lang="zh-CN" altLang="en-US" b="1" dirty="0">
              <a:solidFill>
                <a:srgbClr val="009900"/>
              </a:solidFill>
              <a:latin typeface="Verdana" panose="020B0604030504040204" pitchFamily="34" charset="0"/>
            </a:endParaRPr>
          </a:p>
        </p:txBody>
      </p:sp>
      <p:sp>
        <p:nvSpPr>
          <p:cNvPr id="17416" name="Rectangle 7"/>
          <p:cNvSpPr/>
          <p:nvPr/>
        </p:nvSpPr>
        <p:spPr>
          <a:xfrm>
            <a:off x="998855" y="4285615"/>
            <a:ext cx="4038600" cy="609600"/>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lstStyle/>
          <a:p>
            <a:pPr algn="ctr"/>
            <a:r>
              <a:rPr lang="en-US" altLang="zh-CN" sz="2400" b="1" dirty="0">
                <a:solidFill>
                  <a:srgbClr val="FF0000"/>
                </a:solidFill>
                <a:latin typeface="Verdana" panose="020B0604030504040204" pitchFamily="34" charset="0"/>
              </a:rPr>
              <a:t>Married</a:t>
            </a:r>
            <a:r>
              <a:rPr lang="en-US" altLang="zh-CN" sz="2400" b="1" dirty="0">
                <a:latin typeface="Verdana" panose="020B0604030504040204" pitchFamily="34" charset="0"/>
              </a:rPr>
              <a:t>(brother(L1),x)</a:t>
            </a:r>
            <a:endParaRPr lang="en-US" altLang="zh-CN" sz="2400" b="1" dirty="0">
              <a:latin typeface="Verdana" panose="020B0604030504040204" pitchFamily="34" charset="0"/>
            </a:endParaRPr>
          </a:p>
        </p:txBody>
      </p:sp>
      <p:sp>
        <p:nvSpPr>
          <p:cNvPr id="692232" name="AutoShape 8"/>
          <p:cNvSpPr/>
          <p:nvPr/>
        </p:nvSpPr>
        <p:spPr>
          <a:xfrm>
            <a:off x="1303655" y="5504815"/>
            <a:ext cx="1219200" cy="457200"/>
          </a:xfrm>
          <a:prstGeom prst="wedgeRectCallout">
            <a:avLst>
              <a:gd name="adj1" fmla="val -5468"/>
              <a:gd name="adj2" fmla="val -212153"/>
            </a:avLst>
          </a:prstGeom>
          <a:solidFill>
            <a:srgbClr val="FFFF99"/>
          </a:solidFill>
          <a:ln w="9525" cap="flat" cmpd="sng">
            <a:solidFill>
              <a:schemeClr val="tx1"/>
            </a:solidFill>
            <a:prstDash val="solid"/>
            <a:miter/>
            <a:headEnd type="none" w="med" len="med"/>
            <a:tailEnd type="none" w="med" len="med"/>
          </a:ln>
        </p:spPr>
        <p:txBody>
          <a:bodyPr/>
          <a:lstStyle/>
          <a:p>
            <a:pPr lvl="0" algn="ctr"/>
            <a:r>
              <a:rPr lang="zh-CN" altLang="en-US" b="1">
                <a:solidFill>
                  <a:srgbClr val="FF0000"/>
                </a:solidFill>
                <a:latin typeface="Verdana" panose="020B0604030504040204" pitchFamily="34" charset="0"/>
              </a:rPr>
              <a:t>谓词符号</a:t>
            </a:r>
            <a:endParaRPr lang="zh-CN" altLang="en-US" b="1" dirty="0">
              <a:solidFill>
                <a:srgbClr val="FF0000"/>
              </a:solidFill>
              <a:latin typeface="Verdana" panose="020B0604030504040204" pitchFamily="34" charset="0"/>
            </a:endParaRPr>
          </a:p>
        </p:txBody>
      </p:sp>
      <p:sp>
        <p:nvSpPr>
          <p:cNvPr id="692233" name="AutoShape 9"/>
          <p:cNvSpPr/>
          <p:nvPr/>
        </p:nvSpPr>
        <p:spPr>
          <a:xfrm>
            <a:off x="2827655" y="5504815"/>
            <a:ext cx="1219200" cy="457200"/>
          </a:xfrm>
          <a:prstGeom prst="wedgeRectCallout">
            <a:avLst>
              <a:gd name="adj1" fmla="val -30727"/>
              <a:gd name="adj2" fmla="val -222222"/>
            </a:avLst>
          </a:prstGeom>
          <a:solidFill>
            <a:srgbClr val="FFFF99"/>
          </a:solidFill>
          <a:ln w="9525" cap="flat" cmpd="sng">
            <a:solidFill>
              <a:schemeClr val="tx1"/>
            </a:solidFill>
            <a:prstDash val="solid"/>
            <a:miter/>
            <a:headEnd type="none" w="med" len="med"/>
            <a:tailEnd type="none" w="med" len="med"/>
          </a:ln>
        </p:spPr>
        <p:txBody>
          <a:bodyPr/>
          <a:lstStyle/>
          <a:p>
            <a:pPr lvl="0" algn="ctr"/>
            <a:r>
              <a:rPr lang="zh-CN" altLang="en-US" b="1">
                <a:solidFill>
                  <a:srgbClr val="0000FF"/>
                </a:solidFill>
                <a:latin typeface="Verdana" panose="020B0604030504040204" pitchFamily="34" charset="0"/>
              </a:rPr>
              <a:t>函数符号</a:t>
            </a:r>
            <a:endParaRPr lang="zh-CN" altLang="en-US" b="1" dirty="0">
              <a:solidFill>
                <a:srgbClr val="0000FF"/>
              </a:solidFill>
              <a:latin typeface="Verdana" panose="020B0604030504040204" pitchFamily="34" charset="0"/>
            </a:endParaRPr>
          </a:p>
        </p:txBody>
      </p:sp>
      <p:sp>
        <p:nvSpPr>
          <p:cNvPr id="692234" name="AutoShape 10"/>
          <p:cNvSpPr/>
          <p:nvPr/>
        </p:nvSpPr>
        <p:spPr>
          <a:xfrm>
            <a:off x="4732655" y="3371215"/>
            <a:ext cx="1219200" cy="457200"/>
          </a:xfrm>
          <a:prstGeom prst="wedgeRectCallout">
            <a:avLst>
              <a:gd name="adj1" fmla="val -91278"/>
              <a:gd name="adj2" fmla="val -298264"/>
            </a:avLst>
          </a:prstGeom>
          <a:solidFill>
            <a:srgbClr val="FFFF99"/>
          </a:solidFill>
          <a:ln w="9525" cap="flat" cmpd="sng">
            <a:solidFill>
              <a:schemeClr val="tx1"/>
            </a:solidFill>
            <a:prstDash val="solid"/>
            <a:miter/>
            <a:headEnd type="none" w="med" len="med"/>
            <a:tailEnd type="none" w="med" len="med"/>
          </a:ln>
        </p:spPr>
        <p:txBody>
          <a:bodyPr/>
          <a:lstStyle/>
          <a:p>
            <a:pPr lvl="0" algn="ctr"/>
            <a:r>
              <a:rPr lang="zh-CN" altLang="en-US" b="1">
                <a:solidFill>
                  <a:srgbClr val="009900"/>
                </a:solidFill>
                <a:latin typeface="Verdana" panose="020B0604030504040204" pitchFamily="34" charset="0"/>
              </a:rPr>
              <a:t>常量符号</a:t>
            </a:r>
            <a:endParaRPr lang="zh-CN" altLang="en-US" b="1" dirty="0">
              <a:solidFill>
                <a:srgbClr val="009900"/>
              </a:solidFill>
              <a:latin typeface="Verdana" panose="020B0604030504040204" pitchFamily="34" charset="0"/>
            </a:endParaRPr>
          </a:p>
        </p:txBody>
      </p:sp>
      <p:sp>
        <p:nvSpPr>
          <p:cNvPr id="692235" name="AutoShape 11"/>
          <p:cNvSpPr/>
          <p:nvPr/>
        </p:nvSpPr>
        <p:spPr>
          <a:xfrm>
            <a:off x="4427855" y="5581015"/>
            <a:ext cx="1219200" cy="457200"/>
          </a:xfrm>
          <a:prstGeom prst="wedgeRectCallout">
            <a:avLst>
              <a:gd name="adj1" fmla="val -85940"/>
              <a:gd name="adj2" fmla="val -232986"/>
            </a:avLst>
          </a:prstGeom>
          <a:solidFill>
            <a:srgbClr val="FFFF99"/>
          </a:solidFill>
          <a:ln w="9525" cap="flat" cmpd="sng">
            <a:solidFill>
              <a:schemeClr val="tx1"/>
            </a:solidFill>
            <a:prstDash val="solid"/>
            <a:miter/>
            <a:headEnd type="none" w="med" len="med"/>
            <a:tailEnd type="none" w="med" len="med"/>
          </a:ln>
        </p:spPr>
        <p:txBody>
          <a:bodyPr/>
          <a:lstStyle/>
          <a:p>
            <a:pPr lvl="0" algn="ctr"/>
            <a:r>
              <a:rPr lang="zh-CN" altLang="en-US" b="1">
                <a:solidFill>
                  <a:srgbClr val="009900"/>
                </a:solidFill>
                <a:latin typeface="Verdana" panose="020B0604030504040204" pitchFamily="34" charset="0"/>
              </a:rPr>
              <a:t>常量符号</a:t>
            </a:r>
            <a:endParaRPr lang="zh-CN" altLang="en-US" b="1" dirty="0">
              <a:solidFill>
                <a:srgbClr val="009900"/>
              </a:solidFill>
              <a:latin typeface="Verdana" panose="020B0604030504040204" pitchFamily="34" charset="0"/>
            </a:endParaRPr>
          </a:p>
        </p:txBody>
      </p:sp>
      <p:sp>
        <p:nvSpPr>
          <p:cNvPr id="692236" name="AutoShape 12"/>
          <p:cNvSpPr/>
          <p:nvPr/>
        </p:nvSpPr>
        <p:spPr>
          <a:xfrm>
            <a:off x="5570855" y="4971415"/>
            <a:ext cx="1219200" cy="457200"/>
          </a:xfrm>
          <a:prstGeom prst="wedgeRectCallout">
            <a:avLst>
              <a:gd name="adj1" fmla="val -122264"/>
              <a:gd name="adj2" fmla="val -107292"/>
            </a:avLst>
          </a:prstGeom>
          <a:solidFill>
            <a:srgbClr val="FFFF99"/>
          </a:solidFill>
          <a:ln w="9525" cap="flat" cmpd="sng">
            <a:solidFill>
              <a:schemeClr val="tx1"/>
            </a:solidFill>
            <a:prstDash val="solid"/>
            <a:miter/>
            <a:headEnd type="none" w="med" len="med"/>
            <a:tailEnd type="none" w="med" len="med"/>
          </a:ln>
        </p:spPr>
        <p:txBody>
          <a:bodyPr/>
          <a:lstStyle/>
          <a:p>
            <a:pPr lvl="0" algn="ctr"/>
            <a:r>
              <a:rPr lang="zh-CN" altLang="en-US" b="1">
                <a:solidFill>
                  <a:srgbClr val="0000FF"/>
                </a:solidFill>
                <a:latin typeface="Verdana" panose="020B0604030504040204" pitchFamily="34" charset="0"/>
              </a:rPr>
              <a:t>变量符号</a:t>
            </a:r>
            <a:endParaRPr lang="zh-CN" altLang="en-US" b="1" dirty="0">
              <a:solidFill>
                <a:srgbClr val="0000FF"/>
              </a:solidFill>
              <a:latin typeface="Verdana" panose="020B0604030504040204" pitchFamily="34" charset="0"/>
            </a:endParaRPr>
          </a:p>
        </p:txBody>
      </p:sp>
      <p:sp>
        <p:nvSpPr>
          <p:cNvPr id="692237" name="Rectangle 13"/>
          <p:cNvSpPr/>
          <p:nvPr/>
        </p:nvSpPr>
        <p:spPr>
          <a:xfrm>
            <a:off x="2218055" y="1237615"/>
            <a:ext cx="5334000" cy="457200"/>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lstStyle/>
          <a:p>
            <a:pPr algn="ctr"/>
            <a:r>
              <a:rPr lang="zh-CN" altLang="en-US" sz="2200" b="1" dirty="0">
                <a:latin typeface="Verdana" panose="020B0604030504040204" pitchFamily="34" charset="0"/>
              </a:rPr>
              <a:t>用</a:t>
            </a:r>
            <a:r>
              <a:rPr lang="zh-CN" altLang="en-US" sz="2200" b="1" dirty="0">
                <a:solidFill>
                  <a:srgbClr val="FF0000"/>
                </a:solidFill>
                <a:latin typeface="Verdana" panose="020B0604030504040204" pitchFamily="34" charset="0"/>
              </a:rPr>
              <a:t>括号</a:t>
            </a:r>
            <a:r>
              <a:rPr lang="zh-CN" altLang="en-US" sz="2200" b="1" dirty="0">
                <a:latin typeface="Verdana" panose="020B0604030504040204" pitchFamily="34" charset="0"/>
              </a:rPr>
              <a:t>和</a:t>
            </a:r>
            <a:r>
              <a:rPr lang="zh-CN" altLang="en-US" sz="2200" b="1" dirty="0">
                <a:solidFill>
                  <a:srgbClr val="FF0000"/>
                </a:solidFill>
                <a:latin typeface="Verdana" panose="020B0604030504040204" pitchFamily="34" charset="0"/>
              </a:rPr>
              <a:t>逗号</a:t>
            </a:r>
            <a:r>
              <a:rPr lang="zh-CN" altLang="en-US" sz="2200" b="1" dirty="0">
                <a:latin typeface="Verdana" panose="020B0604030504040204" pitchFamily="34" charset="0"/>
              </a:rPr>
              <a:t>隔开，以表示论域内的</a:t>
            </a:r>
            <a:r>
              <a:rPr lang="zh-CN" altLang="en-US" sz="2200" b="1" dirty="0">
                <a:solidFill>
                  <a:srgbClr val="FF0000"/>
                </a:solidFill>
                <a:latin typeface="Verdana" panose="020B0604030504040204" pitchFamily="34" charset="0"/>
              </a:rPr>
              <a:t>关系</a:t>
            </a:r>
            <a:endParaRPr lang="zh-CN" altLang="en-US" sz="2200" b="1" dirty="0">
              <a:solidFill>
                <a:srgbClr val="FF0000"/>
              </a:solidFill>
              <a:latin typeface="Verdana" panose="020B060403050404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92229"/>
                                        </p:tgtEl>
                                        <p:attrNameLst>
                                          <p:attrName>style.visibility</p:attrName>
                                        </p:attrNameLst>
                                      </p:cBhvr>
                                      <p:to>
                                        <p:strVal val="visible"/>
                                      </p:to>
                                    </p:set>
                                    <p:animEffect transition="in" filter="checkerboard(across)">
                                      <p:cBhvr>
                                        <p:cTn id="7" dur="500"/>
                                        <p:tgtEl>
                                          <p:spTgt spid="692229"/>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692232"/>
                                        </p:tgtEl>
                                        <p:attrNameLst>
                                          <p:attrName>style.visibility</p:attrName>
                                        </p:attrNameLst>
                                      </p:cBhvr>
                                      <p:to>
                                        <p:strVal val="visible"/>
                                      </p:to>
                                    </p:set>
                                    <p:animEffect transition="in" filter="checkerboard(across)">
                                      <p:cBhvr>
                                        <p:cTn id="10" dur="500"/>
                                        <p:tgtEl>
                                          <p:spTgt spid="692232"/>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692230"/>
                                        </p:tgtEl>
                                        <p:attrNameLst>
                                          <p:attrName>style.visibility</p:attrName>
                                        </p:attrNameLst>
                                      </p:cBhvr>
                                      <p:to>
                                        <p:strVal val="visible"/>
                                      </p:to>
                                    </p:set>
                                    <p:animEffect transition="in" filter="checkerboard(across)">
                                      <p:cBhvr>
                                        <p:cTn id="15" dur="500"/>
                                        <p:tgtEl>
                                          <p:spTgt spid="692230"/>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692234"/>
                                        </p:tgtEl>
                                        <p:attrNameLst>
                                          <p:attrName>style.visibility</p:attrName>
                                        </p:attrNameLst>
                                      </p:cBhvr>
                                      <p:to>
                                        <p:strVal val="visible"/>
                                      </p:to>
                                    </p:set>
                                    <p:animEffect transition="in" filter="checkerboard(across)">
                                      <p:cBhvr>
                                        <p:cTn id="18" dur="500"/>
                                        <p:tgtEl>
                                          <p:spTgt spid="692234"/>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692235"/>
                                        </p:tgtEl>
                                        <p:attrNameLst>
                                          <p:attrName>style.visibility</p:attrName>
                                        </p:attrNameLst>
                                      </p:cBhvr>
                                      <p:to>
                                        <p:strVal val="visible"/>
                                      </p:to>
                                    </p:set>
                                    <p:animEffect transition="in" filter="checkerboard(across)">
                                      <p:cBhvr>
                                        <p:cTn id="21" dur="500"/>
                                        <p:tgtEl>
                                          <p:spTgt spid="692235"/>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692236"/>
                                        </p:tgtEl>
                                        <p:attrNameLst>
                                          <p:attrName>style.visibility</p:attrName>
                                        </p:attrNameLst>
                                      </p:cBhvr>
                                      <p:to>
                                        <p:strVal val="visible"/>
                                      </p:to>
                                    </p:set>
                                    <p:animEffect transition="in" filter="blinds(horizontal)">
                                      <p:cBhvr>
                                        <p:cTn id="26" dur="500"/>
                                        <p:tgtEl>
                                          <p:spTgt spid="692236"/>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grpId="0" nodeType="clickEffect">
                                  <p:stCondLst>
                                    <p:cond delay="0"/>
                                  </p:stCondLst>
                                  <p:childTnLst>
                                    <p:set>
                                      <p:cBhvr>
                                        <p:cTn id="30" dur="1" fill="hold">
                                          <p:stCondLst>
                                            <p:cond delay="0"/>
                                          </p:stCondLst>
                                        </p:cTn>
                                        <p:tgtEl>
                                          <p:spTgt spid="692233"/>
                                        </p:tgtEl>
                                        <p:attrNameLst>
                                          <p:attrName>style.visibility</p:attrName>
                                        </p:attrNameLst>
                                      </p:cBhvr>
                                      <p:to>
                                        <p:strVal val="visible"/>
                                      </p:to>
                                    </p:set>
                                    <p:animEffect transition="in" filter="box(in)">
                                      <p:cBhvr>
                                        <p:cTn id="31" dur="500"/>
                                        <p:tgtEl>
                                          <p:spTgt spid="692233"/>
                                        </p:tgtEl>
                                      </p:cBhvr>
                                    </p:animEffect>
                                  </p:childTnLst>
                                </p:cTn>
                              </p:par>
                            </p:childTnLst>
                          </p:cTn>
                        </p:par>
                      </p:childTnLst>
                    </p:cTn>
                  </p:par>
                  <p:par>
                    <p:cTn id="32" fill="hold">
                      <p:stCondLst>
                        <p:cond delay="indefinite"/>
                      </p:stCondLst>
                      <p:childTnLst>
                        <p:par>
                          <p:cTn id="33" fill="hold">
                            <p:stCondLst>
                              <p:cond delay="0"/>
                            </p:stCondLst>
                            <p:childTnLst>
                              <p:par>
                                <p:cTn id="34" presetID="21" presetClass="entr" presetSubtype="4" fill="hold" grpId="0" nodeType="clickEffect">
                                  <p:stCondLst>
                                    <p:cond delay="0"/>
                                  </p:stCondLst>
                                  <p:childTnLst>
                                    <p:set>
                                      <p:cBhvr>
                                        <p:cTn id="35" dur="1" fill="hold">
                                          <p:stCondLst>
                                            <p:cond delay="0"/>
                                          </p:stCondLst>
                                        </p:cTn>
                                        <p:tgtEl>
                                          <p:spTgt spid="692237"/>
                                        </p:tgtEl>
                                        <p:attrNameLst>
                                          <p:attrName>style.visibility</p:attrName>
                                        </p:attrNameLst>
                                      </p:cBhvr>
                                      <p:to>
                                        <p:strVal val="visible"/>
                                      </p:to>
                                    </p:set>
                                    <p:animEffect transition="in" filter="wheel(4)">
                                      <p:cBhvr>
                                        <p:cTn id="36" dur="500"/>
                                        <p:tgtEl>
                                          <p:spTgt spid="6922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2229" grpId="0" bldLvl="0" animBg="1"/>
      <p:bldP spid="692230" grpId="0" bldLvl="0" animBg="1"/>
      <p:bldP spid="692232" grpId="0" bldLvl="0" animBg="1"/>
      <p:bldP spid="692233" grpId="0" bldLvl="0" animBg="1"/>
      <p:bldP spid="692234" grpId="0" bldLvl="0" animBg="1"/>
      <p:bldP spid="692235" grpId="0" bldLvl="0" animBg="1"/>
      <p:bldP spid="692236" grpId="0" bldLvl="0" animBg="1"/>
      <p:bldP spid="692237" grpId="0" bldLvl="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4"/>
          <p:cNvSpPr/>
          <p:nvPr/>
        </p:nvSpPr>
        <p:spPr>
          <a:xfrm>
            <a:off x="685800" y="1905000"/>
            <a:ext cx="4038600" cy="609600"/>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lstStyle/>
          <a:p>
            <a:pPr algn="ctr"/>
            <a:r>
              <a:rPr lang="en-US" altLang="zh-CN" sz="2400" b="1" dirty="0">
                <a:solidFill>
                  <a:srgbClr val="009900"/>
                </a:solidFill>
                <a:latin typeface="Verdana" panose="020B0604030504040204" pitchFamily="34" charset="0"/>
              </a:rPr>
              <a:t>I</a:t>
            </a:r>
            <a:r>
              <a:rPr lang="en-US" altLang="zh-CN" sz="2400" b="1" dirty="0">
                <a:solidFill>
                  <a:srgbClr val="FF0000"/>
                </a:solidFill>
                <a:latin typeface="Verdana" panose="020B0604030504040204" pitchFamily="34" charset="0"/>
              </a:rPr>
              <a:t>nroom</a:t>
            </a:r>
            <a:r>
              <a:rPr lang="en-US" altLang="zh-CN" sz="2400" b="1" dirty="0">
                <a:latin typeface="Verdana" panose="020B0604030504040204" pitchFamily="34" charset="0"/>
              </a:rPr>
              <a:t>(</a:t>
            </a:r>
            <a:r>
              <a:rPr lang="en-US" altLang="zh-CN" sz="2400" b="1" dirty="0">
                <a:solidFill>
                  <a:srgbClr val="009900"/>
                </a:solidFill>
                <a:latin typeface="Verdana" panose="020B0604030504040204" pitchFamily="34" charset="0"/>
              </a:rPr>
              <a:t>R</a:t>
            </a:r>
            <a:r>
              <a:rPr lang="en-US" altLang="zh-CN" sz="2400" b="1" dirty="0">
                <a:latin typeface="Verdana" panose="020B0604030504040204" pitchFamily="34" charset="0"/>
              </a:rPr>
              <a:t>obot,</a:t>
            </a:r>
            <a:r>
              <a:rPr lang="en-US" altLang="zh-CN" sz="2400" b="1" dirty="0">
                <a:solidFill>
                  <a:srgbClr val="009900"/>
                </a:solidFill>
                <a:latin typeface="Verdana" panose="020B0604030504040204" pitchFamily="34" charset="0"/>
              </a:rPr>
              <a:t>R</a:t>
            </a:r>
            <a:r>
              <a:rPr lang="en-US" altLang="zh-CN" sz="2400" b="1" dirty="0">
                <a:latin typeface="Verdana" panose="020B0604030504040204" pitchFamily="34" charset="0"/>
              </a:rPr>
              <a:t>1)</a:t>
            </a:r>
            <a:endParaRPr lang="en-US" altLang="zh-CN" sz="2400" b="1" dirty="0">
              <a:latin typeface="Verdana" panose="020B0604030504040204" pitchFamily="34" charset="0"/>
            </a:endParaRPr>
          </a:p>
        </p:txBody>
      </p:sp>
      <p:sp>
        <p:nvSpPr>
          <p:cNvPr id="18437" name="AutoShape 5"/>
          <p:cNvSpPr/>
          <p:nvPr/>
        </p:nvSpPr>
        <p:spPr>
          <a:xfrm>
            <a:off x="990600" y="3276600"/>
            <a:ext cx="1219200" cy="457200"/>
          </a:xfrm>
          <a:prstGeom prst="wedgeRectCallout">
            <a:avLst>
              <a:gd name="adj1" fmla="val -4296"/>
              <a:gd name="adj2" fmla="val -258333"/>
            </a:avLst>
          </a:prstGeom>
          <a:solidFill>
            <a:srgbClr val="FFFF99"/>
          </a:solidFill>
          <a:ln w="9525" cap="flat" cmpd="sng">
            <a:solidFill>
              <a:schemeClr val="tx1"/>
            </a:solidFill>
            <a:prstDash val="solid"/>
            <a:miter/>
            <a:headEnd type="none" w="med" len="med"/>
            <a:tailEnd type="none" w="med" len="med"/>
          </a:ln>
        </p:spPr>
        <p:txBody>
          <a:bodyPr/>
          <a:lstStyle/>
          <a:p>
            <a:pPr lvl="0" algn="ctr"/>
            <a:r>
              <a:rPr lang="zh-CN" altLang="en-US" b="1">
                <a:solidFill>
                  <a:srgbClr val="FF0000"/>
                </a:solidFill>
                <a:latin typeface="Verdana" panose="020B0604030504040204" pitchFamily="34" charset="0"/>
              </a:rPr>
              <a:t>谓词符号</a:t>
            </a:r>
            <a:endParaRPr lang="zh-CN" altLang="en-US" b="1" dirty="0">
              <a:solidFill>
                <a:srgbClr val="FF0000"/>
              </a:solidFill>
              <a:latin typeface="Verdana" panose="020B0604030504040204" pitchFamily="34" charset="0"/>
            </a:endParaRPr>
          </a:p>
        </p:txBody>
      </p:sp>
      <p:sp>
        <p:nvSpPr>
          <p:cNvPr id="18438" name="AutoShape 6"/>
          <p:cNvSpPr/>
          <p:nvPr/>
        </p:nvSpPr>
        <p:spPr>
          <a:xfrm>
            <a:off x="2286000" y="3276600"/>
            <a:ext cx="1219200" cy="457200"/>
          </a:xfrm>
          <a:prstGeom prst="wedgeRectCallout">
            <a:avLst>
              <a:gd name="adj1" fmla="val 6639"/>
              <a:gd name="adj2" fmla="val -243750"/>
            </a:avLst>
          </a:prstGeom>
          <a:solidFill>
            <a:srgbClr val="FFFF99"/>
          </a:solidFill>
          <a:ln w="9525" cap="flat" cmpd="sng">
            <a:solidFill>
              <a:schemeClr val="tx1"/>
            </a:solidFill>
            <a:prstDash val="solid"/>
            <a:miter/>
            <a:headEnd type="none" w="med" len="med"/>
            <a:tailEnd type="none" w="med" len="med"/>
          </a:ln>
        </p:spPr>
        <p:txBody>
          <a:bodyPr/>
          <a:lstStyle/>
          <a:p>
            <a:pPr lvl="0" algn="ctr"/>
            <a:r>
              <a:rPr lang="zh-CN" altLang="en-US" b="1">
                <a:solidFill>
                  <a:srgbClr val="0000FF"/>
                </a:solidFill>
                <a:latin typeface="Verdana" panose="020B0604030504040204" pitchFamily="34" charset="0"/>
              </a:rPr>
              <a:t>常量符号</a:t>
            </a:r>
            <a:endParaRPr lang="zh-CN" altLang="en-US" b="1" dirty="0">
              <a:solidFill>
                <a:srgbClr val="0000FF"/>
              </a:solidFill>
              <a:latin typeface="Verdana" panose="020B0604030504040204" pitchFamily="34" charset="0"/>
            </a:endParaRPr>
          </a:p>
        </p:txBody>
      </p:sp>
      <p:sp>
        <p:nvSpPr>
          <p:cNvPr id="18439" name="Rectangle 7"/>
          <p:cNvSpPr/>
          <p:nvPr/>
        </p:nvSpPr>
        <p:spPr>
          <a:xfrm>
            <a:off x="4876800" y="1905000"/>
            <a:ext cx="4038600" cy="609600"/>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lstStyle/>
          <a:p>
            <a:pPr algn="ctr"/>
            <a:r>
              <a:rPr lang="en-US" altLang="zh-CN" sz="2400" b="1" dirty="0">
                <a:solidFill>
                  <a:srgbClr val="009900"/>
                </a:solidFill>
                <a:latin typeface="Verdana" panose="020B0604030504040204" pitchFamily="34" charset="0"/>
              </a:rPr>
              <a:t>M</a:t>
            </a:r>
            <a:r>
              <a:rPr lang="en-US" altLang="zh-CN" sz="2400" b="1" dirty="0">
                <a:solidFill>
                  <a:srgbClr val="FF0000"/>
                </a:solidFill>
                <a:latin typeface="Verdana" panose="020B0604030504040204" pitchFamily="34" charset="0"/>
              </a:rPr>
              <a:t>arried</a:t>
            </a:r>
            <a:r>
              <a:rPr lang="en-US" altLang="zh-CN" sz="2400" b="1" dirty="0">
                <a:latin typeface="Verdana" panose="020B0604030504040204" pitchFamily="34" charset="0"/>
              </a:rPr>
              <a:t>(</a:t>
            </a:r>
            <a:r>
              <a:rPr lang="en-US" altLang="zh-CN" sz="2400" b="1" dirty="0">
                <a:latin typeface="Verdana" panose="020B0604030504040204" pitchFamily="34" charset="0"/>
                <a:sym typeface="+mn-ea"/>
              </a:rPr>
              <a:t>brother</a:t>
            </a:r>
            <a:r>
              <a:rPr lang="en-US" altLang="zh-CN" sz="2400" b="1" dirty="0">
                <a:latin typeface="Verdana" panose="020B0604030504040204" pitchFamily="34" charset="0"/>
              </a:rPr>
              <a:t>(</a:t>
            </a:r>
            <a:r>
              <a:rPr lang="en-US" altLang="zh-CN" sz="2400" b="1" dirty="0">
                <a:solidFill>
                  <a:srgbClr val="009900"/>
                </a:solidFill>
                <a:latin typeface="Verdana" panose="020B0604030504040204" pitchFamily="34" charset="0"/>
              </a:rPr>
              <a:t>L</a:t>
            </a:r>
            <a:r>
              <a:rPr lang="en-US" altLang="zh-CN" sz="2400" b="1" dirty="0">
                <a:latin typeface="Verdana" panose="020B0604030504040204" pitchFamily="34" charset="0"/>
              </a:rPr>
              <a:t>1),x)</a:t>
            </a:r>
            <a:endParaRPr lang="en-US" altLang="zh-CN" sz="2400" b="1" dirty="0">
              <a:latin typeface="Verdana" panose="020B0604030504040204" pitchFamily="34" charset="0"/>
            </a:endParaRPr>
          </a:p>
        </p:txBody>
      </p:sp>
      <p:sp>
        <p:nvSpPr>
          <p:cNvPr id="18440" name="AutoShape 8"/>
          <p:cNvSpPr/>
          <p:nvPr/>
        </p:nvSpPr>
        <p:spPr>
          <a:xfrm>
            <a:off x="5181600" y="3276600"/>
            <a:ext cx="1219200" cy="457200"/>
          </a:xfrm>
          <a:prstGeom prst="wedgeRectCallout">
            <a:avLst>
              <a:gd name="adj1" fmla="val -1560"/>
              <a:gd name="adj2" fmla="val -253819"/>
            </a:avLst>
          </a:prstGeom>
          <a:solidFill>
            <a:srgbClr val="FFFF99"/>
          </a:solidFill>
          <a:ln w="9525" cap="flat" cmpd="sng">
            <a:solidFill>
              <a:schemeClr val="tx1"/>
            </a:solidFill>
            <a:prstDash val="solid"/>
            <a:miter/>
            <a:headEnd type="none" w="med" len="med"/>
            <a:tailEnd type="none" w="med" len="med"/>
          </a:ln>
        </p:spPr>
        <p:txBody>
          <a:bodyPr/>
          <a:lstStyle/>
          <a:p>
            <a:pPr lvl="0" algn="ctr"/>
            <a:r>
              <a:rPr lang="zh-CN" altLang="en-US" b="1">
                <a:solidFill>
                  <a:srgbClr val="FF0000"/>
                </a:solidFill>
                <a:latin typeface="Verdana" panose="020B0604030504040204" pitchFamily="34" charset="0"/>
              </a:rPr>
              <a:t>谓词符号</a:t>
            </a:r>
            <a:endParaRPr lang="zh-CN" altLang="en-US" b="1" dirty="0">
              <a:solidFill>
                <a:srgbClr val="FF0000"/>
              </a:solidFill>
              <a:latin typeface="Verdana" panose="020B0604030504040204" pitchFamily="34" charset="0"/>
            </a:endParaRPr>
          </a:p>
        </p:txBody>
      </p:sp>
      <p:sp>
        <p:nvSpPr>
          <p:cNvPr id="693257" name="Rectangle 9"/>
          <p:cNvSpPr>
            <a:spLocks noChangeArrowheads="1"/>
          </p:cNvSpPr>
          <p:nvPr/>
        </p:nvSpPr>
        <p:spPr bwMode="auto">
          <a:xfrm>
            <a:off x="685800" y="3962400"/>
            <a:ext cx="8001000" cy="838200"/>
          </a:xfrm>
          <a:prstGeom prst="rect">
            <a:avLst/>
          </a:prstGeom>
          <a:solidFill>
            <a:srgbClr val="FFFF99"/>
          </a:solidFill>
          <a:ln w="9525">
            <a:solidFill>
              <a:schemeClr val="tx1"/>
            </a:solidFill>
            <a:miter lim="800000"/>
          </a:ln>
          <a:effectLst/>
        </p:spPr>
        <p:txBody>
          <a:bodyPr wrap="none" anchor="ctr"/>
          <a:lstStyle/>
          <a:p>
            <a:pPr marL="0" marR="0" lvl="0" indent="0" algn="ctr" defTabSz="914400" rtl="0" eaLnBrk="1" fontAlgn="base" latinLnBrk="0" hangingPunct="1">
              <a:lnSpc>
                <a:spcPct val="120000"/>
              </a:lnSpc>
              <a:spcBef>
                <a:spcPct val="20000"/>
              </a:spcBef>
              <a:buClrTx/>
              <a:buSzPct val="70000"/>
              <a:buFontTx/>
              <a:buNone/>
              <a:defRPr/>
            </a:pPr>
            <a:r>
              <a:rPr kumimoji="0" lang="zh-CN" altLang="en-US" sz="2400" b="1" i="0" u="none" strike="noStrike" kern="1200" cap="none" spc="0" normalizeH="0" baseline="0" noProof="0">
                <a:ln>
                  <a:noFill/>
                </a:ln>
                <a:solidFill>
                  <a:srgbClr val="FF0000"/>
                </a:solidFill>
                <a:effectLst/>
                <a:uLnTx/>
                <a:uFillTx/>
                <a:latin typeface="Verdana" panose="020B0604030504040204" pitchFamily="34" charset="0"/>
                <a:ea typeface="黑体" panose="02010609060101010101" pitchFamily="2" charset="-122"/>
                <a:cs typeface="+mn-cs"/>
              </a:rPr>
              <a:t>谓词符号</a:t>
            </a:r>
            <a:r>
              <a:rPr kumimoji="0" lang="zh-CN" altLang="en-US" sz="2400" b="1" i="0" u="none" strike="noStrike" kern="1200" cap="none" spc="0" normalizeH="0" baseline="0" noProof="0">
                <a:ln>
                  <a:noFill/>
                </a:ln>
                <a:solidFill>
                  <a:srgbClr val="CC6600"/>
                </a:solidFill>
                <a:effectLst/>
                <a:uLnTx/>
                <a:uFillTx/>
                <a:latin typeface="Verdana" panose="020B0604030504040204" pitchFamily="34" charset="0"/>
                <a:ea typeface="黑体" panose="02010609060101010101" pitchFamily="2" charset="-122"/>
                <a:cs typeface="+mn-cs"/>
              </a:rPr>
              <a:t>、</a:t>
            </a:r>
            <a:r>
              <a:rPr kumimoji="0" lang="zh-CN" altLang="en-US" sz="2400" b="1" i="0" u="none" strike="noStrike" kern="1200" cap="none" spc="0" normalizeH="0" baseline="0" noProof="0">
                <a:ln>
                  <a:noFill/>
                </a:ln>
                <a:solidFill>
                  <a:srgbClr val="0000FF"/>
                </a:solidFill>
                <a:effectLst/>
                <a:uLnTx/>
                <a:uFillTx/>
                <a:latin typeface="Verdana" panose="020B0604030504040204" pitchFamily="34" charset="0"/>
                <a:ea typeface="黑体" panose="02010609060101010101" pitchFamily="2" charset="-122"/>
                <a:cs typeface="+mn-cs"/>
              </a:rPr>
              <a:t>常量符号</a:t>
            </a:r>
            <a:r>
              <a:rPr kumimoji="0" lang="en-US" altLang="zh-CN" sz="2400" b="1" i="0" u="none" strike="noStrike" kern="1200" cap="none" spc="0" normalizeH="0" baseline="0" noProof="0">
                <a:ln>
                  <a:noFill/>
                </a:ln>
                <a:solidFill>
                  <a:srgbClr val="CC6600"/>
                </a:solidFill>
                <a:effectLst/>
                <a:uLnTx/>
                <a:uFillTx/>
                <a:latin typeface="黑体" panose="02010609060101010101" pitchFamily="2" charset="-122"/>
                <a:ea typeface="黑体" panose="02010609060101010101" pitchFamily="2" charset="-122"/>
                <a:cs typeface="+mn-cs"/>
              </a:rPr>
              <a:t>——</a:t>
            </a:r>
            <a:r>
              <a:rPr kumimoji="0" lang="zh-CN" altLang="en-US" sz="2400" b="1" i="0" u="none" strike="noStrike" kern="1200" cap="none" spc="0" normalizeH="0" baseline="0" noProof="0">
                <a:ln>
                  <a:noFill/>
                </a:ln>
                <a:solidFill>
                  <a:srgbClr val="CC6600"/>
                </a:solidFill>
                <a:effectLst>
                  <a:outerShdw blurRad="38100" dist="38100" dir="2700000" algn="tl">
                    <a:srgbClr val="FFFFFF"/>
                  </a:outerShdw>
                </a:effectLst>
                <a:uLnTx/>
                <a:uFillTx/>
                <a:latin typeface="Verdana" panose="020B0604030504040204" pitchFamily="34" charset="0"/>
                <a:ea typeface="黑体" panose="02010609060101010101" pitchFamily="2" charset="-122"/>
                <a:cs typeface="+mn-cs"/>
                <a:sym typeface="Symbol" panose="05050102010706020507" pitchFamily="18" charset="2"/>
              </a:rPr>
              <a:t>首字母大写的形式来表示</a:t>
            </a:r>
            <a:r>
              <a:rPr kumimoji="1" lang="zh-CN" altLang="en-US" sz="2400" b="1" i="0" u="none" strike="noStrike" kern="1200" cap="none" spc="0" normalizeH="0" baseline="0" noProof="0">
                <a:ln>
                  <a:noFill/>
                </a:ln>
                <a:solidFill>
                  <a:srgbClr val="FF0000"/>
                </a:solidFill>
                <a:effectLst>
                  <a:outerShdw blurRad="38100" dist="38100" dir="2700000" algn="tl">
                    <a:srgbClr val="000000"/>
                  </a:outerShdw>
                </a:effectLst>
                <a:uLnTx/>
                <a:uFillTx/>
                <a:latin typeface="黑体" panose="02010609060101010101" pitchFamily="2" charset="-122"/>
                <a:ea typeface="黑体" panose="02010609060101010101" pitchFamily="2" charset="-122"/>
                <a:cs typeface="+mn-cs"/>
              </a:rPr>
              <a:t>★</a:t>
            </a:r>
            <a:endParaRPr kumimoji="1" lang="zh-CN" altLang="en-US" sz="2400" b="1" i="0" u="none" strike="noStrike" kern="1200" cap="none" spc="0" normalizeH="0" baseline="0" noProof="0">
              <a:ln>
                <a:noFill/>
              </a:ln>
              <a:solidFill>
                <a:srgbClr val="FF0000"/>
              </a:solidFill>
              <a:effectLst>
                <a:outerShdw blurRad="38100" dist="38100" dir="2700000" algn="tl">
                  <a:srgbClr val="000000"/>
                </a:outerShdw>
              </a:effectLst>
              <a:uLnTx/>
              <a:uFillTx/>
              <a:latin typeface="黑体" panose="02010609060101010101" pitchFamily="2" charset="-122"/>
              <a:ea typeface="黑体" panose="02010609060101010101" pitchFamily="2" charset="-122"/>
              <a:cs typeface="+mn-cs"/>
            </a:endParaRPr>
          </a:p>
        </p:txBody>
      </p:sp>
      <p:sp>
        <p:nvSpPr>
          <p:cNvPr id="18442" name="AutoShape 10"/>
          <p:cNvSpPr/>
          <p:nvPr/>
        </p:nvSpPr>
        <p:spPr>
          <a:xfrm>
            <a:off x="3581400" y="3276600"/>
            <a:ext cx="1219200" cy="457200"/>
          </a:xfrm>
          <a:prstGeom prst="wedgeRectCallout">
            <a:avLst>
              <a:gd name="adj1" fmla="val -29037"/>
              <a:gd name="adj2" fmla="val -236458"/>
            </a:avLst>
          </a:prstGeom>
          <a:solidFill>
            <a:srgbClr val="FFFF99"/>
          </a:solidFill>
          <a:ln w="9525" cap="flat" cmpd="sng">
            <a:solidFill>
              <a:schemeClr val="tx1"/>
            </a:solidFill>
            <a:prstDash val="solid"/>
            <a:miter/>
            <a:headEnd type="none" w="med" len="med"/>
            <a:tailEnd type="none" w="med" len="med"/>
          </a:ln>
        </p:spPr>
        <p:txBody>
          <a:bodyPr/>
          <a:lstStyle/>
          <a:p>
            <a:pPr lvl="0" algn="ctr"/>
            <a:r>
              <a:rPr lang="zh-CN" altLang="en-US" b="1">
                <a:solidFill>
                  <a:srgbClr val="0000FF"/>
                </a:solidFill>
                <a:latin typeface="Verdana" panose="020B0604030504040204" pitchFamily="34" charset="0"/>
              </a:rPr>
              <a:t>常量符号</a:t>
            </a:r>
            <a:endParaRPr lang="zh-CN" altLang="en-US" b="1" dirty="0">
              <a:solidFill>
                <a:srgbClr val="0000FF"/>
              </a:solidFill>
              <a:latin typeface="Verdana" panose="020B0604030504040204" pitchFamily="34" charset="0"/>
            </a:endParaRPr>
          </a:p>
        </p:txBody>
      </p:sp>
      <p:sp>
        <p:nvSpPr>
          <p:cNvPr id="18443" name="AutoShape 11"/>
          <p:cNvSpPr/>
          <p:nvPr/>
        </p:nvSpPr>
        <p:spPr>
          <a:xfrm>
            <a:off x="7543800" y="3276600"/>
            <a:ext cx="1219200" cy="457200"/>
          </a:xfrm>
          <a:prstGeom prst="wedgeRectCallout">
            <a:avLst>
              <a:gd name="adj1" fmla="val -29037"/>
              <a:gd name="adj2" fmla="val -236458"/>
            </a:avLst>
          </a:prstGeom>
          <a:solidFill>
            <a:srgbClr val="FFFF99"/>
          </a:solidFill>
          <a:ln w="9525" cap="flat" cmpd="sng">
            <a:solidFill>
              <a:schemeClr val="tx1"/>
            </a:solidFill>
            <a:prstDash val="solid"/>
            <a:miter/>
            <a:headEnd type="none" w="med" len="med"/>
            <a:tailEnd type="none" w="med" len="med"/>
          </a:ln>
        </p:spPr>
        <p:txBody>
          <a:bodyPr/>
          <a:lstStyle/>
          <a:p>
            <a:pPr lvl="0" algn="ctr"/>
            <a:r>
              <a:rPr lang="zh-CN" altLang="en-US" b="1">
                <a:solidFill>
                  <a:srgbClr val="0000FF"/>
                </a:solidFill>
                <a:latin typeface="Verdana" panose="020B0604030504040204" pitchFamily="34" charset="0"/>
              </a:rPr>
              <a:t>常量符号</a:t>
            </a:r>
            <a:endParaRPr lang="zh-CN" altLang="en-US" b="1" dirty="0">
              <a:solidFill>
                <a:srgbClr val="0000FF"/>
              </a:solidFill>
              <a:latin typeface="Verdana" panose="020B0604030504040204" pitchFamily="34" charset="0"/>
            </a:endParaRPr>
          </a:p>
        </p:txBody>
      </p:sp>
    </p:spTree>
  </p:cSld>
  <p:clrMapOvr>
    <a:masterClrMapping/>
  </p:clrMapOvr>
  <p:transition>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eaLnBrk="1" hangingPunct="1"/>
            <a:r>
              <a:rPr lang="zh-CN" altLang="en-US" b="1" dirty="0" smtClean="0">
                <a:solidFill>
                  <a:schemeClr val="tx1"/>
                </a:solidFill>
                <a:latin typeface="仿宋" panose="02010609060101010101" pitchFamily="49" charset="-122"/>
                <a:ea typeface="仿宋" panose="02010609060101010101" pitchFamily="49" charset="-122"/>
              </a:rPr>
              <a:t>第</a:t>
            </a:r>
            <a:r>
              <a:rPr lang="en-US" altLang="zh-CN" b="1" dirty="0" smtClean="0">
                <a:solidFill>
                  <a:schemeClr val="tx1"/>
                </a:solidFill>
                <a:latin typeface="仿宋" panose="02010609060101010101" pitchFamily="49" charset="-122"/>
                <a:ea typeface="仿宋" panose="02010609060101010101" pitchFamily="49" charset="-122"/>
              </a:rPr>
              <a:t>2</a:t>
            </a:r>
            <a:r>
              <a:rPr lang="zh-CN" altLang="en-US" b="1" dirty="0" smtClean="0">
                <a:solidFill>
                  <a:schemeClr val="tx1"/>
                </a:solidFill>
                <a:latin typeface="仿宋" panose="02010609060101010101" pitchFamily="49" charset="-122"/>
                <a:ea typeface="仿宋" panose="02010609060101010101" pitchFamily="49" charset="-122"/>
              </a:rPr>
              <a:t>章  知识表示</a:t>
            </a:r>
            <a:endParaRPr lang="zh-CN" altLang="en-US" b="1" dirty="0" smtClean="0">
              <a:solidFill>
                <a:schemeClr val="tx1"/>
              </a:solidFill>
              <a:latin typeface="仿宋" panose="02010609060101010101" pitchFamily="49" charset="-122"/>
              <a:ea typeface="仿宋" panose="02010609060101010101" pitchFamily="49" charset="-122"/>
            </a:endParaRPr>
          </a:p>
        </p:txBody>
      </p:sp>
      <p:sp>
        <p:nvSpPr>
          <p:cNvPr id="21506" name="灯片编号占位符 3"/>
          <p:cNvSpPr>
            <a:spLocks noGrp="1"/>
          </p:cNvSpPr>
          <p:nvPr>
            <p:ph type="sldNum" sz="quarter" idx="12"/>
          </p:nvPr>
        </p:nvSpPr>
        <p:spPr>
          <a:noFill/>
        </p:spPr>
        <p:txBody>
          <a:bodyPr/>
          <a:lstStyle/>
          <a:p>
            <a:fld id="{E024889B-FEFE-4781-8AF0-4C4E9E9BE14C}" type="slidenum">
              <a:rPr lang="ja-JP" altLang="en-US"/>
            </a:fld>
            <a:endParaRPr lang="en-US" altLang="ja-JP"/>
          </a:p>
        </p:txBody>
      </p:sp>
      <p:sp>
        <p:nvSpPr>
          <p:cNvPr id="6" name="Rectangle 3"/>
          <p:cNvSpPr>
            <a:spLocks noGrp="1" noChangeArrowheads="1"/>
          </p:cNvSpPr>
          <p:nvPr>
            <p:ph sz="quarter" idx="1"/>
          </p:nvPr>
        </p:nvSpPr>
        <p:spPr/>
        <p:txBody>
          <a:bodyPr>
            <a:normAutofit fontScale="97500"/>
          </a:bodyPr>
          <a:lstStyle/>
          <a:p>
            <a:pPr eaLnBrk="1" hangingPunct="1">
              <a:lnSpc>
                <a:spcPct val="160000"/>
              </a:lnSpc>
              <a:buClr>
                <a:srgbClr val="0000FF"/>
              </a:buClr>
              <a:buSzPct val="150000"/>
              <a:buFont typeface="Wingdings" panose="05000000000000000000" pitchFamily="2" charset="2"/>
              <a:buChar char="ü"/>
            </a:pPr>
            <a:r>
              <a:rPr lang="en-US" altLang="zh-CN" b="1" dirty="0" smtClean="0">
                <a:solidFill>
                  <a:srgbClr val="0000FF"/>
                </a:solidFill>
                <a:latin typeface="仿宋" panose="02010609060101010101" pitchFamily="49" charset="-122"/>
                <a:ea typeface="仿宋" panose="02010609060101010101" pitchFamily="49" charset="-122"/>
              </a:rPr>
              <a:t>2.1  </a:t>
            </a:r>
            <a:r>
              <a:rPr lang="zh-CN" altLang="en-US" b="1" dirty="0" smtClean="0">
                <a:solidFill>
                  <a:srgbClr val="0000FF"/>
                </a:solidFill>
                <a:latin typeface="仿宋" panose="02010609060101010101" pitchFamily="49" charset="-122"/>
                <a:ea typeface="仿宋" panose="02010609060101010101" pitchFamily="49" charset="-122"/>
              </a:rPr>
              <a:t>知识与知识表示的概念</a:t>
            </a:r>
            <a:r>
              <a:rPr lang="zh-CN" altLang="en-US" b="1" dirty="0" smtClean="0">
                <a:latin typeface="仿宋" panose="02010609060101010101" pitchFamily="49" charset="-122"/>
                <a:ea typeface="仿宋" panose="02010609060101010101" pitchFamily="49" charset="-122"/>
              </a:rPr>
              <a:t> </a:t>
            </a:r>
            <a:endParaRPr lang="zh-CN" altLang="en-US" b="1" dirty="0" smtClean="0">
              <a:latin typeface="仿宋" panose="02010609060101010101" pitchFamily="49" charset="-122"/>
              <a:ea typeface="仿宋" panose="02010609060101010101" pitchFamily="49" charset="-122"/>
            </a:endParaRPr>
          </a:p>
          <a:p>
            <a:pPr eaLnBrk="1" hangingPunct="1">
              <a:lnSpc>
                <a:spcPct val="160000"/>
              </a:lnSpc>
            </a:pPr>
            <a:r>
              <a:rPr lang="en-US" altLang="zh-CN" b="1" dirty="0" smtClean="0">
                <a:latin typeface="仿宋" panose="02010609060101010101" pitchFamily="49" charset="-122"/>
                <a:ea typeface="仿宋" panose="02010609060101010101" pitchFamily="49" charset="-122"/>
              </a:rPr>
              <a:t>2.2  </a:t>
            </a:r>
            <a:r>
              <a:rPr lang="zh-CN" altLang="zh-CN" b="1" dirty="0" smtClean="0">
                <a:latin typeface="仿宋" panose="02010609060101010101" pitchFamily="49" charset="-122"/>
                <a:ea typeface="仿宋" panose="02010609060101010101" pitchFamily="49" charset="-122"/>
                <a:sym typeface="+mn-ea"/>
              </a:rPr>
              <a:t>知识表示的发展</a:t>
            </a:r>
            <a:endParaRPr lang="zh-CN" altLang="zh-CN" b="1" dirty="0" smtClean="0">
              <a:latin typeface="仿宋" panose="02010609060101010101" pitchFamily="49" charset="-122"/>
              <a:ea typeface="仿宋" panose="02010609060101010101" pitchFamily="49" charset="-122"/>
            </a:endParaRPr>
          </a:p>
          <a:p>
            <a:pPr eaLnBrk="1" hangingPunct="1">
              <a:lnSpc>
                <a:spcPct val="160000"/>
              </a:lnSpc>
            </a:pPr>
            <a:r>
              <a:rPr lang="en-US" altLang="zh-CN" b="1" dirty="0" smtClean="0">
                <a:latin typeface="仿宋" panose="02010609060101010101" pitchFamily="49" charset="-122"/>
                <a:ea typeface="仿宋" panose="02010609060101010101" pitchFamily="49" charset="-122"/>
              </a:rPr>
              <a:t>2.3  </a:t>
            </a:r>
            <a:r>
              <a:rPr lang="zh-CN" altLang="en-US" b="1" dirty="0" smtClean="0">
                <a:latin typeface="仿宋" panose="02010609060101010101" pitchFamily="49" charset="-122"/>
                <a:ea typeface="仿宋" panose="02010609060101010101" pitchFamily="49" charset="-122"/>
              </a:rPr>
              <a:t>一阶谓词逻辑表示法 </a:t>
            </a:r>
            <a:endParaRPr lang="zh-CN" altLang="en-US" b="1" dirty="0" smtClean="0">
              <a:latin typeface="仿宋" panose="02010609060101010101" pitchFamily="49" charset="-122"/>
              <a:ea typeface="仿宋" panose="02010609060101010101" pitchFamily="49" charset="-122"/>
            </a:endParaRPr>
          </a:p>
          <a:p>
            <a:pPr eaLnBrk="1" hangingPunct="1">
              <a:lnSpc>
                <a:spcPct val="160000"/>
              </a:lnSpc>
            </a:pPr>
            <a:r>
              <a:rPr lang="en-US" altLang="zh-CN" b="1" dirty="0" smtClean="0">
                <a:latin typeface="仿宋" panose="02010609060101010101" pitchFamily="49" charset="-122"/>
                <a:ea typeface="仿宋" panose="02010609060101010101" pitchFamily="49" charset="-122"/>
              </a:rPr>
              <a:t>2.4  </a:t>
            </a:r>
            <a:r>
              <a:rPr lang="zh-CN" altLang="en-US" b="1" dirty="0" smtClean="0">
                <a:latin typeface="仿宋" panose="02010609060101010101" pitchFamily="49" charset="-122"/>
                <a:ea typeface="仿宋" panose="02010609060101010101" pitchFamily="49" charset="-122"/>
              </a:rPr>
              <a:t>产生式表示法 </a:t>
            </a:r>
            <a:endParaRPr lang="zh-CN" altLang="en-US" b="1" dirty="0" smtClean="0">
              <a:latin typeface="仿宋" panose="02010609060101010101" pitchFamily="49" charset="-122"/>
              <a:ea typeface="仿宋" panose="02010609060101010101" pitchFamily="49" charset="-122"/>
            </a:endParaRPr>
          </a:p>
          <a:p>
            <a:pPr>
              <a:lnSpc>
                <a:spcPct val="160000"/>
              </a:lnSpc>
            </a:pPr>
            <a:r>
              <a:rPr lang="en-US" altLang="zh-CN" b="1" dirty="0" smtClean="0">
                <a:latin typeface="仿宋" panose="02010609060101010101" pitchFamily="49" charset="-122"/>
                <a:ea typeface="仿宋" panose="02010609060101010101" pitchFamily="49" charset="-122"/>
              </a:rPr>
              <a:t>2.5  </a:t>
            </a:r>
            <a:r>
              <a:rPr lang="zh-CN" altLang="en-US" b="1" dirty="0" smtClean="0">
                <a:latin typeface="仿宋" panose="02010609060101010101" pitchFamily="49" charset="-122"/>
                <a:ea typeface="仿宋" panose="02010609060101010101" pitchFamily="49" charset="-122"/>
              </a:rPr>
              <a:t>语义网络</a:t>
            </a:r>
            <a:r>
              <a:rPr lang="zh-CN" altLang="en-US" b="1" dirty="0">
                <a:latin typeface="仿宋" panose="02010609060101010101" pitchFamily="49" charset="-122"/>
                <a:ea typeface="仿宋" panose="02010609060101010101" pitchFamily="49" charset="-122"/>
              </a:rPr>
              <a:t>表示法 </a:t>
            </a:r>
            <a:endParaRPr lang="zh-CN" altLang="en-US" b="1" dirty="0">
              <a:latin typeface="仿宋" panose="02010609060101010101" pitchFamily="49" charset="-122"/>
              <a:ea typeface="仿宋" panose="02010609060101010101" pitchFamily="49" charset="-122"/>
            </a:endParaRPr>
          </a:p>
          <a:p>
            <a:pPr eaLnBrk="1" hangingPunct="1">
              <a:lnSpc>
                <a:spcPct val="160000"/>
              </a:lnSpc>
            </a:pPr>
            <a:endParaRPr lang="zh-CN" altLang="en-US" b="1" dirty="0" smtClean="0">
              <a:latin typeface="仿宋" panose="02010609060101010101" pitchFamily="49" charset="-122"/>
              <a:ea typeface="仿宋" panose="02010609060101010101" pitchFamily="49" charset="-122"/>
            </a:endParaRP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4"/>
          <p:cNvSpPr/>
          <p:nvPr/>
        </p:nvSpPr>
        <p:spPr>
          <a:xfrm>
            <a:off x="2209800" y="1890713"/>
            <a:ext cx="4038600" cy="609600"/>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lstStyle/>
          <a:p>
            <a:pPr algn="ctr"/>
            <a:r>
              <a:rPr lang="en-US" altLang="zh-CN" sz="2400" b="1" dirty="0">
                <a:solidFill>
                  <a:srgbClr val="FF0000"/>
                </a:solidFill>
                <a:latin typeface="Verdana" panose="020B0604030504040204" pitchFamily="34" charset="0"/>
              </a:rPr>
              <a:t>Married</a:t>
            </a:r>
            <a:r>
              <a:rPr lang="en-US" altLang="zh-CN" sz="2400" b="1" dirty="0">
                <a:latin typeface="Verdana" panose="020B0604030504040204" pitchFamily="34" charset="0"/>
              </a:rPr>
              <a:t>(</a:t>
            </a:r>
            <a:r>
              <a:rPr lang="en-US" altLang="zh-CN" sz="2400" b="1" dirty="0">
                <a:solidFill>
                  <a:srgbClr val="009900"/>
                </a:solidFill>
                <a:latin typeface="Verdana" panose="020B0604030504040204" pitchFamily="34" charset="0"/>
                <a:sym typeface="+mn-ea"/>
              </a:rPr>
              <a:t>brother</a:t>
            </a:r>
            <a:r>
              <a:rPr lang="en-US" altLang="zh-CN" sz="2400" b="1" dirty="0">
                <a:latin typeface="Verdana" panose="020B0604030504040204" pitchFamily="34" charset="0"/>
              </a:rPr>
              <a:t>(L1),</a:t>
            </a:r>
            <a:r>
              <a:rPr lang="en-US" altLang="zh-CN" sz="2400" b="1" dirty="0">
                <a:solidFill>
                  <a:srgbClr val="009900"/>
                </a:solidFill>
                <a:latin typeface="Verdana" panose="020B0604030504040204" pitchFamily="34" charset="0"/>
              </a:rPr>
              <a:t>x</a:t>
            </a:r>
            <a:r>
              <a:rPr lang="en-US" altLang="zh-CN" sz="2400" b="1" dirty="0">
                <a:latin typeface="Verdana" panose="020B0604030504040204" pitchFamily="34" charset="0"/>
              </a:rPr>
              <a:t>)</a:t>
            </a:r>
            <a:endParaRPr lang="en-US" altLang="zh-CN" sz="2400" b="1" dirty="0">
              <a:latin typeface="Verdana" panose="020B0604030504040204" pitchFamily="34" charset="0"/>
            </a:endParaRPr>
          </a:p>
        </p:txBody>
      </p:sp>
      <p:sp>
        <p:nvSpPr>
          <p:cNvPr id="694277" name="Rectangle 5"/>
          <p:cNvSpPr>
            <a:spLocks noChangeArrowheads="1"/>
          </p:cNvSpPr>
          <p:nvPr/>
        </p:nvSpPr>
        <p:spPr bwMode="auto">
          <a:xfrm>
            <a:off x="685800" y="3871913"/>
            <a:ext cx="8001000" cy="838200"/>
          </a:xfrm>
          <a:prstGeom prst="rect">
            <a:avLst/>
          </a:prstGeom>
          <a:solidFill>
            <a:srgbClr val="FFFF99"/>
          </a:solidFill>
          <a:ln w="9525">
            <a:solidFill>
              <a:schemeClr val="tx1"/>
            </a:solidFill>
            <a:miter lim="800000"/>
          </a:ln>
          <a:effectLst/>
        </p:spPr>
        <p:txBody>
          <a:bodyPr wrap="none" anchor="ctr"/>
          <a:lstStyle/>
          <a:p>
            <a:pPr marL="0" marR="0" lvl="0" indent="0" algn="ctr" defTabSz="914400" rtl="0" eaLnBrk="1" fontAlgn="base" latinLnBrk="0" hangingPunct="1">
              <a:lnSpc>
                <a:spcPct val="120000"/>
              </a:lnSpc>
              <a:spcBef>
                <a:spcPct val="20000"/>
              </a:spcBef>
              <a:buClrTx/>
              <a:buSzPct val="70000"/>
              <a:buFontTx/>
              <a:buNone/>
              <a:defRPr/>
            </a:pPr>
            <a:r>
              <a:rPr kumimoji="0" lang="zh-CN" altLang="en-US" sz="2400" b="1" i="0" u="none" strike="noStrike" kern="1200" cap="none" spc="0" normalizeH="0" baseline="0" noProof="0">
                <a:ln>
                  <a:noFill/>
                </a:ln>
                <a:solidFill>
                  <a:srgbClr val="0000FF"/>
                </a:solidFill>
                <a:effectLst/>
                <a:uLnTx/>
                <a:uFillTx/>
                <a:latin typeface="Verdana" panose="020B0604030504040204" pitchFamily="34" charset="0"/>
                <a:ea typeface="黑体" panose="02010609060101010101" pitchFamily="2" charset="-122"/>
                <a:cs typeface="+mn-cs"/>
              </a:rPr>
              <a:t>函数符号</a:t>
            </a:r>
            <a:r>
              <a:rPr kumimoji="0" lang="zh-CN" altLang="en-US" sz="2400" b="1" i="0" u="none" strike="noStrike" kern="1200" cap="none" spc="0" normalizeH="0" baseline="0" noProof="0">
                <a:ln>
                  <a:noFill/>
                </a:ln>
                <a:solidFill>
                  <a:srgbClr val="CC6600"/>
                </a:solidFill>
                <a:effectLst/>
                <a:uLnTx/>
                <a:uFillTx/>
                <a:latin typeface="Verdana" panose="020B0604030504040204" pitchFamily="34" charset="0"/>
                <a:ea typeface="黑体" panose="02010609060101010101" pitchFamily="2" charset="-122"/>
                <a:cs typeface="+mn-cs"/>
              </a:rPr>
              <a:t>、</a:t>
            </a:r>
            <a:r>
              <a:rPr kumimoji="0" lang="zh-CN" altLang="en-US" sz="2400" b="1" i="0" u="none" strike="noStrike" kern="1200" cap="none" spc="0" normalizeH="0" baseline="0" noProof="0">
                <a:ln>
                  <a:noFill/>
                </a:ln>
                <a:solidFill>
                  <a:srgbClr val="0000FF"/>
                </a:solidFill>
                <a:effectLst/>
                <a:uLnTx/>
                <a:uFillTx/>
                <a:latin typeface="Verdana" panose="020B0604030504040204" pitchFamily="34" charset="0"/>
                <a:ea typeface="黑体" panose="02010609060101010101" pitchFamily="2" charset="-122"/>
                <a:cs typeface="+mn-cs"/>
              </a:rPr>
              <a:t>变量符号</a:t>
            </a:r>
            <a:r>
              <a:rPr kumimoji="0" lang="en-US" altLang="zh-CN" sz="2400" b="1" i="0" u="none" strike="noStrike" kern="1200" cap="none" spc="0" normalizeH="0" baseline="0" noProof="0">
                <a:ln>
                  <a:noFill/>
                </a:ln>
                <a:solidFill>
                  <a:srgbClr val="CC6600"/>
                </a:solidFill>
                <a:effectLst/>
                <a:uLnTx/>
                <a:uFillTx/>
                <a:latin typeface="黑体" panose="02010609060101010101" pitchFamily="2" charset="-122"/>
                <a:ea typeface="黑体" panose="02010609060101010101" pitchFamily="2" charset="-122"/>
                <a:cs typeface="+mn-cs"/>
              </a:rPr>
              <a:t>——</a:t>
            </a:r>
            <a:r>
              <a:rPr kumimoji="0" lang="zh-CN" altLang="en-US" sz="2400" b="1" i="0" u="none" strike="noStrike" kern="1200" cap="none" spc="0" normalizeH="0" baseline="0" noProof="0">
                <a:ln>
                  <a:noFill/>
                </a:ln>
                <a:solidFill>
                  <a:srgbClr val="CC6600"/>
                </a:solidFill>
                <a:effectLst/>
                <a:uLnTx/>
                <a:uFillTx/>
                <a:latin typeface="Verdana" panose="020B0604030504040204" pitchFamily="34" charset="0"/>
                <a:ea typeface="黑体" panose="02010609060101010101" pitchFamily="2" charset="-122"/>
                <a:cs typeface="+mn-cs"/>
              </a:rPr>
              <a:t>小写</a:t>
            </a:r>
            <a:r>
              <a:rPr kumimoji="0" lang="zh-CN" altLang="en-US" sz="2400" b="1" i="0" u="none" strike="noStrike" kern="1200" cap="none" spc="0" normalizeH="0" baseline="0" noProof="0">
                <a:ln>
                  <a:noFill/>
                </a:ln>
                <a:solidFill>
                  <a:srgbClr val="CC6600"/>
                </a:solidFill>
                <a:effectLst>
                  <a:outerShdw blurRad="38100" dist="38100" dir="2700000" algn="tl">
                    <a:srgbClr val="FFFFFF"/>
                  </a:outerShdw>
                </a:effectLst>
                <a:uLnTx/>
                <a:uFillTx/>
                <a:latin typeface="Verdana" panose="020B0604030504040204" pitchFamily="34" charset="0"/>
                <a:ea typeface="黑体" panose="02010609060101010101" pitchFamily="2" charset="-122"/>
                <a:cs typeface="+mn-cs"/>
                <a:sym typeface="Symbol" panose="05050102010706020507" pitchFamily="18" charset="2"/>
              </a:rPr>
              <a:t>字母的形式来表示</a:t>
            </a:r>
            <a:r>
              <a:rPr kumimoji="1" lang="zh-CN" altLang="en-US" sz="2400" b="1" i="0" u="none" strike="noStrike" kern="1200" cap="none" spc="0" normalizeH="0" baseline="0" noProof="0">
                <a:ln>
                  <a:noFill/>
                </a:ln>
                <a:solidFill>
                  <a:srgbClr val="FF0000"/>
                </a:solidFill>
                <a:effectLst>
                  <a:outerShdw blurRad="38100" dist="38100" dir="2700000" algn="tl">
                    <a:srgbClr val="000000"/>
                  </a:outerShdw>
                </a:effectLst>
                <a:uLnTx/>
                <a:uFillTx/>
                <a:latin typeface="黑体" panose="02010609060101010101" pitchFamily="2" charset="-122"/>
                <a:ea typeface="黑体" panose="02010609060101010101" pitchFamily="2" charset="-122"/>
                <a:cs typeface="+mn-cs"/>
              </a:rPr>
              <a:t>★</a:t>
            </a:r>
            <a:endParaRPr kumimoji="1" lang="zh-CN" altLang="en-US" sz="2400" b="1" i="0" u="none" strike="noStrike" kern="1200" cap="none" spc="0" normalizeH="0" baseline="0" noProof="0">
              <a:ln>
                <a:noFill/>
              </a:ln>
              <a:solidFill>
                <a:srgbClr val="FF0000"/>
              </a:solidFill>
              <a:effectLst>
                <a:outerShdw blurRad="38100" dist="38100" dir="2700000" algn="tl">
                  <a:srgbClr val="000000"/>
                </a:outerShdw>
              </a:effectLst>
              <a:uLnTx/>
              <a:uFillTx/>
              <a:latin typeface="黑体" panose="02010609060101010101" pitchFamily="2" charset="-122"/>
              <a:ea typeface="黑体" panose="02010609060101010101" pitchFamily="2" charset="-122"/>
              <a:cs typeface="+mn-cs"/>
            </a:endParaRPr>
          </a:p>
        </p:txBody>
      </p:sp>
      <p:sp>
        <p:nvSpPr>
          <p:cNvPr id="19462" name="AutoShape 6"/>
          <p:cNvSpPr/>
          <p:nvPr/>
        </p:nvSpPr>
        <p:spPr>
          <a:xfrm>
            <a:off x="4876800" y="3109913"/>
            <a:ext cx="1219200" cy="457200"/>
          </a:xfrm>
          <a:prstGeom prst="wedgeRectCallout">
            <a:avLst>
              <a:gd name="adj1" fmla="val 29949"/>
              <a:gd name="adj2" fmla="val -222222"/>
            </a:avLst>
          </a:prstGeom>
          <a:solidFill>
            <a:srgbClr val="FFFF99"/>
          </a:solidFill>
          <a:ln w="9525" cap="flat" cmpd="sng">
            <a:solidFill>
              <a:schemeClr val="tx1"/>
            </a:solidFill>
            <a:prstDash val="solid"/>
            <a:miter/>
            <a:headEnd type="none" w="med" len="med"/>
            <a:tailEnd type="none" w="med" len="med"/>
          </a:ln>
        </p:spPr>
        <p:txBody>
          <a:bodyPr/>
          <a:lstStyle/>
          <a:p>
            <a:pPr lvl="0" algn="ctr"/>
            <a:r>
              <a:rPr lang="zh-CN" altLang="en-US" b="1">
                <a:solidFill>
                  <a:srgbClr val="0000FF"/>
                </a:solidFill>
                <a:latin typeface="Verdana" panose="020B0604030504040204" pitchFamily="34" charset="0"/>
              </a:rPr>
              <a:t>变量符号</a:t>
            </a:r>
            <a:endParaRPr lang="zh-CN" altLang="en-US" b="1" dirty="0">
              <a:solidFill>
                <a:srgbClr val="0000FF"/>
              </a:solidFill>
              <a:latin typeface="Verdana" panose="020B0604030504040204" pitchFamily="34" charset="0"/>
            </a:endParaRPr>
          </a:p>
        </p:txBody>
      </p:sp>
      <p:sp>
        <p:nvSpPr>
          <p:cNvPr id="19463" name="AutoShape 7"/>
          <p:cNvSpPr/>
          <p:nvPr/>
        </p:nvSpPr>
        <p:spPr>
          <a:xfrm>
            <a:off x="3276600" y="3109913"/>
            <a:ext cx="1219200" cy="457200"/>
          </a:xfrm>
          <a:prstGeom prst="wedgeRectCallout">
            <a:avLst>
              <a:gd name="adj1" fmla="val 23306"/>
              <a:gd name="adj2" fmla="val -219097"/>
            </a:avLst>
          </a:prstGeom>
          <a:solidFill>
            <a:srgbClr val="FFFF99"/>
          </a:solidFill>
          <a:ln w="9525" cap="flat" cmpd="sng">
            <a:solidFill>
              <a:schemeClr val="tx1"/>
            </a:solidFill>
            <a:prstDash val="solid"/>
            <a:miter/>
            <a:headEnd type="none" w="med" len="med"/>
            <a:tailEnd type="none" w="med" len="med"/>
          </a:ln>
        </p:spPr>
        <p:txBody>
          <a:bodyPr/>
          <a:lstStyle/>
          <a:p>
            <a:pPr lvl="0" algn="ctr"/>
            <a:r>
              <a:rPr lang="zh-CN" altLang="en-US" b="1">
                <a:solidFill>
                  <a:srgbClr val="0000FF"/>
                </a:solidFill>
                <a:latin typeface="Verdana" panose="020B0604030504040204" pitchFamily="34" charset="0"/>
              </a:rPr>
              <a:t>函数符号</a:t>
            </a:r>
            <a:endParaRPr lang="zh-CN" altLang="en-US" b="1" dirty="0">
              <a:solidFill>
                <a:srgbClr val="0000FF"/>
              </a:solidFill>
              <a:latin typeface="Verdana" panose="020B0604030504040204" pitchFamily="34" charset="0"/>
            </a:endParaRPr>
          </a:p>
        </p:txBody>
      </p:sp>
    </p:spTree>
  </p:cSld>
  <p:clrMapOvr>
    <a:masterClrMapping/>
  </p:clrMapOvr>
  <p:transition>
    <p:random/>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pPr eaLnBrk="1" hangingPunct="1"/>
            <a:r>
              <a:rPr lang="en-US" altLang="zh-CN" b="1" dirty="0" smtClean="0">
                <a:solidFill>
                  <a:schemeClr val="tx1"/>
                </a:solidFill>
                <a:latin typeface="仿宋" panose="02010609060101010101" pitchFamily="49" charset="-122"/>
                <a:ea typeface="仿宋" panose="02010609060101010101" pitchFamily="49" charset="-122"/>
              </a:rPr>
              <a:t>2.3.3  </a:t>
            </a:r>
            <a:r>
              <a:rPr lang="zh-CN" altLang="en-US" b="1" dirty="0" smtClean="0">
                <a:solidFill>
                  <a:schemeClr val="tx1"/>
                </a:solidFill>
                <a:latin typeface="仿宋" panose="02010609060101010101" pitchFamily="49" charset="-122"/>
                <a:ea typeface="仿宋" panose="02010609060101010101" pitchFamily="49" charset="-122"/>
              </a:rPr>
              <a:t>谓词公式</a:t>
            </a:r>
            <a:endParaRPr lang="zh-CN" altLang="en-US" b="1" dirty="0" smtClean="0">
              <a:solidFill>
                <a:schemeClr val="tx1"/>
              </a:solidFill>
              <a:latin typeface="仿宋" panose="02010609060101010101" pitchFamily="49" charset="-122"/>
              <a:ea typeface="仿宋" panose="02010609060101010101" pitchFamily="49" charset="-122"/>
            </a:endParaRPr>
          </a:p>
        </p:txBody>
      </p:sp>
      <p:sp>
        <p:nvSpPr>
          <p:cNvPr id="32770" name="灯片编号占位符 3"/>
          <p:cNvSpPr>
            <a:spLocks noGrp="1"/>
          </p:cNvSpPr>
          <p:nvPr>
            <p:ph type="sldNum" sz="quarter" idx="12"/>
          </p:nvPr>
        </p:nvSpPr>
        <p:spPr>
          <a:noFill/>
        </p:spPr>
        <p:txBody>
          <a:bodyPr/>
          <a:lstStyle/>
          <a:p>
            <a:fld id="{0AA43899-D6DF-4BDA-BED1-399ED122EF71}" type="slidenum">
              <a:rPr lang="ja-JP" altLang="en-US"/>
            </a:fld>
            <a:endParaRPr lang="en-US" altLang="ja-JP"/>
          </a:p>
        </p:txBody>
      </p:sp>
      <p:sp>
        <p:nvSpPr>
          <p:cNvPr id="32773" name="Rectangle 10"/>
          <p:cNvSpPr>
            <a:spLocks noGrp="1" noChangeArrowheads="1"/>
          </p:cNvSpPr>
          <p:nvPr>
            <p:ph sz="quarter" idx="1"/>
          </p:nvPr>
        </p:nvSpPr>
        <p:spPr>
          <a:noFill/>
        </p:spPr>
        <p:txBody>
          <a:bodyPr/>
          <a:lstStyle/>
          <a:p>
            <a:pPr marL="374650" indent="-374650" eaLnBrk="1" hangingPunct="1">
              <a:spcBef>
                <a:spcPct val="50000"/>
              </a:spcBef>
              <a:buFont typeface="Wingdings" panose="05000000000000000000" pitchFamily="2" charset="2"/>
              <a:buNone/>
              <a:tabLst>
                <a:tab pos="476250" algn="l"/>
              </a:tabLst>
            </a:pPr>
            <a:r>
              <a:rPr lang="en-US" altLang="zh-CN" b="1" dirty="0" smtClean="0">
                <a:latin typeface="仿宋" panose="02010609060101010101" pitchFamily="49" charset="-122"/>
                <a:ea typeface="仿宋" panose="02010609060101010101" pitchFamily="49" charset="-122"/>
              </a:rPr>
              <a:t>2</a:t>
            </a:r>
            <a:r>
              <a:rPr lang="zh-CN" altLang="en-US" b="1" dirty="0" smtClean="0">
                <a:latin typeface="仿宋" panose="02010609060101010101" pitchFamily="49" charset="-122"/>
                <a:ea typeface="仿宋" panose="02010609060101010101" pitchFamily="49" charset="-122"/>
              </a:rPr>
              <a:t>、</a:t>
            </a:r>
            <a:r>
              <a:rPr lang="en-US" altLang="zh-CN" b="1" dirty="0" smtClean="0">
                <a:latin typeface="仿宋" panose="02010609060101010101" pitchFamily="49" charset="-122"/>
                <a:ea typeface="仿宋" panose="02010609060101010101" pitchFamily="49" charset="-122"/>
              </a:rPr>
              <a:t> </a:t>
            </a:r>
            <a:r>
              <a:rPr lang="zh-CN" altLang="en-US" b="1" dirty="0" smtClean="0">
                <a:latin typeface="仿宋" panose="02010609060101010101" pitchFamily="49" charset="-122"/>
                <a:ea typeface="仿宋" panose="02010609060101010101" pitchFamily="49" charset="-122"/>
              </a:rPr>
              <a:t>连接词（连词）</a:t>
            </a:r>
            <a:endParaRPr lang="zh-CN" altLang="en-US" b="1" dirty="0" smtClean="0">
              <a:latin typeface="仿宋" panose="02010609060101010101" pitchFamily="49" charset="-122"/>
              <a:ea typeface="仿宋" panose="02010609060101010101" pitchFamily="49" charset="-122"/>
            </a:endParaRPr>
          </a:p>
          <a:p>
            <a:pPr marL="374650" indent="-374650" eaLnBrk="1" hangingPunct="1">
              <a:spcBef>
                <a:spcPct val="90000"/>
              </a:spcBef>
              <a:buFont typeface="Wingdings" panose="05000000000000000000" pitchFamily="2" charset="2"/>
              <a:buNone/>
              <a:tabLst>
                <a:tab pos="476250" algn="l"/>
              </a:tabLst>
            </a:pPr>
            <a:r>
              <a:rPr lang="zh-CN" altLang="en-US" b="1" dirty="0" smtClean="0">
                <a:latin typeface="仿宋" panose="02010609060101010101" pitchFamily="49" charset="-122"/>
                <a:ea typeface="仿宋" panose="02010609060101010101" pitchFamily="49" charset="-122"/>
              </a:rPr>
              <a:t>（</a:t>
            </a:r>
            <a:r>
              <a:rPr lang="en-US" altLang="zh-CN" b="1" dirty="0" smtClean="0">
                <a:latin typeface="仿宋" panose="02010609060101010101" pitchFamily="49" charset="-122"/>
                <a:ea typeface="仿宋" panose="02010609060101010101" pitchFamily="49" charset="-122"/>
              </a:rPr>
              <a:t>1</a:t>
            </a:r>
            <a:r>
              <a:rPr lang="zh-CN" altLang="en-US" b="1" dirty="0" smtClean="0">
                <a:latin typeface="仿宋" panose="02010609060101010101" pitchFamily="49" charset="-122"/>
                <a:ea typeface="仿宋" panose="02010609060101010101" pitchFamily="49" charset="-122"/>
              </a:rPr>
              <a:t>）</a:t>
            </a:r>
            <a:r>
              <a:rPr lang="en-US" altLang="zh-CN" b="1" dirty="0" smtClean="0">
                <a:solidFill>
                  <a:srgbClr val="0000FF"/>
                </a:solidFill>
                <a:latin typeface="仿宋" panose="02010609060101010101" pitchFamily="49" charset="-122"/>
                <a:ea typeface="仿宋" panose="02010609060101010101" pitchFamily="49" charset="-122"/>
              </a:rPr>
              <a:t>﹁</a:t>
            </a:r>
            <a:r>
              <a:rPr lang="zh-CN" altLang="en-US" b="1" dirty="0" smtClean="0">
                <a:latin typeface="仿宋" panose="02010609060101010101" pitchFamily="49" charset="-122"/>
                <a:ea typeface="仿宋" panose="02010609060101010101" pitchFamily="49" charset="-122"/>
              </a:rPr>
              <a:t>： “否定” （ </a:t>
            </a:r>
            <a:r>
              <a:rPr lang="en-US" altLang="zh-CN" b="1" dirty="0" smtClean="0">
                <a:latin typeface="仿宋" panose="02010609060101010101" pitchFamily="49" charset="-122"/>
                <a:ea typeface="仿宋" panose="02010609060101010101" pitchFamily="49" charset="-122"/>
              </a:rPr>
              <a:t>negation </a:t>
            </a:r>
            <a:r>
              <a:rPr lang="zh-CN" altLang="en-US" b="1" dirty="0" smtClean="0">
                <a:latin typeface="仿宋" panose="02010609060101010101" pitchFamily="49" charset="-122"/>
                <a:ea typeface="仿宋" panose="02010609060101010101" pitchFamily="49" charset="-122"/>
              </a:rPr>
              <a:t>）或 “非”。</a:t>
            </a:r>
            <a:endParaRPr lang="zh-CN" altLang="en-US" b="1" dirty="0" smtClean="0">
              <a:latin typeface="仿宋" panose="02010609060101010101" pitchFamily="49" charset="-122"/>
              <a:ea typeface="仿宋" panose="02010609060101010101" pitchFamily="49" charset="-122"/>
            </a:endParaRPr>
          </a:p>
          <a:p>
            <a:pPr marL="374650" indent="-374650" eaLnBrk="1" hangingPunct="1">
              <a:spcBef>
                <a:spcPct val="90000"/>
              </a:spcBef>
              <a:buFont typeface="Wingdings" panose="05000000000000000000" pitchFamily="2" charset="2"/>
              <a:buNone/>
              <a:tabLst>
                <a:tab pos="476250" algn="l"/>
              </a:tabLst>
            </a:pPr>
            <a:r>
              <a:rPr lang="zh-CN" altLang="en-US" b="1" dirty="0" smtClean="0">
                <a:latin typeface="仿宋" panose="02010609060101010101" pitchFamily="49" charset="-122"/>
                <a:ea typeface="仿宋" panose="02010609060101010101" pitchFamily="49" charset="-122"/>
              </a:rPr>
              <a:t>（</a:t>
            </a:r>
            <a:r>
              <a:rPr lang="en-US" altLang="zh-CN" b="1" dirty="0" smtClean="0">
                <a:latin typeface="仿宋" panose="02010609060101010101" pitchFamily="49" charset="-122"/>
                <a:ea typeface="仿宋" panose="02010609060101010101" pitchFamily="49" charset="-122"/>
              </a:rPr>
              <a:t>2</a:t>
            </a:r>
            <a:r>
              <a:rPr lang="zh-CN" altLang="en-US" b="1" dirty="0" smtClean="0">
                <a:latin typeface="仿宋" panose="02010609060101010101" pitchFamily="49" charset="-122"/>
                <a:ea typeface="仿宋" panose="02010609060101010101" pitchFamily="49" charset="-122"/>
              </a:rPr>
              <a:t>）</a:t>
            </a:r>
            <a:r>
              <a:rPr lang="zh-CN" altLang="en-US" b="1" dirty="0" smtClean="0">
                <a:solidFill>
                  <a:srgbClr val="0000FF"/>
                </a:solidFill>
                <a:latin typeface="仿宋" panose="02010609060101010101" pitchFamily="49" charset="-122"/>
                <a:ea typeface="仿宋" panose="02010609060101010101" pitchFamily="49" charset="-122"/>
              </a:rPr>
              <a:t>∨</a:t>
            </a:r>
            <a:r>
              <a:rPr lang="zh-CN" altLang="en-US" b="1" dirty="0" smtClean="0">
                <a:latin typeface="仿宋" panose="02010609060101010101" pitchFamily="49" charset="-122"/>
                <a:ea typeface="仿宋" panose="02010609060101010101" pitchFamily="49" charset="-122"/>
              </a:rPr>
              <a:t>： “析取”（</a:t>
            </a:r>
            <a:r>
              <a:rPr lang="en-US" altLang="zh-CN" b="1" dirty="0" smtClean="0">
                <a:latin typeface="仿宋" panose="02010609060101010101" pitchFamily="49" charset="-122"/>
                <a:ea typeface="仿宋" panose="02010609060101010101" pitchFamily="49" charset="-122"/>
              </a:rPr>
              <a:t>disjunction</a:t>
            </a:r>
            <a:r>
              <a:rPr lang="zh-CN" altLang="en-US" b="1" dirty="0" smtClean="0">
                <a:latin typeface="仿宋" panose="02010609060101010101" pitchFamily="49" charset="-122"/>
                <a:ea typeface="仿宋" panose="02010609060101010101" pitchFamily="49" charset="-122"/>
              </a:rPr>
              <a:t>）</a:t>
            </a:r>
            <a:r>
              <a:rPr lang="en-US" altLang="zh-CN" b="1" dirty="0" smtClean="0">
                <a:latin typeface="仿宋" panose="02010609060101010101" pitchFamily="49" charset="-122"/>
                <a:ea typeface="仿宋" panose="02010609060101010101" pitchFamily="49" charset="-122"/>
              </a:rPr>
              <a:t>——</a:t>
            </a:r>
            <a:r>
              <a:rPr lang="zh-CN" altLang="en-US" b="1" dirty="0" smtClean="0">
                <a:latin typeface="仿宋" panose="02010609060101010101" pitchFamily="49" charset="-122"/>
                <a:ea typeface="仿宋" panose="02010609060101010101" pitchFamily="49" charset="-122"/>
              </a:rPr>
              <a:t>或。</a:t>
            </a:r>
            <a:endParaRPr lang="zh-CN" altLang="en-US" b="1" dirty="0" smtClean="0">
              <a:latin typeface="仿宋" panose="02010609060101010101" pitchFamily="49" charset="-122"/>
              <a:ea typeface="仿宋" panose="02010609060101010101" pitchFamily="49" charset="-122"/>
            </a:endParaRPr>
          </a:p>
          <a:p>
            <a:pPr marL="374650" indent="-374650" eaLnBrk="1" hangingPunct="1">
              <a:spcBef>
                <a:spcPct val="90000"/>
              </a:spcBef>
              <a:buFont typeface="Wingdings" panose="05000000000000000000" pitchFamily="2" charset="2"/>
              <a:buNone/>
              <a:tabLst>
                <a:tab pos="476250" algn="l"/>
              </a:tabLst>
            </a:pPr>
            <a:r>
              <a:rPr lang="zh-CN" altLang="en-US" b="1" dirty="0" smtClean="0">
                <a:latin typeface="仿宋" panose="02010609060101010101" pitchFamily="49" charset="-122"/>
                <a:ea typeface="仿宋" panose="02010609060101010101" pitchFamily="49" charset="-122"/>
              </a:rPr>
              <a:t>（</a:t>
            </a:r>
            <a:r>
              <a:rPr lang="en-US" altLang="zh-CN" b="1" dirty="0" smtClean="0">
                <a:latin typeface="仿宋" panose="02010609060101010101" pitchFamily="49" charset="-122"/>
                <a:ea typeface="仿宋" panose="02010609060101010101" pitchFamily="49" charset="-122"/>
              </a:rPr>
              <a:t>3</a:t>
            </a:r>
            <a:r>
              <a:rPr lang="zh-CN" altLang="en-US" b="1" dirty="0" smtClean="0">
                <a:latin typeface="仿宋" panose="02010609060101010101" pitchFamily="49" charset="-122"/>
                <a:ea typeface="仿宋" panose="02010609060101010101" pitchFamily="49" charset="-122"/>
              </a:rPr>
              <a:t>）</a:t>
            </a:r>
            <a:r>
              <a:rPr lang="zh-CN" altLang="en-US" b="1" dirty="0" smtClean="0">
                <a:solidFill>
                  <a:srgbClr val="0000FF"/>
                </a:solidFill>
                <a:latin typeface="仿宋" panose="02010609060101010101" pitchFamily="49" charset="-122"/>
                <a:ea typeface="仿宋" panose="02010609060101010101" pitchFamily="49" charset="-122"/>
              </a:rPr>
              <a:t>∧</a:t>
            </a:r>
            <a:r>
              <a:rPr lang="zh-CN" altLang="en-US" b="1" dirty="0" smtClean="0">
                <a:latin typeface="仿宋" panose="02010609060101010101" pitchFamily="49" charset="-122"/>
                <a:ea typeface="仿宋" panose="02010609060101010101" pitchFamily="49" charset="-122"/>
              </a:rPr>
              <a:t>： “合取”（</a:t>
            </a:r>
            <a:r>
              <a:rPr lang="en-US" altLang="zh-CN" b="1" dirty="0" smtClean="0">
                <a:latin typeface="仿宋" panose="02010609060101010101" pitchFamily="49" charset="-122"/>
                <a:ea typeface="仿宋" panose="02010609060101010101" pitchFamily="49" charset="-122"/>
              </a:rPr>
              <a:t>conjunction</a:t>
            </a:r>
            <a:r>
              <a:rPr lang="zh-CN" altLang="en-US" b="1" dirty="0" smtClean="0">
                <a:latin typeface="仿宋" panose="02010609060101010101" pitchFamily="49" charset="-122"/>
                <a:ea typeface="仿宋" panose="02010609060101010101" pitchFamily="49" charset="-122"/>
              </a:rPr>
              <a:t>）</a:t>
            </a:r>
            <a:r>
              <a:rPr lang="en-US" altLang="zh-CN" b="1" dirty="0" smtClean="0">
                <a:latin typeface="仿宋" panose="02010609060101010101" pitchFamily="49" charset="-122"/>
                <a:ea typeface="仿宋" panose="02010609060101010101" pitchFamily="49" charset="-122"/>
              </a:rPr>
              <a:t>——</a:t>
            </a:r>
            <a:r>
              <a:rPr lang="zh-CN" altLang="en-US" b="1" dirty="0" smtClean="0">
                <a:latin typeface="仿宋" panose="02010609060101010101" pitchFamily="49" charset="-122"/>
                <a:ea typeface="仿宋" panose="02010609060101010101" pitchFamily="49" charset="-122"/>
              </a:rPr>
              <a:t>与。</a:t>
            </a:r>
            <a:endParaRPr lang="zh-CN" altLang="en-US" b="1" dirty="0" smtClean="0">
              <a:latin typeface="仿宋" panose="02010609060101010101" pitchFamily="49" charset="-122"/>
              <a:ea typeface="仿宋" panose="02010609060101010101" pitchFamily="49" charset="-122"/>
            </a:endParaRPr>
          </a:p>
        </p:txBody>
      </p:sp>
      <p:sp>
        <p:nvSpPr>
          <p:cNvPr id="32772" name="Rectangle 5"/>
          <p:cNvSpPr>
            <a:spLocks noChangeArrowheads="1"/>
          </p:cNvSpPr>
          <p:nvPr/>
        </p:nvSpPr>
        <p:spPr bwMode="auto">
          <a:xfrm>
            <a:off x="0" y="3357563"/>
            <a:ext cx="9144000" cy="0"/>
          </a:xfrm>
          <a:prstGeom prst="rect">
            <a:avLst/>
          </a:prstGeom>
          <a:noFill/>
          <a:ln w="9525">
            <a:noFill/>
            <a:miter lim="800000"/>
          </a:ln>
        </p:spPr>
        <p:txBody>
          <a:bodyPr wrap="none" anchor="ctr">
            <a:spAutoFit/>
          </a:bodyPr>
          <a:lstStyle/>
          <a:p>
            <a:endParaRPr lang="zh-CN" altLang="en-US"/>
          </a:p>
        </p:txBody>
      </p:sp>
      <p:sp>
        <p:nvSpPr>
          <p:cNvPr id="22539" name="AutoShape 11"/>
          <p:cNvSpPr/>
          <p:nvPr/>
        </p:nvSpPr>
        <p:spPr bwMode="auto">
          <a:xfrm>
            <a:off x="2090737" y="1519691"/>
            <a:ext cx="6781800" cy="539750"/>
          </a:xfrm>
          <a:prstGeom prst="accentBorderCallout1">
            <a:avLst>
              <a:gd name="adj1" fmla="val 21176"/>
              <a:gd name="adj2" fmla="val -1125"/>
              <a:gd name="adj3" fmla="val 184241"/>
              <a:gd name="adj4" fmla="val -7516"/>
            </a:avLst>
          </a:prstGeom>
          <a:gradFill rotWithShape="0">
            <a:gsLst>
              <a:gs pos="0">
                <a:schemeClr val="accent1"/>
              </a:gs>
              <a:gs pos="100000">
                <a:schemeClr val="bg1"/>
              </a:gs>
            </a:gsLst>
            <a:path path="rect">
              <a:fillToRect l="100000" t="100000"/>
            </a:path>
          </a:gradFill>
          <a:ln w="9525">
            <a:solidFill>
              <a:schemeClr val="hlink"/>
            </a:solidFill>
            <a:miter lim="800000"/>
          </a:ln>
        </p:spPr>
        <p:txBody>
          <a:bodyPr/>
          <a:lstStyle/>
          <a:p>
            <a:r>
              <a:rPr lang="en-US" altLang="zh-CN" sz="2600" b="1" dirty="0">
                <a:latin typeface="Times New Roman" panose="02020603050405020304" pitchFamily="18" charset="0"/>
              </a:rPr>
              <a:t>“</a:t>
            </a:r>
            <a:r>
              <a:rPr lang="zh-CN" altLang="en-US" sz="2600" b="1" dirty="0">
                <a:solidFill>
                  <a:schemeClr val="accent2"/>
                </a:solidFill>
                <a:latin typeface="Times New Roman" panose="02020603050405020304" pitchFamily="18" charset="0"/>
              </a:rPr>
              <a:t>机器人不在</a:t>
            </a:r>
            <a:r>
              <a:rPr lang="en-US" altLang="zh-CN" sz="2600" b="1" dirty="0">
                <a:solidFill>
                  <a:schemeClr val="accent2"/>
                </a:solidFill>
                <a:latin typeface="Times New Roman" panose="02020603050405020304" pitchFamily="18" charset="0"/>
              </a:rPr>
              <a:t>2</a:t>
            </a:r>
            <a:r>
              <a:rPr lang="zh-CN" altLang="en-US" sz="2600" b="1" dirty="0">
                <a:solidFill>
                  <a:schemeClr val="accent2"/>
                </a:solidFill>
                <a:latin typeface="Times New Roman" panose="02020603050405020304" pitchFamily="18" charset="0"/>
              </a:rPr>
              <a:t>号房间</a:t>
            </a:r>
            <a:r>
              <a:rPr lang="zh-CN" altLang="en-US" sz="2600" b="1" dirty="0">
                <a:latin typeface="Times New Roman" panose="02020603050405020304" pitchFamily="18" charset="0"/>
              </a:rPr>
              <a:t>”：</a:t>
            </a:r>
            <a:r>
              <a:rPr lang="en-US" altLang="zh-CN" sz="2600" b="1" dirty="0">
                <a:solidFill>
                  <a:srgbClr val="0000FF"/>
                </a:solidFill>
                <a:latin typeface="Times New Roman" panose="02020603050405020304" pitchFamily="18" charset="0"/>
              </a:rPr>
              <a:t>﹁ </a:t>
            </a:r>
            <a:r>
              <a:rPr lang="en-US" altLang="zh-CN" sz="2400" b="1" i="1" dirty="0" err="1">
                <a:latin typeface="Times New Roman" panose="02020603050405020304" pitchFamily="18" charset="0"/>
              </a:rPr>
              <a:t>Inroom</a:t>
            </a:r>
            <a:r>
              <a:rPr lang="en-US" altLang="zh-CN" sz="2400" b="1" dirty="0">
                <a:latin typeface="Times New Roman" panose="02020603050405020304" pitchFamily="18" charset="0"/>
              </a:rPr>
              <a:t> </a:t>
            </a:r>
            <a:r>
              <a:rPr lang="en-US" altLang="zh-CN" sz="2400" b="1" dirty="0" smtClean="0">
                <a:latin typeface="Times New Roman" panose="02020603050405020304" pitchFamily="18" charset="0"/>
              </a:rPr>
              <a:t>(</a:t>
            </a:r>
            <a:r>
              <a:rPr lang="en-US" altLang="zh-CN" sz="2400" b="1" i="1" dirty="0" smtClean="0">
                <a:latin typeface="Times New Roman" panose="02020603050405020304" pitchFamily="18" charset="0"/>
              </a:rPr>
              <a:t>Robot</a:t>
            </a:r>
            <a:r>
              <a:rPr lang="en-US" altLang="zh-CN" sz="2400" b="1" dirty="0">
                <a:latin typeface="Times New Roman" panose="02020603050405020304" pitchFamily="18" charset="0"/>
              </a:rPr>
              <a:t>, </a:t>
            </a:r>
            <a:r>
              <a:rPr lang="en-US" altLang="zh-CN" sz="2400" b="1" i="1" dirty="0" smtClean="0">
                <a:latin typeface="Times New Roman" panose="02020603050405020304" pitchFamily="18" charset="0"/>
              </a:rPr>
              <a:t>R</a:t>
            </a:r>
            <a:r>
              <a:rPr lang="en-US" altLang="zh-CN" sz="2400" b="1" dirty="0" smtClean="0">
                <a:latin typeface="Times New Roman" panose="02020603050405020304" pitchFamily="18" charset="0"/>
              </a:rPr>
              <a:t>2</a:t>
            </a:r>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p:txBody>
      </p:sp>
      <p:sp>
        <p:nvSpPr>
          <p:cNvPr id="22540" name="AutoShape 12"/>
          <p:cNvSpPr/>
          <p:nvPr/>
        </p:nvSpPr>
        <p:spPr bwMode="auto">
          <a:xfrm>
            <a:off x="2090737" y="2174525"/>
            <a:ext cx="6918325" cy="1050925"/>
          </a:xfrm>
          <a:prstGeom prst="accentBorderCallout1">
            <a:avLst>
              <a:gd name="adj1" fmla="val 10875"/>
              <a:gd name="adj2" fmla="val -1102"/>
              <a:gd name="adj3" fmla="val 105440"/>
              <a:gd name="adj4" fmla="val -8352"/>
            </a:avLst>
          </a:prstGeom>
          <a:gradFill rotWithShape="0">
            <a:gsLst>
              <a:gs pos="0">
                <a:schemeClr val="accent1"/>
              </a:gs>
              <a:gs pos="100000">
                <a:schemeClr val="bg1"/>
              </a:gs>
            </a:gsLst>
            <a:path path="rect">
              <a:fillToRect l="100000" b="100000"/>
            </a:path>
          </a:gradFill>
          <a:ln w="9525">
            <a:solidFill>
              <a:schemeClr val="hlink"/>
            </a:solidFill>
            <a:miter lim="800000"/>
          </a:ln>
        </p:spPr>
        <p:txBody>
          <a:bodyPr/>
          <a:lstStyle/>
          <a:p>
            <a:pPr>
              <a:lnSpc>
                <a:spcPct val="120000"/>
              </a:lnSpc>
            </a:pPr>
            <a:r>
              <a:rPr lang="en-US" altLang="zh-CN" sz="2600" b="1" dirty="0">
                <a:latin typeface="Times New Roman" panose="02020603050405020304" pitchFamily="18" charset="0"/>
              </a:rPr>
              <a:t>“</a:t>
            </a:r>
            <a:r>
              <a:rPr lang="zh-CN" altLang="en-US" sz="2600" b="1" dirty="0">
                <a:solidFill>
                  <a:schemeClr val="accent2"/>
                </a:solidFill>
                <a:latin typeface="Times New Roman" panose="02020603050405020304" pitchFamily="18" charset="0"/>
              </a:rPr>
              <a:t>李明打篮球或踢足球</a:t>
            </a:r>
            <a:r>
              <a:rPr lang="zh-CN" altLang="en-US" sz="2600" b="1" dirty="0">
                <a:latin typeface="Times New Roman" panose="02020603050405020304" pitchFamily="18" charset="0"/>
              </a:rPr>
              <a:t>”：</a:t>
            </a:r>
            <a:endParaRPr lang="zh-CN" altLang="en-US" sz="2600" b="1" dirty="0">
              <a:latin typeface="Times New Roman" panose="02020603050405020304" pitchFamily="18" charset="0"/>
            </a:endParaRPr>
          </a:p>
          <a:p>
            <a:pPr>
              <a:lnSpc>
                <a:spcPct val="120000"/>
              </a:lnSpc>
            </a:pPr>
            <a:r>
              <a:rPr lang="en-US" altLang="zh-CN" sz="2400" b="1" i="1" dirty="0">
                <a:latin typeface="Times New Roman" panose="02020603050405020304" pitchFamily="18" charset="0"/>
              </a:rPr>
              <a:t>Plays </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Liming</a:t>
            </a: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basketball</a:t>
            </a:r>
            <a:r>
              <a:rPr lang="en-US" altLang="zh-CN" sz="2400" b="1" dirty="0">
                <a:latin typeface="Times New Roman" panose="02020603050405020304" pitchFamily="18" charset="0"/>
              </a:rPr>
              <a:t>) </a:t>
            </a:r>
            <a:r>
              <a:rPr lang="en-US" altLang="zh-CN" b="1" dirty="0">
                <a:solidFill>
                  <a:srgbClr val="0000FF"/>
                </a:solidFill>
                <a:latin typeface="Times New Roman" panose="02020603050405020304" pitchFamily="18" charset="0"/>
              </a:rPr>
              <a:t>∨</a:t>
            </a:r>
            <a:r>
              <a:rPr lang="en-US" altLang="zh-CN" sz="2400" b="1" dirty="0">
                <a:solidFill>
                  <a:srgbClr val="0000FF"/>
                </a:solidFill>
                <a:latin typeface="Times New Roman" panose="02020603050405020304" pitchFamily="18" charset="0"/>
                <a:cs typeface="Arial" panose="020B0604020202020204" pitchFamily="34" charset="0"/>
              </a:rPr>
              <a:t> </a:t>
            </a:r>
            <a:r>
              <a:rPr lang="en-US" altLang="zh-CN" sz="2400" b="1" i="1" dirty="0">
                <a:latin typeface="Times New Roman" panose="02020603050405020304" pitchFamily="18" charset="0"/>
              </a:rPr>
              <a:t>Plays </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Liming</a:t>
            </a:r>
            <a:r>
              <a:rPr lang="en-US" altLang="zh-CN" sz="2400" b="1" dirty="0">
                <a:latin typeface="Times New Roman" panose="02020603050405020304" pitchFamily="18" charset="0"/>
              </a:rPr>
              <a:t>, </a:t>
            </a:r>
            <a:r>
              <a:rPr lang="en-US" altLang="zh-CN" sz="2400" b="1" i="1" dirty="0" smtClean="0">
                <a:latin typeface="Times New Roman" panose="02020603050405020304" pitchFamily="18" charset="0"/>
              </a:rPr>
              <a:t>Football</a:t>
            </a:r>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p:txBody>
      </p:sp>
      <p:sp>
        <p:nvSpPr>
          <p:cNvPr id="22541" name="AutoShape 13"/>
          <p:cNvSpPr/>
          <p:nvPr/>
        </p:nvSpPr>
        <p:spPr bwMode="auto">
          <a:xfrm>
            <a:off x="2343150" y="4702175"/>
            <a:ext cx="5924550" cy="939800"/>
          </a:xfrm>
          <a:prstGeom prst="accentBorderCallout1">
            <a:avLst>
              <a:gd name="adj1" fmla="val 12162"/>
              <a:gd name="adj2" fmla="val -1287"/>
              <a:gd name="adj3" fmla="val -62333"/>
              <a:gd name="adj4" fmla="val -14227"/>
            </a:avLst>
          </a:prstGeom>
          <a:gradFill rotWithShape="0">
            <a:gsLst>
              <a:gs pos="0">
                <a:schemeClr val="accent1"/>
              </a:gs>
              <a:gs pos="50000">
                <a:schemeClr val="bg1"/>
              </a:gs>
              <a:gs pos="100000">
                <a:schemeClr val="accent1"/>
              </a:gs>
            </a:gsLst>
            <a:lin ang="18900000" scaled="1"/>
          </a:gradFill>
          <a:ln w="9525">
            <a:solidFill>
              <a:schemeClr val="hlink"/>
            </a:solidFill>
            <a:miter lim="800000"/>
          </a:ln>
          <a:effectLst/>
        </p:spPr>
        <p:txBody>
          <a:bodyPr/>
          <a:lstStyle/>
          <a:p>
            <a:pPr>
              <a:defRPr/>
            </a:pPr>
            <a:r>
              <a:rPr lang="en-US" altLang="zh-CN" sz="2600" b="1" dirty="0"/>
              <a:t>“</a:t>
            </a:r>
            <a:r>
              <a:rPr lang="zh-CN" altLang="en-US" sz="2600" b="1" dirty="0">
                <a:solidFill>
                  <a:schemeClr val="accent2"/>
                </a:solidFill>
              </a:rPr>
              <a:t>我喜欢音乐和绘画</a:t>
            </a:r>
            <a:r>
              <a:rPr lang="zh-CN" altLang="en-US" sz="2600" b="1" dirty="0"/>
              <a:t>”：</a:t>
            </a:r>
            <a:endParaRPr lang="zh-CN" altLang="en-US" sz="2600" b="1" dirty="0"/>
          </a:p>
          <a:p>
            <a:pPr>
              <a:defRPr/>
            </a:pPr>
            <a:r>
              <a:rPr lang="zh-CN" altLang="en-US" sz="2600" b="1" dirty="0">
                <a:latin typeface="Times New Roman" panose="02020603050405020304" pitchFamily="18" charset="0"/>
              </a:rPr>
              <a:t>            </a:t>
            </a:r>
            <a:r>
              <a:rPr lang="en-US" altLang="zh-CN" sz="2600" b="1" i="1" dirty="0">
                <a:latin typeface="Times New Roman" panose="02020603050405020304" pitchFamily="18" charset="0"/>
              </a:rPr>
              <a:t>Like </a:t>
            </a:r>
            <a:r>
              <a:rPr lang="en-US" altLang="zh-CN" sz="2600" b="1" dirty="0">
                <a:latin typeface="Times New Roman" panose="02020603050405020304" pitchFamily="18" charset="0"/>
              </a:rPr>
              <a:t>(</a:t>
            </a:r>
            <a:r>
              <a:rPr lang="en-US" altLang="zh-CN" sz="2600" b="1" i="1" dirty="0">
                <a:latin typeface="Times New Roman" panose="02020603050405020304" pitchFamily="18" charset="0"/>
              </a:rPr>
              <a:t>I</a:t>
            </a:r>
            <a:r>
              <a:rPr lang="en-US" altLang="zh-CN" sz="2600" b="1" dirty="0">
                <a:latin typeface="Times New Roman" panose="02020603050405020304" pitchFamily="18" charset="0"/>
              </a:rPr>
              <a:t>, </a:t>
            </a:r>
            <a:r>
              <a:rPr lang="en-US" altLang="zh-CN" sz="2600" b="1" i="1" dirty="0" smtClean="0">
                <a:latin typeface="Times New Roman" panose="02020603050405020304" pitchFamily="18" charset="0"/>
              </a:rPr>
              <a:t>Music</a:t>
            </a:r>
            <a:r>
              <a:rPr lang="en-US" altLang="zh-CN" sz="2600" b="1" dirty="0">
                <a:latin typeface="Times New Roman" panose="02020603050405020304" pitchFamily="18" charset="0"/>
              </a:rPr>
              <a:t>) </a:t>
            </a:r>
            <a:r>
              <a:rPr lang="el-GR" altLang="zh-CN" b="1" dirty="0">
                <a:solidFill>
                  <a:srgbClr val="0000FF"/>
                </a:solidFill>
                <a:latin typeface="Times New Roman" panose="02020603050405020304" pitchFamily="18" charset="0"/>
              </a:rPr>
              <a:t>∧</a:t>
            </a:r>
            <a:r>
              <a:rPr lang="en-US" altLang="zh-CN" sz="2600" b="1" dirty="0">
                <a:latin typeface="Times New Roman" panose="02020603050405020304" pitchFamily="18" charset="0"/>
              </a:rPr>
              <a:t> </a:t>
            </a:r>
            <a:r>
              <a:rPr lang="en-US" altLang="zh-CN" sz="2600" b="1" i="1" dirty="0">
                <a:latin typeface="Times New Roman" panose="02020603050405020304" pitchFamily="18" charset="0"/>
              </a:rPr>
              <a:t>Like </a:t>
            </a:r>
            <a:r>
              <a:rPr lang="en-US" altLang="zh-CN" sz="2600" b="1" dirty="0">
                <a:latin typeface="Times New Roman" panose="02020603050405020304" pitchFamily="18" charset="0"/>
              </a:rPr>
              <a:t>(</a:t>
            </a:r>
            <a:r>
              <a:rPr lang="en-US" altLang="zh-CN" sz="2600" b="1" i="1" dirty="0">
                <a:latin typeface="Times New Roman" panose="02020603050405020304" pitchFamily="18" charset="0"/>
              </a:rPr>
              <a:t>I</a:t>
            </a:r>
            <a:r>
              <a:rPr lang="en-US" altLang="zh-CN" sz="2600" b="1" dirty="0">
                <a:latin typeface="Times New Roman" panose="02020603050405020304" pitchFamily="18" charset="0"/>
              </a:rPr>
              <a:t>, </a:t>
            </a:r>
            <a:r>
              <a:rPr lang="en-US" altLang="zh-CN" sz="2600" b="1" i="1" dirty="0" smtClean="0">
                <a:latin typeface="Times New Roman" panose="02020603050405020304" pitchFamily="18" charset="0"/>
              </a:rPr>
              <a:t>Painting</a:t>
            </a:r>
            <a:r>
              <a:rPr lang="en-US" altLang="zh-CN" sz="2600" b="1" dirty="0">
                <a:latin typeface="Times New Roman" panose="02020603050405020304" pitchFamily="18" charset="0"/>
              </a:rPr>
              <a:t>)</a:t>
            </a:r>
            <a:endParaRPr lang="en-US" altLang="zh-CN" sz="2600" b="1" dirty="0">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539"/>
                                        </p:tgtEl>
                                        <p:attrNameLst>
                                          <p:attrName>style.visibility</p:attrName>
                                        </p:attrNameLst>
                                      </p:cBhvr>
                                      <p:to>
                                        <p:strVal val="visible"/>
                                      </p:to>
                                    </p:set>
                                    <p:animEffect transition="in" filter="blinds(horizontal)">
                                      <p:cBhvr>
                                        <p:cTn id="7" dur="500"/>
                                        <p:tgtEl>
                                          <p:spTgt spid="22539"/>
                                        </p:tgtEl>
                                      </p:cBhvr>
                                    </p:animEffect>
                                  </p:childTnLst>
                                  <p:subTnLst>
                                    <p:set>
                                      <p:cBhvr override="childStyle">
                                        <p:cTn dur="1" fill="hold" display="0" masterRel="nextClick" afterEffect="1"/>
                                        <p:tgtEl>
                                          <p:spTgt spid="22539"/>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540"/>
                                        </p:tgtEl>
                                        <p:attrNameLst>
                                          <p:attrName>style.visibility</p:attrName>
                                        </p:attrNameLst>
                                      </p:cBhvr>
                                      <p:to>
                                        <p:strVal val="visible"/>
                                      </p:to>
                                    </p:set>
                                    <p:animEffect transition="in" filter="blinds(horizontal)">
                                      <p:cBhvr>
                                        <p:cTn id="12" dur="500"/>
                                        <p:tgtEl>
                                          <p:spTgt spid="22540"/>
                                        </p:tgtEl>
                                      </p:cBhvr>
                                    </p:animEffect>
                                  </p:childTnLst>
                                  <p:subTnLst>
                                    <p:set>
                                      <p:cBhvr override="childStyle">
                                        <p:cTn dur="1" fill="hold" display="0" masterRel="nextClick" afterEffect="1"/>
                                        <p:tgtEl>
                                          <p:spTgt spid="22540"/>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2541"/>
                                        </p:tgtEl>
                                        <p:attrNameLst>
                                          <p:attrName>style.visibility</p:attrName>
                                        </p:attrNameLst>
                                      </p:cBhvr>
                                      <p:to>
                                        <p:strVal val="visible"/>
                                      </p:to>
                                    </p:set>
                                    <p:animEffect transition="in" filter="blinds(horizontal)">
                                      <p:cBhvr>
                                        <p:cTn id="17" dur="500"/>
                                        <p:tgtEl>
                                          <p:spTgt spid="225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9" grpId="0" bldLvl="0" animBg="1" autoUpdateAnimBg="0"/>
      <p:bldP spid="22540" grpId="0" bldLvl="0" animBg="1" autoUpdateAnimBg="0"/>
      <p:bldP spid="22541" grpId="0" bldLvl="0" animBg="1"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pPr eaLnBrk="1" hangingPunct="1"/>
            <a:r>
              <a:rPr lang="en-US" altLang="zh-CN" b="1" dirty="0" smtClean="0">
                <a:solidFill>
                  <a:schemeClr val="tx1"/>
                </a:solidFill>
                <a:latin typeface="仿宋" panose="02010609060101010101" pitchFamily="49" charset="-122"/>
                <a:ea typeface="仿宋" panose="02010609060101010101" pitchFamily="49" charset="-122"/>
              </a:rPr>
              <a:t>2.3.3  </a:t>
            </a:r>
            <a:r>
              <a:rPr lang="zh-CN" altLang="en-US" b="1" dirty="0" smtClean="0">
                <a:solidFill>
                  <a:schemeClr val="tx1"/>
                </a:solidFill>
                <a:latin typeface="仿宋" panose="02010609060101010101" pitchFamily="49" charset="-122"/>
                <a:ea typeface="仿宋" panose="02010609060101010101" pitchFamily="49" charset="-122"/>
              </a:rPr>
              <a:t>谓词公式</a:t>
            </a:r>
            <a:endParaRPr lang="zh-CN" altLang="en-US" b="1" dirty="0" smtClean="0">
              <a:solidFill>
                <a:schemeClr val="tx1"/>
              </a:solidFill>
              <a:latin typeface="仿宋" panose="02010609060101010101" pitchFamily="49" charset="-122"/>
              <a:ea typeface="仿宋" panose="02010609060101010101" pitchFamily="49" charset="-122"/>
            </a:endParaRPr>
          </a:p>
        </p:txBody>
      </p:sp>
      <p:sp>
        <p:nvSpPr>
          <p:cNvPr id="33794" name="灯片编号占位符 3"/>
          <p:cNvSpPr>
            <a:spLocks noGrp="1"/>
          </p:cNvSpPr>
          <p:nvPr>
            <p:ph type="sldNum" sz="quarter" idx="12"/>
          </p:nvPr>
        </p:nvSpPr>
        <p:spPr>
          <a:noFill/>
        </p:spPr>
        <p:txBody>
          <a:bodyPr/>
          <a:lstStyle/>
          <a:p>
            <a:fld id="{001B9456-98DB-4EE6-8094-189815EFB1A9}" type="slidenum">
              <a:rPr lang="ja-JP" altLang="en-US"/>
            </a:fld>
            <a:endParaRPr lang="en-US" altLang="ja-JP"/>
          </a:p>
        </p:txBody>
      </p:sp>
      <p:sp>
        <p:nvSpPr>
          <p:cNvPr id="132099" name="Rectangle 3"/>
          <p:cNvSpPr>
            <a:spLocks noGrp="1" noChangeArrowheads="1"/>
          </p:cNvSpPr>
          <p:nvPr>
            <p:ph sz="quarter" idx="1"/>
          </p:nvPr>
        </p:nvSpPr>
        <p:spPr>
          <a:xfrm>
            <a:off x="159543" y="1397018"/>
            <a:ext cx="8867775" cy="1227429"/>
          </a:xfrm>
        </p:spPr>
        <p:txBody>
          <a:bodyPr>
            <a:normAutofit fontScale="92500"/>
          </a:bodyPr>
          <a:lstStyle/>
          <a:p>
            <a:pPr marL="374650" indent="-374650" eaLnBrk="1" hangingPunct="1">
              <a:spcBef>
                <a:spcPct val="50000"/>
              </a:spcBef>
              <a:buFont typeface="Wingdings" panose="05000000000000000000" pitchFamily="2" charset="2"/>
              <a:buNone/>
              <a:tabLst>
                <a:tab pos="476250" algn="l"/>
              </a:tabLst>
            </a:pPr>
            <a:r>
              <a:rPr lang="en-US" altLang="zh-CN" b="1" dirty="0" smtClean="0">
                <a:latin typeface="仿宋" panose="02010609060101010101" pitchFamily="49" charset="-122"/>
                <a:ea typeface="仿宋" panose="02010609060101010101" pitchFamily="49" charset="-122"/>
              </a:rPr>
              <a:t>  2</a:t>
            </a:r>
            <a:r>
              <a:rPr lang="zh-CN" altLang="en-US" b="1" dirty="0" smtClean="0">
                <a:latin typeface="仿宋" panose="02010609060101010101" pitchFamily="49" charset="-122"/>
                <a:ea typeface="仿宋" panose="02010609060101010101" pitchFamily="49" charset="-122"/>
              </a:rPr>
              <a:t>、</a:t>
            </a:r>
            <a:r>
              <a:rPr lang="en-US" altLang="zh-CN" b="1" dirty="0" smtClean="0">
                <a:latin typeface="仿宋" panose="02010609060101010101" pitchFamily="49" charset="-122"/>
                <a:ea typeface="仿宋" panose="02010609060101010101" pitchFamily="49" charset="-122"/>
              </a:rPr>
              <a:t> </a:t>
            </a:r>
            <a:r>
              <a:rPr lang="zh-CN" altLang="en-US" b="1" dirty="0" smtClean="0">
                <a:latin typeface="仿宋" panose="02010609060101010101" pitchFamily="49" charset="-122"/>
                <a:ea typeface="仿宋" panose="02010609060101010101" pitchFamily="49" charset="-122"/>
              </a:rPr>
              <a:t>连接词（连词）</a:t>
            </a:r>
            <a:endParaRPr lang="zh-CN" altLang="en-US" b="1" dirty="0" smtClean="0">
              <a:latin typeface="仿宋" panose="02010609060101010101" pitchFamily="49" charset="-122"/>
              <a:ea typeface="仿宋" panose="02010609060101010101" pitchFamily="49" charset="-122"/>
            </a:endParaRPr>
          </a:p>
          <a:p>
            <a:pPr marL="374650" indent="-374650" eaLnBrk="1" hangingPunct="1">
              <a:spcBef>
                <a:spcPct val="50000"/>
              </a:spcBef>
              <a:buFont typeface="Wingdings" panose="05000000000000000000" pitchFamily="2" charset="2"/>
              <a:buNone/>
              <a:tabLst>
                <a:tab pos="476250" algn="l"/>
              </a:tabLst>
            </a:pPr>
            <a:r>
              <a:rPr lang="zh-CN" altLang="en-US" b="1" dirty="0" smtClean="0">
                <a:latin typeface="仿宋" panose="02010609060101010101" pitchFamily="49" charset="-122"/>
                <a:ea typeface="仿宋" panose="02010609060101010101" pitchFamily="49" charset="-122"/>
                <a:cs typeface="Times New Roman" panose="02020603050405020304" pitchFamily="18" charset="0"/>
              </a:rPr>
              <a:t>（</a:t>
            </a:r>
            <a:r>
              <a:rPr lang="en-US" altLang="zh-CN" b="1" dirty="0" smtClean="0">
                <a:latin typeface="仿宋" panose="02010609060101010101" pitchFamily="49" charset="-122"/>
                <a:ea typeface="仿宋" panose="02010609060101010101" pitchFamily="49" charset="-122"/>
                <a:cs typeface="Times New Roman" panose="02020603050405020304" pitchFamily="18" charset="0"/>
              </a:rPr>
              <a:t>4</a:t>
            </a:r>
            <a:r>
              <a:rPr lang="zh-CN" altLang="en-US" b="1" dirty="0" smtClean="0">
                <a:latin typeface="仿宋" panose="02010609060101010101" pitchFamily="49" charset="-122"/>
                <a:ea typeface="仿宋" panose="02010609060101010101" pitchFamily="49" charset="-122"/>
                <a:cs typeface="Times New Roman" panose="02020603050405020304" pitchFamily="18" charset="0"/>
              </a:rPr>
              <a:t>）</a:t>
            </a:r>
            <a:r>
              <a:rPr lang="en-US" altLang="en-US" b="1" dirty="0" smtClean="0">
                <a:latin typeface="仿宋" panose="02010609060101010101" pitchFamily="49" charset="-122"/>
                <a:ea typeface="仿宋" panose="02010609060101010101" pitchFamily="49" charset="-122"/>
              </a:rPr>
              <a:t>→</a:t>
            </a:r>
            <a:r>
              <a:rPr lang="zh-CN" altLang="en-US" b="1" dirty="0" smtClean="0">
                <a:latin typeface="仿宋" panose="02010609060101010101" pitchFamily="49" charset="-122"/>
                <a:ea typeface="仿宋" panose="02010609060101010101" pitchFamily="49" charset="-122"/>
              </a:rPr>
              <a:t>：“蕴含”</a:t>
            </a:r>
            <a:r>
              <a:rPr lang="en-US" altLang="zh-CN" b="1" dirty="0" smtClean="0">
                <a:latin typeface="仿宋" panose="02010609060101010101" pitchFamily="49" charset="-122"/>
                <a:ea typeface="仿宋" panose="02010609060101010101" pitchFamily="49" charset="-122"/>
              </a:rPr>
              <a:t>(</a:t>
            </a:r>
            <a:r>
              <a:rPr lang="en-US" altLang="zh-CN" b="1" dirty="0" smtClean="0">
                <a:latin typeface="仿宋" panose="02010609060101010101" pitchFamily="49" charset="-122"/>
                <a:ea typeface="仿宋" panose="02010609060101010101" pitchFamily="49" charset="-122"/>
                <a:cs typeface="Times New Roman" panose="02020603050405020304" pitchFamily="18" charset="0"/>
              </a:rPr>
              <a:t>implication</a:t>
            </a:r>
            <a:r>
              <a:rPr lang="en-US" altLang="zh-CN" b="1" dirty="0" smtClean="0">
                <a:latin typeface="仿宋" panose="02010609060101010101" pitchFamily="49" charset="-122"/>
                <a:ea typeface="仿宋" panose="02010609060101010101" pitchFamily="49" charset="-122"/>
              </a:rPr>
              <a:t>)</a:t>
            </a:r>
            <a:r>
              <a:rPr lang="zh-CN" altLang="en-US" b="1" dirty="0" smtClean="0">
                <a:latin typeface="仿宋" panose="02010609060101010101" pitchFamily="49" charset="-122"/>
                <a:ea typeface="仿宋" panose="02010609060101010101" pitchFamily="49" charset="-122"/>
              </a:rPr>
              <a:t>或 “条件”</a:t>
            </a:r>
            <a:r>
              <a:rPr lang="en-US" altLang="zh-CN" b="1" dirty="0" smtClean="0">
                <a:latin typeface="仿宋" panose="02010609060101010101" pitchFamily="49" charset="-122"/>
                <a:ea typeface="仿宋" panose="02010609060101010101" pitchFamily="49" charset="-122"/>
              </a:rPr>
              <a:t>(</a:t>
            </a:r>
            <a:r>
              <a:rPr lang="en-US" altLang="zh-CN" b="1" dirty="0" smtClean="0">
                <a:latin typeface="仿宋" panose="02010609060101010101" pitchFamily="49" charset="-122"/>
                <a:ea typeface="仿宋" panose="02010609060101010101" pitchFamily="49" charset="-122"/>
                <a:cs typeface="Times New Roman" panose="02020603050405020304" pitchFamily="18" charset="0"/>
              </a:rPr>
              <a:t>condition</a:t>
            </a:r>
            <a:r>
              <a:rPr lang="en-US" altLang="zh-CN" b="1" dirty="0" smtClean="0">
                <a:latin typeface="仿宋" panose="02010609060101010101" pitchFamily="49" charset="-122"/>
                <a:ea typeface="仿宋" panose="02010609060101010101" pitchFamily="49" charset="-122"/>
              </a:rPr>
              <a:t>)</a:t>
            </a:r>
            <a:r>
              <a:rPr lang="zh-CN" altLang="en-US" b="1" dirty="0" smtClean="0">
                <a:latin typeface="仿宋" panose="02010609060101010101" pitchFamily="49" charset="-122"/>
                <a:ea typeface="仿宋" panose="02010609060101010101" pitchFamily="49" charset="-122"/>
              </a:rPr>
              <a:t>。</a:t>
            </a:r>
            <a:endParaRPr lang="zh-CN" altLang="en-US" b="1" dirty="0" smtClean="0">
              <a:latin typeface="仿宋" panose="02010609060101010101" pitchFamily="49" charset="-122"/>
              <a:ea typeface="仿宋" panose="02010609060101010101" pitchFamily="49" charset="-122"/>
            </a:endParaRPr>
          </a:p>
          <a:p>
            <a:pPr marL="374650" indent="-374650" eaLnBrk="1" hangingPunct="1">
              <a:spcBef>
                <a:spcPct val="50000"/>
              </a:spcBef>
              <a:buFont typeface="Wingdings" panose="05000000000000000000" pitchFamily="2" charset="2"/>
              <a:buNone/>
              <a:tabLst>
                <a:tab pos="476250" algn="l"/>
              </a:tabLst>
            </a:pPr>
            <a:endParaRPr lang="en-US" altLang="zh-CN" b="1" dirty="0" smtClean="0">
              <a:latin typeface="仿宋" panose="02010609060101010101" pitchFamily="49" charset="-122"/>
              <a:ea typeface="仿宋" panose="02010609060101010101" pitchFamily="49" charset="-122"/>
            </a:endParaRPr>
          </a:p>
        </p:txBody>
      </p:sp>
      <p:sp>
        <p:nvSpPr>
          <p:cNvPr id="33797" name="Rectangle 4"/>
          <p:cNvSpPr>
            <a:spLocks noChangeArrowheads="1"/>
          </p:cNvSpPr>
          <p:nvPr/>
        </p:nvSpPr>
        <p:spPr bwMode="auto">
          <a:xfrm>
            <a:off x="0" y="3357563"/>
            <a:ext cx="9144000" cy="0"/>
          </a:xfrm>
          <a:prstGeom prst="rect">
            <a:avLst/>
          </a:prstGeom>
          <a:noFill/>
          <a:ln w="9525">
            <a:noFill/>
            <a:miter lim="800000"/>
          </a:ln>
        </p:spPr>
        <p:txBody>
          <a:bodyPr wrap="none" anchor="ctr">
            <a:spAutoFit/>
          </a:bodyPr>
          <a:lstStyle/>
          <a:p>
            <a:endParaRPr lang="zh-CN" altLang="en-US"/>
          </a:p>
        </p:txBody>
      </p:sp>
      <p:sp>
        <p:nvSpPr>
          <p:cNvPr id="132101" name="AutoShape 5"/>
          <p:cNvSpPr/>
          <p:nvPr/>
        </p:nvSpPr>
        <p:spPr bwMode="auto">
          <a:xfrm>
            <a:off x="987672" y="2711263"/>
            <a:ext cx="7986713" cy="1160462"/>
          </a:xfrm>
          <a:prstGeom prst="accentBorderCallout1">
            <a:avLst>
              <a:gd name="adj1" fmla="val 9847"/>
              <a:gd name="adj2" fmla="val -954"/>
              <a:gd name="adj3" fmla="val -27634"/>
              <a:gd name="adj4" fmla="val -954"/>
            </a:avLst>
          </a:prstGeom>
          <a:gradFill rotWithShape="0">
            <a:gsLst>
              <a:gs pos="0">
                <a:schemeClr val="accent1"/>
              </a:gs>
              <a:gs pos="100000">
                <a:schemeClr val="bg1"/>
              </a:gs>
            </a:gsLst>
            <a:path path="rect">
              <a:fillToRect l="100000" t="100000"/>
            </a:path>
          </a:gradFill>
          <a:ln w="9525">
            <a:solidFill>
              <a:schemeClr val="tx1"/>
            </a:solidFill>
            <a:miter lim="800000"/>
          </a:ln>
        </p:spPr>
        <p:txBody>
          <a:bodyPr/>
          <a:lstStyle/>
          <a:p>
            <a:pPr algn="just">
              <a:lnSpc>
                <a:spcPct val="120000"/>
              </a:lnSpc>
            </a:pPr>
            <a:r>
              <a:rPr lang="en-US" altLang="zh-CN" sz="2600" b="1" dirty="0">
                <a:latin typeface="Times New Roman" panose="02020603050405020304" pitchFamily="18" charset="0"/>
              </a:rPr>
              <a:t>“</a:t>
            </a:r>
            <a:r>
              <a:rPr lang="zh-CN" altLang="en-US" sz="2600" b="1" dirty="0">
                <a:latin typeface="Times New Roman" panose="02020603050405020304" pitchFamily="18" charset="0"/>
              </a:rPr>
              <a:t>如果刘华跑得最快，那么他取得冠军。” ：</a:t>
            </a:r>
            <a:endParaRPr lang="zh-CN" altLang="en-US" sz="2600" b="1" dirty="0">
              <a:latin typeface="Times New Roman" panose="02020603050405020304" pitchFamily="18" charset="0"/>
            </a:endParaRPr>
          </a:p>
          <a:p>
            <a:pPr algn="just">
              <a:lnSpc>
                <a:spcPct val="120000"/>
              </a:lnSpc>
            </a:pPr>
            <a:r>
              <a:rPr lang="zh-CN" altLang="en-US" sz="2600" b="1" dirty="0">
                <a:latin typeface="Times New Roman" panose="02020603050405020304" pitchFamily="18" charset="0"/>
              </a:rPr>
              <a:t>    </a:t>
            </a:r>
            <a:r>
              <a:rPr lang="en-US" altLang="zh-CN" sz="2400" b="1" i="1" dirty="0">
                <a:latin typeface="Times New Roman" panose="02020603050405020304" pitchFamily="18" charset="0"/>
              </a:rPr>
              <a:t>RUNS </a:t>
            </a:r>
            <a:r>
              <a:rPr lang="en-US" altLang="zh-CN" sz="2400" b="1" dirty="0">
                <a:latin typeface="Times New Roman" panose="02020603050405020304" pitchFamily="18" charset="0"/>
              </a:rPr>
              <a:t>(</a:t>
            </a:r>
            <a:r>
              <a:rPr lang="en-US" altLang="zh-CN" sz="2400" b="1" i="1" dirty="0" err="1">
                <a:latin typeface="Times New Roman" panose="02020603050405020304" pitchFamily="18" charset="0"/>
              </a:rPr>
              <a:t>Liuhua</a:t>
            </a:r>
            <a:r>
              <a:rPr lang="zh-CN" altLang="en-US" sz="2400" b="1" dirty="0" smtClean="0">
                <a:latin typeface="Times New Roman" panose="02020603050405020304" pitchFamily="18" charset="0"/>
              </a:rPr>
              <a:t>，</a:t>
            </a:r>
            <a:r>
              <a:rPr lang="en-US" altLang="zh-CN" sz="2400" b="1" i="1" dirty="0" smtClean="0">
                <a:latin typeface="Times New Roman" panose="02020603050405020304" pitchFamily="18" charset="0"/>
              </a:rPr>
              <a:t>Faster</a:t>
            </a:r>
            <a:r>
              <a:rPr lang="en-US" altLang="zh-CN" sz="2400" b="1" dirty="0">
                <a:latin typeface="Times New Roman" panose="02020603050405020304" pitchFamily="18" charset="0"/>
              </a:rPr>
              <a:t>)</a:t>
            </a:r>
            <a:r>
              <a:rPr lang="en-US" altLang="zh-CN" sz="1600" b="1" dirty="0"/>
              <a:t>→</a:t>
            </a:r>
            <a:r>
              <a:rPr lang="en-US" altLang="zh-CN" sz="2400" b="1" i="1" dirty="0">
                <a:latin typeface="Times New Roman" panose="02020603050405020304" pitchFamily="18" charset="0"/>
              </a:rPr>
              <a:t>WINS </a:t>
            </a:r>
            <a:r>
              <a:rPr lang="en-US" altLang="zh-CN" sz="2400" b="1" dirty="0">
                <a:latin typeface="Times New Roman" panose="02020603050405020304" pitchFamily="18" charset="0"/>
              </a:rPr>
              <a:t>(</a:t>
            </a:r>
            <a:r>
              <a:rPr lang="en-US" altLang="zh-CN" sz="2400" b="1" i="1" dirty="0" err="1">
                <a:latin typeface="Times New Roman" panose="02020603050405020304" pitchFamily="18" charset="0"/>
              </a:rPr>
              <a:t>Liuhua</a:t>
            </a:r>
            <a:r>
              <a:rPr lang="en-US" altLang="zh-CN" sz="2400" b="1" i="1" dirty="0">
                <a:latin typeface="Times New Roman" panose="02020603050405020304" pitchFamily="18" charset="0"/>
              </a:rPr>
              <a:t> </a:t>
            </a:r>
            <a:r>
              <a:rPr lang="zh-CN" altLang="en-US" sz="2400" b="1" dirty="0" smtClean="0">
                <a:latin typeface="Times New Roman" panose="02020603050405020304" pitchFamily="18" charset="0"/>
              </a:rPr>
              <a:t>，</a:t>
            </a:r>
            <a:r>
              <a:rPr lang="en-US" altLang="zh-CN" sz="2400" b="1" dirty="0" err="1" smtClean="0">
                <a:latin typeface="Times New Roman" panose="02020603050405020304" pitchFamily="18" charset="0"/>
              </a:rPr>
              <a:t>Fhampion</a:t>
            </a:r>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p:txBody>
      </p:sp>
      <p:sp>
        <p:nvSpPr>
          <p:cNvPr id="132104" name="Rectangle 8"/>
          <p:cNvSpPr>
            <a:spLocks noChangeArrowheads="1"/>
          </p:cNvSpPr>
          <p:nvPr/>
        </p:nvSpPr>
        <p:spPr bwMode="auto">
          <a:xfrm>
            <a:off x="159543" y="3871725"/>
            <a:ext cx="9129713" cy="2105192"/>
          </a:xfrm>
          <a:prstGeom prst="rect">
            <a:avLst/>
          </a:prstGeom>
          <a:noFill/>
          <a:ln w="9525">
            <a:noFill/>
            <a:miter lim="800000"/>
          </a:ln>
        </p:spPr>
        <p:txBody>
          <a:bodyPr>
            <a:spAutoFit/>
          </a:bodyPr>
          <a:lstStyle/>
          <a:p>
            <a:pPr>
              <a:lnSpc>
                <a:spcPct val="120000"/>
              </a:lnSpc>
              <a:spcBef>
                <a:spcPct val="50000"/>
              </a:spcBef>
              <a:buClr>
                <a:schemeClr val="accent2"/>
              </a:buClr>
              <a:buFont typeface="Wingdings" panose="05000000000000000000" pitchFamily="2" charset="2"/>
              <a:buNone/>
            </a:pPr>
            <a:r>
              <a:rPr lang="zh-CN" altLang="en-US"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5</a:t>
            </a:r>
            <a:r>
              <a:rPr lang="zh-CN" altLang="en-US" sz="2800" b="1" dirty="0" smtClean="0">
                <a:latin typeface="Times New Roman" panose="02020603050405020304" pitchFamily="18" charset="0"/>
                <a:cs typeface="Times New Roman" panose="02020603050405020304" pitchFamily="18" charset="0"/>
              </a:rPr>
              <a:t>）</a:t>
            </a:r>
            <a:r>
              <a:rPr lang="zh-CN" altLang="en-US" sz="3200" b="1" dirty="0" smtClean="0">
                <a:latin typeface="Times New Roman" panose="02020603050405020304"/>
                <a:cs typeface="Times New Roman" panose="02020603050405020304"/>
                <a:sym typeface="Wingdings 3" panose="05040102010807070707" pitchFamily="18" charset="2"/>
              </a:rPr>
              <a:t>↔</a:t>
            </a:r>
            <a:r>
              <a:rPr lang="zh-CN" altLang="en-US" sz="3200" b="1" dirty="0" smtClean="0">
                <a:latin typeface="Times New Roman" panose="02020603050405020304" pitchFamily="18" charset="0"/>
                <a:cs typeface="Times New Roman" panose="02020603050405020304" pitchFamily="18" charset="0"/>
                <a:sym typeface="Wingdings 3" panose="05040102010807070707" pitchFamily="18" charset="2"/>
              </a:rPr>
              <a:t> </a:t>
            </a:r>
            <a:r>
              <a:rPr lang="zh-CN" altLang="en-US" sz="2800" b="1" dirty="0">
                <a:latin typeface="宋体" panose="02010600030101010101" pitchFamily="2" charset="-122"/>
              </a:rPr>
              <a:t>：</a:t>
            </a:r>
            <a:r>
              <a:rPr lang="zh-CN" altLang="en-US" sz="2800" b="1" dirty="0">
                <a:latin typeface="Times New Roman" panose="02020603050405020304" pitchFamily="18" charset="0"/>
              </a:rPr>
              <a:t>“</a:t>
            </a:r>
            <a:r>
              <a:rPr lang="zh-CN" altLang="en-US" sz="2800" b="1" dirty="0">
                <a:latin typeface="宋体" panose="02010600030101010101" pitchFamily="2" charset="-122"/>
              </a:rPr>
              <a:t>等价</a:t>
            </a:r>
            <a:r>
              <a:rPr lang="zh-CN" altLang="en-US" sz="2800" b="1" dirty="0">
                <a:latin typeface="Times New Roman" panose="02020603050405020304" pitchFamily="18" charset="0"/>
              </a:rPr>
              <a:t>”</a:t>
            </a:r>
            <a:r>
              <a:rPr lang="zh-CN" altLang="en-US" sz="2800" b="1" dirty="0">
                <a:latin typeface="宋体" panose="02010600030101010101" pitchFamily="2" charset="-122"/>
              </a:rPr>
              <a:t>（</a:t>
            </a:r>
            <a:r>
              <a:rPr lang="en-US" altLang="zh-CN" sz="2800" b="1" dirty="0">
                <a:latin typeface="Times New Roman" panose="02020603050405020304" pitchFamily="18" charset="0"/>
                <a:cs typeface="Times New Roman" panose="02020603050405020304" pitchFamily="18" charset="0"/>
              </a:rPr>
              <a:t>equivalence</a:t>
            </a:r>
            <a:r>
              <a:rPr lang="zh-CN" altLang="en-US" sz="2800" b="1" dirty="0">
                <a:latin typeface="宋体" panose="02010600030101010101" pitchFamily="2" charset="-122"/>
              </a:rPr>
              <a:t>）或</a:t>
            </a:r>
            <a:r>
              <a:rPr lang="zh-CN" altLang="en-US" sz="2800" b="1" dirty="0">
                <a:latin typeface="Times New Roman" panose="02020603050405020304" pitchFamily="18" charset="0"/>
              </a:rPr>
              <a:t>“</a:t>
            </a:r>
            <a:r>
              <a:rPr lang="zh-CN" altLang="en-US" sz="2800" b="1" dirty="0">
                <a:latin typeface="宋体" panose="02010600030101010101" pitchFamily="2" charset="-122"/>
              </a:rPr>
              <a:t>双条件</a:t>
            </a:r>
            <a:r>
              <a:rPr lang="zh-CN" altLang="en-US" sz="2800" b="1" dirty="0">
                <a:latin typeface="Times New Roman" panose="02020603050405020304" pitchFamily="18" charset="0"/>
              </a:rPr>
              <a:t>”</a:t>
            </a:r>
            <a:endParaRPr lang="zh-CN" altLang="en-US" sz="2800" b="1" dirty="0">
              <a:latin typeface="宋体" panose="02010600030101010101" pitchFamily="2" charset="-122"/>
            </a:endParaRPr>
          </a:p>
          <a:p>
            <a:pPr>
              <a:lnSpc>
                <a:spcPct val="120000"/>
              </a:lnSpc>
              <a:spcBef>
                <a:spcPct val="50000"/>
              </a:spcBef>
              <a:buClr>
                <a:schemeClr val="accent2"/>
              </a:buClr>
              <a:buFont typeface="Wingdings" panose="05000000000000000000" pitchFamily="2" charset="2"/>
              <a:buNone/>
            </a:pPr>
            <a:r>
              <a:rPr lang="zh-CN" altLang="en-US" sz="2800" b="1" dirty="0">
                <a:latin typeface="宋体" panose="02010600030101010101" pitchFamily="2" charset="-122"/>
              </a:rPr>
              <a:t> </a:t>
            </a:r>
            <a:r>
              <a:rPr lang="zh-CN" altLang="en-US" sz="2800" b="1" dirty="0" smtClean="0">
                <a:latin typeface="宋体" panose="02010600030101010101" pitchFamily="2" charset="-122"/>
              </a:rPr>
              <a:t>（</a:t>
            </a:r>
            <a:r>
              <a:rPr lang="en-US" altLang="zh-CN" sz="2800" b="1" dirty="0">
                <a:latin typeface="Times New Roman" panose="02020603050405020304" pitchFamily="18" charset="0"/>
                <a:cs typeface="Times New Roman" panose="02020603050405020304" pitchFamily="18" charset="0"/>
              </a:rPr>
              <a:t>bicondition</a:t>
            </a:r>
            <a:r>
              <a:rPr lang="zh-CN" altLang="en-US" sz="2800" b="1" dirty="0">
                <a:latin typeface="宋体" panose="02010600030101010101" pitchFamily="2" charset="-122"/>
              </a:rPr>
              <a:t>）。</a:t>
            </a:r>
            <a:endParaRPr lang="zh-CN" altLang="en-US" sz="2800" b="1" dirty="0">
              <a:latin typeface="宋体" panose="02010600030101010101" pitchFamily="2" charset="-122"/>
            </a:endParaRPr>
          </a:p>
          <a:p>
            <a:pPr>
              <a:lnSpc>
                <a:spcPct val="120000"/>
              </a:lnSpc>
              <a:spcBef>
                <a:spcPct val="20000"/>
              </a:spcBef>
              <a:buClr>
                <a:schemeClr val="accent2"/>
              </a:buClr>
              <a:buFont typeface="Wingdings" panose="05000000000000000000" pitchFamily="2" charset="2"/>
              <a:buNone/>
            </a:pPr>
            <a:r>
              <a:rPr lang="zh-CN" altLang="en-US" sz="2800" b="1" dirty="0">
                <a:latin typeface="宋体" panose="02010600030101010101" pitchFamily="2" charset="-122"/>
              </a:rPr>
              <a:t>             </a:t>
            </a:r>
            <a:r>
              <a:rPr lang="en-US" altLang="zh-CN" sz="2800" b="1" i="1" dirty="0">
                <a:latin typeface="Times New Roman" panose="02020603050405020304" pitchFamily="18" charset="0"/>
                <a:cs typeface="Times New Roman" panose="02020603050405020304" pitchFamily="18" charset="0"/>
              </a:rPr>
              <a:t>P</a:t>
            </a:r>
            <a:r>
              <a:rPr lang="en-US" altLang="zh-CN" sz="2800" b="1" dirty="0">
                <a:latin typeface="Times New Roman" panose="02020603050405020304" pitchFamily="18" charset="0"/>
                <a:cs typeface="Times New Roman" panose="02020603050405020304" pitchFamily="18" charset="0"/>
              </a:rPr>
              <a:t> </a:t>
            </a:r>
            <a:r>
              <a:rPr lang="zh-CN" altLang="en-US" sz="3200" b="1" dirty="0" smtClean="0">
                <a:latin typeface="Times New Roman" panose="02020603050405020304"/>
                <a:cs typeface="Times New Roman" panose="02020603050405020304"/>
                <a:sym typeface="Wingdings 3" panose="05040102010807070707" pitchFamily="18" charset="2"/>
              </a:rPr>
              <a:t>↔</a:t>
            </a:r>
            <a:r>
              <a:rPr lang="en-US" altLang="zh-CN" sz="3200" b="1"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altLang="zh-CN" sz="2800" b="1" i="1" dirty="0">
                <a:latin typeface="Times New Roman" panose="02020603050405020304" pitchFamily="18" charset="0"/>
                <a:cs typeface="Times New Roman" panose="02020603050405020304" pitchFamily="18" charset="0"/>
              </a:rPr>
              <a:t>Q</a:t>
            </a:r>
            <a:r>
              <a:rPr lang="en-US" altLang="zh-CN" sz="2800" b="1" dirty="0">
                <a:latin typeface="宋体" panose="02010600030101010101" pitchFamily="2" charset="-122"/>
              </a:rPr>
              <a:t>: </a:t>
            </a:r>
            <a:r>
              <a:rPr lang="en-US" altLang="zh-CN" sz="2800" b="1" dirty="0">
                <a:latin typeface="Times New Roman" panose="02020603050405020304" pitchFamily="18" charset="0"/>
              </a:rPr>
              <a:t>“</a:t>
            </a:r>
            <a:r>
              <a:rPr lang="en-US" altLang="zh-CN" sz="2800" b="1" i="1" dirty="0">
                <a:latin typeface="Times New Roman" panose="02020603050405020304" pitchFamily="18" charset="0"/>
                <a:cs typeface="Times New Roman" panose="02020603050405020304" pitchFamily="18" charset="0"/>
              </a:rPr>
              <a:t>P</a:t>
            </a:r>
            <a:r>
              <a:rPr lang="zh-CN" altLang="en-US" sz="2800" b="1" dirty="0">
                <a:latin typeface="宋体" panose="02010600030101010101" pitchFamily="2" charset="-122"/>
              </a:rPr>
              <a:t>当且仅当</a:t>
            </a:r>
            <a:r>
              <a:rPr lang="en-US" altLang="zh-CN" sz="2800" b="1" i="1" dirty="0">
                <a:latin typeface="Times New Roman" panose="02020603050405020304" pitchFamily="18" charset="0"/>
                <a:cs typeface="Times New Roman" panose="02020603050405020304" pitchFamily="18" charset="0"/>
              </a:rPr>
              <a:t>Q</a:t>
            </a:r>
            <a:r>
              <a:rPr lang="en-US" altLang="zh-CN" sz="2800" b="1" dirty="0">
                <a:latin typeface="Times New Roman" panose="02020603050405020304" pitchFamily="18" charset="0"/>
              </a:rPr>
              <a:t>”</a:t>
            </a:r>
            <a:r>
              <a:rPr lang="zh-CN" altLang="en-US" sz="2800" b="1" dirty="0">
                <a:latin typeface="宋体" panose="02010600030101010101" pitchFamily="2" charset="-122"/>
              </a:rPr>
              <a:t>。</a:t>
            </a:r>
            <a:r>
              <a:rPr lang="zh-CN" altLang="en-US" sz="2800" b="1" dirty="0"/>
              <a:t> </a:t>
            </a:r>
            <a:endParaRPr lang="zh-CN" altLang="en-US" sz="2800" b="1"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2099"/>
                                        </p:tgtEl>
                                        <p:attrNameLst>
                                          <p:attrName>style.visibility</p:attrName>
                                        </p:attrNameLst>
                                      </p:cBhvr>
                                      <p:to>
                                        <p:strVal val="visible"/>
                                      </p:to>
                                    </p:set>
                                    <p:animEffect transition="in" filter="blinds(horizontal)">
                                      <p:cBhvr>
                                        <p:cTn id="7" dur="500"/>
                                        <p:tgtEl>
                                          <p:spTgt spid="13209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32101"/>
                                        </p:tgtEl>
                                        <p:attrNameLst>
                                          <p:attrName>style.visibility</p:attrName>
                                        </p:attrNameLst>
                                      </p:cBhvr>
                                      <p:to>
                                        <p:strVal val="visible"/>
                                      </p:to>
                                    </p:set>
                                  </p:childTnLst>
                                  <p:subTnLst>
                                    <p:set>
                                      <p:cBhvr override="childStyle">
                                        <p:cTn dur="1" fill="hold" display="0" masterRel="nextClick" afterEffect="1"/>
                                        <p:tgtEl>
                                          <p:spTgt spid="132101"/>
                                        </p:tgtEl>
                                        <p:attrNameLst>
                                          <p:attrName>style.visibility</p:attrName>
                                        </p:attrNameLst>
                                      </p:cBhvr>
                                      <p:to>
                                        <p:strVal val="hidden"/>
                                      </p:to>
                                    </p:set>
                                  </p:subTnLst>
                                </p:cTn>
                              </p:par>
                            </p:childTnLst>
                          </p:cTn>
                        </p:par>
                      </p:childTnLst>
                    </p:cTn>
                  </p:par>
                  <p:par>
                    <p:cTn id="12" fill="hold">
                      <p:stCondLst>
                        <p:cond delay="indefinite"/>
                      </p:stCondLst>
                      <p:childTnLst>
                        <p:par>
                          <p:cTn id="13" fill="hold">
                            <p:stCondLst>
                              <p:cond delay="0"/>
                            </p:stCondLst>
                            <p:childTnLst>
                              <p:par>
                                <p:cTn id="14" presetID="2" presetClass="entr" presetSubtype="8" fill="hold" grpId="0" nodeType="clickEffect">
                                  <p:stCondLst>
                                    <p:cond delay="0"/>
                                  </p:stCondLst>
                                  <p:childTnLst>
                                    <p:set>
                                      <p:cBhvr>
                                        <p:cTn id="15" dur="1" fill="hold">
                                          <p:stCondLst>
                                            <p:cond delay="0"/>
                                          </p:stCondLst>
                                        </p:cTn>
                                        <p:tgtEl>
                                          <p:spTgt spid="132104"/>
                                        </p:tgtEl>
                                        <p:attrNameLst>
                                          <p:attrName>style.visibility</p:attrName>
                                        </p:attrNameLst>
                                      </p:cBhvr>
                                      <p:to>
                                        <p:strVal val="visible"/>
                                      </p:to>
                                    </p:set>
                                    <p:anim calcmode="lin" valueType="num">
                                      <p:cBhvr additive="base">
                                        <p:cTn id="16" dur="500" fill="hold"/>
                                        <p:tgtEl>
                                          <p:spTgt spid="132104"/>
                                        </p:tgtEl>
                                        <p:attrNameLst>
                                          <p:attrName>ppt_x</p:attrName>
                                        </p:attrNameLst>
                                      </p:cBhvr>
                                      <p:tavLst>
                                        <p:tav tm="0">
                                          <p:val>
                                            <p:strVal val="0-#ppt_w/2"/>
                                          </p:val>
                                        </p:tav>
                                        <p:tav tm="100000">
                                          <p:val>
                                            <p:strVal val="#ppt_x"/>
                                          </p:val>
                                        </p:tav>
                                      </p:tavLst>
                                    </p:anim>
                                    <p:anim calcmode="lin" valueType="num">
                                      <p:cBhvr additive="base">
                                        <p:cTn id="17" dur="500" fill="hold"/>
                                        <p:tgtEl>
                                          <p:spTgt spid="1321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9" grpId="0" autoUpdateAnimBg="0"/>
      <p:bldP spid="132101" grpId="0" animBg="1" autoUpdateAnimBg="0"/>
      <p:bldP spid="132104"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2" name="Rectangle 2"/>
          <p:cNvSpPr>
            <a:spLocks noGrp="1" noChangeArrowheads="1"/>
          </p:cNvSpPr>
          <p:nvPr>
            <p:ph type="title"/>
          </p:nvPr>
        </p:nvSpPr>
        <p:spPr/>
        <p:txBody>
          <a:bodyPr/>
          <a:lstStyle/>
          <a:p>
            <a:pPr eaLnBrk="1" hangingPunct="1"/>
            <a:r>
              <a:rPr lang="en-US" altLang="zh-CN" b="1" dirty="0" smtClean="0">
                <a:solidFill>
                  <a:schemeClr val="tx1"/>
                </a:solidFill>
                <a:latin typeface="仿宋" panose="02010609060101010101" pitchFamily="49" charset="-122"/>
                <a:ea typeface="仿宋" panose="02010609060101010101" pitchFamily="49" charset="-122"/>
              </a:rPr>
              <a:t>2.3.3  </a:t>
            </a:r>
            <a:r>
              <a:rPr lang="zh-CN" altLang="en-US" b="1" dirty="0" smtClean="0">
                <a:solidFill>
                  <a:schemeClr val="tx1"/>
                </a:solidFill>
                <a:latin typeface="仿宋" panose="02010609060101010101" pitchFamily="49" charset="-122"/>
                <a:ea typeface="仿宋" panose="02010609060101010101" pitchFamily="49" charset="-122"/>
              </a:rPr>
              <a:t>谓词公式</a:t>
            </a:r>
            <a:endParaRPr lang="zh-CN" altLang="en-US" b="1" dirty="0" smtClean="0">
              <a:solidFill>
                <a:schemeClr val="tx1"/>
              </a:solidFill>
              <a:latin typeface="仿宋" panose="02010609060101010101" pitchFamily="49" charset="-122"/>
              <a:ea typeface="仿宋" panose="02010609060101010101" pitchFamily="49" charset="-122"/>
            </a:endParaRPr>
          </a:p>
        </p:txBody>
      </p:sp>
      <p:sp>
        <p:nvSpPr>
          <p:cNvPr id="2051" name="灯片编号占位符 3"/>
          <p:cNvSpPr>
            <a:spLocks noGrp="1"/>
          </p:cNvSpPr>
          <p:nvPr>
            <p:ph type="sldNum" sz="quarter" idx="12"/>
          </p:nvPr>
        </p:nvSpPr>
        <p:spPr>
          <a:noFill/>
        </p:spPr>
        <p:txBody>
          <a:bodyPr/>
          <a:lstStyle/>
          <a:p>
            <a:fld id="{08A31F32-4918-4CF8-A118-37F25C202AB2}" type="slidenum">
              <a:rPr lang="ja-JP" altLang="en-US"/>
            </a:fld>
            <a:endParaRPr lang="en-US" altLang="ja-JP"/>
          </a:p>
        </p:txBody>
      </p:sp>
      <p:sp>
        <p:nvSpPr>
          <p:cNvPr id="2053" name="Rectangle 3"/>
          <p:cNvSpPr>
            <a:spLocks noGrp="1" noChangeArrowheads="1"/>
          </p:cNvSpPr>
          <p:nvPr>
            <p:ph sz="quarter" idx="1"/>
          </p:nvPr>
        </p:nvSpPr>
        <p:spPr>
          <a:xfrm>
            <a:off x="250825" y="1385888"/>
            <a:ext cx="8642350" cy="930275"/>
          </a:xfrm>
        </p:spPr>
        <p:txBody>
          <a:bodyPr/>
          <a:lstStyle/>
          <a:p>
            <a:pPr marL="374650" indent="-374650" eaLnBrk="1" hangingPunct="1">
              <a:spcBef>
                <a:spcPct val="50000"/>
              </a:spcBef>
              <a:buFont typeface="Wingdings" panose="05000000000000000000" pitchFamily="2" charset="2"/>
              <a:buNone/>
              <a:tabLst>
                <a:tab pos="476250" algn="l"/>
              </a:tabLst>
            </a:pPr>
            <a:r>
              <a:rPr lang="en-US" altLang="zh-CN" b="1" dirty="0" smtClean="0">
                <a:latin typeface="仿宋" panose="02010609060101010101" pitchFamily="49" charset="-122"/>
                <a:ea typeface="仿宋" panose="02010609060101010101" pitchFamily="49" charset="-122"/>
              </a:rPr>
              <a:t>2</a:t>
            </a:r>
            <a:r>
              <a:rPr lang="zh-CN" altLang="en-US" b="1" dirty="0" smtClean="0">
                <a:latin typeface="仿宋" panose="02010609060101010101" pitchFamily="49" charset="-122"/>
                <a:ea typeface="仿宋" panose="02010609060101010101" pitchFamily="49" charset="-122"/>
              </a:rPr>
              <a:t>、</a:t>
            </a:r>
            <a:r>
              <a:rPr lang="en-US" altLang="zh-CN" b="1" dirty="0" smtClean="0">
                <a:latin typeface="仿宋" panose="02010609060101010101" pitchFamily="49" charset="-122"/>
                <a:ea typeface="仿宋" panose="02010609060101010101" pitchFamily="49" charset="-122"/>
              </a:rPr>
              <a:t> </a:t>
            </a:r>
            <a:r>
              <a:rPr lang="zh-CN" altLang="en-US" b="1" dirty="0" smtClean="0">
                <a:latin typeface="仿宋" panose="02010609060101010101" pitchFamily="49" charset="-122"/>
                <a:ea typeface="仿宋" panose="02010609060101010101" pitchFamily="49" charset="-122"/>
              </a:rPr>
              <a:t>连接词（连词）</a:t>
            </a:r>
            <a:endParaRPr lang="zh-CN" altLang="en-US" b="1" dirty="0" smtClean="0">
              <a:latin typeface="仿宋" panose="02010609060101010101" pitchFamily="49" charset="-122"/>
              <a:ea typeface="仿宋" panose="02010609060101010101" pitchFamily="49" charset="-122"/>
            </a:endParaRPr>
          </a:p>
          <a:p>
            <a:pPr marL="374650" indent="-374650" eaLnBrk="1" hangingPunct="1">
              <a:spcBef>
                <a:spcPct val="50000"/>
              </a:spcBef>
              <a:buFont typeface="Wingdings" panose="05000000000000000000" pitchFamily="2" charset="2"/>
              <a:buNone/>
              <a:tabLst>
                <a:tab pos="476250" algn="l"/>
              </a:tabLst>
            </a:pPr>
            <a:endParaRPr lang="zh-CN" altLang="en-US" b="1" dirty="0" smtClean="0">
              <a:latin typeface="仿宋" panose="02010609060101010101" pitchFamily="49" charset="-122"/>
              <a:ea typeface="仿宋" panose="02010609060101010101" pitchFamily="49" charset="-122"/>
            </a:endParaRPr>
          </a:p>
          <a:p>
            <a:pPr marL="374650" indent="-374650" eaLnBrk="1" hangingPunct="1">
              <a:spcBef>
                <a:spcPct val="50000"/>
              </a:spcBef>
              <a:buFont typeface="Wingdings" panose="05000000000000000000" pitchFamily="2" charset="2"/>
              <a:buNone/>
              <a:tabLst>
                <a:tab pos="476250" algn="l"/>
              </a:tabLst>
            </a:pPr>
            <a:endParaRPr lang="en-US" altLang="zh-CN" b="1" dirty="0" smtClean="0">
              <a:latin typeface="仿宋" panose="02010609060101010101" pitchFamily="49" charset="-122"/>
              <a:ea typeface="仿宋" panose="02010609060101010101" pitchFamily="49" charset="-122"/>
            </a:endParaRPr>
          </a:p>
        </p:txBody>
      </p:sp>
      <p:sp>
        <p:nvSpPr>
          <p:cNvPr id="2054" name="Rectangle 4"/>
          <p:cNvSpPr>
            <a:spLocks noChangeArrowheads="1"/>
          </p:cNvSpPr>
          <p:nvPr/>
        </p:nvSpPr>
        <p:spPr bwMode="auto">
          <a:xfrm>
            <a:off x="0" y="3357563"/>
            <a:ext cx="9144000" cy="0"/>
          </a:xfrm>
          <a:prstGeom prst="rect">
            <a:avLst/>
          </a:prstGeom>
          <a:noFill/>
          <a:ln w="9525">
            <a:noFill/>
            <a:miter lim="800000"/>
          </a:ln>
        </p:spPr>
        <p:txBody>
          <a:bodyPr wrap="none" anchor="ctr">
            <a:spAutoFit/>
          </a:bodyPr>
          <a:lstStyle/>
          <a:p>
            <a:endParaRPr lang="zh-CN" altLang="en-US"/>
          </a:p>
        </p:txBody>
      </p:sp>
      <p:graphicFrame>
        <p:nvGraphicFramePr>
          <p:cNvPr id="2050" name="Object 8"/>
          <p:cNvGraphicFramePr>
            <a:graphicFrameLocks noChangeAspect="1"/>
          </p:cNvGraphicFramePr>
          <p:nvPr/>
        </p:nvGraphicFramePr>
        <p:xfrm>
          <a:off x="304800" y="2603500"/>
          <a:ext cx="8559800" cy="3314700"/>
        </p:xfrm>
        <a:graphic>
          <a:graphicData uri="http://schemas.openxmlformats.org/presentationml/2006/ole">
            <mc:AlternateContent xmlns:mc="http://schemas.openxmlformats.org/markup-compatibility/2006">
              <mc:Choice xmlns:v="urn:schemas-microsoft-com:vml" Requires="v">
                <p:oleObj spid="_x0000_s3266" name="位图图像" r:id="rId1" imgW="4438650" imgH="1238250" progId="PBrush">
                  <p:embed/>
                </p:oleObj>
              </mc:Choice>
              <mc:Fallback>
                <p:oleObj name="位图图像" r:id="rId1" imgW="4438650" imgH="1238250" progId="PBrush">
                  <p:embed/>
                  <p:pic>
                    <p:nvPicPr>
                      <p:cNvPr id="0" name="Object 8"/>
                      <p:cNvPicPr>
                        <a:picLocks noChangeAspect="1"/>
                      </p:cNvPicPr>
                      <p:nvPr/>
                    </p:nvPicPr>
                    <p:blipFill>
                      <a:blip r:embed="rId2"/>
                      <a:stretch>
                        <a:fillRect/>
                      </a:stretch>
                    </p:blipFill>
                    <p:spPr>
                      <a:xfrm>
                        <a:off x="304800" y="2603500"/>
                        <a:ext cx="8559800" cy="3314700"/>
                      </a:xfrm>
                      <a:prstGeom prst="rect">
                        <a:avLst/>
                      </a:prstGeom>
                      <a:noFill/>
                      <a:ln w="9525">
                        <a:noFill/>
                      </a:ln>
                    </p:spPr>
                  </p:pic>
                </p:oleObj>
              </mc:Fallback>
            </mc:AlternateContent>
          </a:graphicData>
        </a:graphic>
      </p:graphicFrame>
      <p:sp>
        <p:nvSpPr>
          <p:cNvPr id="2055" name="Text Box 10"/>
          <p:cNvSpPr txBox="1">
            <a:spLocks noChangeArrowheads="1"/>
          </p:cNvSpPr>
          <p:nvPr/>
        </p:nvSpPr>
        <p:spPr bwMode="auto">
          <a:xfrm>
            <a:off x="1000125" y="1828800"/>
            <a:ext cx="6900863" cy="492443"/>
          </a:xfrm>
          <a:prstGeom prst="rect">
            <a:avLst/>
          </a:prstGeom>
          <a:noFill/>
          <a:ln w="9525">
            <a:noFill/>
            <a:miter lim="800000"/>
          </a:ln>
        </p:spPr>
        <p:txBody>
          <a:bodyPr>
            <a:spAutoFit/>
          </a:bodyPr>
          <a:lstStyle/>
          <a:p>
            <a:pPr algn="ctr">
              <a:spcBef>
                <a:spcPct val="50000"/>
              </a:spcBef>
            </a:pPr>
            <a:r>
              <a:rPr lang="zh-CN" altLang="en-US" sz="2600" b="1" dirty="0">
                <a:latin typeface="宋体" panose="02010600030101010101" pitchFamily="2" charset="-122"/>
              </a:rPr>
              <a:t>谓词逻辑真值表</a:t>
            </a:r>
            <a:r>
              <a:rPr lang="zh-CN" altLang="en-US" sz="2600" b="1" dirty="0"/>
              <a:t> </a:t>
            </a:r>
            <a:endParaRPr lang="zh-CN" altLang="en-US" sz="2600" b="1" dirty="0"/>
          </a:p>
        </p:txBody>
      </p:sp>
      <p:sp>
        <p:nvSpPr>
          <p:cNvPr id="2" name="椭圆 1"/>
          <p:cNvSpPr/>
          <p:nvPr/>
        </p:nvSpPr>
        <p:spPr>
          <a:xfrm>
            <a:off x="6253018" y="4618183"/>
            <a:ext cx="1117600" cy="563418"/>
          </a:xfrm>
          <a:prstGeom prst="ellipse">
            <a:avLst/>
          </a:pr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2" name="Rectangle 2"/>
          <p:cNvSpPr>
            <a:spLocks noGrp="1" noChangeArrowheads="1"/>
          </p:cNvSpPr>
          <p:nvPr>
            <p:ph type="title"/>
          </p:nvPr>
        </p:nvSpPr>
        <p:spPr/>
        <p:txBody>
          <a:bodyPr/>
          <a:lstStyle/>
          <a:p>
            <a:pPr eaLnBrk="1" hangingPunct="1"/>
            <a:r>
              <a:rPr lang="en-US" altLang="zh-CN" b="1" dirty="0" smtClean="0">
                <a:solidFill>
                  <a:schemeClr val="tx1"/>
                </a:solidFill>
                <a:latin typeface="仿宋" panose="02010609060101010101" pitchFamily="49" charset="-122"/>
                <a:ea typeface="仿宋" panose="02010609060101010101" pitchFamily="49" charset="-122"/>
              </a:rPr>
              <a:t>2.3.3  </a:t>
            </a:r>
            <a:r>
              <a:rPr lang="zh-CN" altLang="en-US" b="1" dirty="0" smtClean="0">
                <a:solidFill>
                  <a:schemeClr val="tx1"/>
                </a:solidFill>
                <a:latin typeface="仿宋" panose="02010609060101010101" pitchFamily="49" charset="-122"/>
                <a:ea typeface="仿宋" panose="02010609060101010101" pitchFamily="49" charset="-122"/>
              </a:rPr>
              <a:t>谓词公式</a:t>
            </a:r>
            <a:endParaRPr lang="zh-CN" altLang="en-US" b="1" dirty="0" smtClean="0">
              <a:solidFill>
                <a:schemeClr val="tx1"/>
              </a:solidFill>
              <a:latin typeface="仿宋" panose="02010609060101010101" pitchFamily="49" charset="-122"/>
              <a:ea typeface="仿宋" panose="02010609060101010101" pitchFamily="49" charset="-122"/>
            </a:endParaRPr>
          </a:p>
        </p:txBody>
      </p:sp>
      <p:sp>
        <p:nvSpPr>
          <p:cNvPr id="2051" name="灯片编号占位符 3"/>
          <p:cNvSpPr>
            <a:spLocks noGrp="1"/>
          </p:cNvSpPr>
          <p:nvPr>
            <p:ph type="sldNum" sz="quarter" idx="12"/>
          </p:nvPr>
        </p:nvSpPr>
        <p:spPr>
          <a:noFill/>
        </p:spPr>
        <p:txBody>
          <a:bodyPr/>
          <a:lstStyle/>
          <a:p>
            <a:fld id="{08A31F32-4918-4CF8-A118-37F25C202AB2}" type="slidenum">
              <a:rPr lang="ja-JP" altLang="en-US"/>
            </a:fld>
            <a:endParaRPr lang="en-US" altLang="ja-JP"/>
          </a:p>
        </p:txBody>
      </p:sp>
      <p:sp>
        <p:nvSpPr>
          <p:cNvPr id="2054" name="Rectangle 4"/>
          <p:cNvSpPr>
            <a:spLocks noChangeArrowheads="1"/>
          </p:cNvSpPr>
          <p:nvPr/>
        </p:nvSpPr>
        <p:spPr bwMode="auto">
          <a:xfrm>
            <a:off x="0" y="3357563"/>
            <a:ext cx="9144000" cy="0"/>
          </a:xfrm>
          <a:prstGeom prst="rect">
            <a:avLst/>
          </a:prstGeom>
          <a:noFill/>
          <a:ln w="9525">
            <a:noFill/>
            <a:miter lim="800000"/>
          </a:ln>
        </p:spPr>
        <p:txBody>
          <a:bodyPr wrap="none" anchor="ctr">
            <a:spAutoFit/>
          </a:bodyPr>
          <a:lstStyle/>
          <a:p>
            <a:endParaRPr lang="zh-CN" altLang="en-US"/>
          </a:p>
        </p:txBody>
      </p:sp>
      <p:sp>
        <p:nvSpPr>
          <p:cNvPr id="2055" name="Text Box 10"/>
          <p:cNvSpPr txBox="1">
            <a:spLocks noChangeArrowheads="1"/>
          </p:cNvSpPr>
          <p:nvPr/>
        </p:nvSpPr>
        <p:spPr bwMode="auto">
          <a:xfrm>
            <a:off x="301752" y="1467697"/>
            <a:ext cx="2644775" cy="584775"/>
          </a:xfrm>
          <a:prstGeom prst="rect">
            <a:avLst/>
          </a:prstGeom>
          <a:noFill/>
          <a:ln w="9525">
            <a:noFill/>
            <a:miter lim="800000"/>
          </a:ln>
        </p:spPr>
        <p:txBody>
          <a:bodyPr wrap="square">
            <a:spAutoFit/>
          </a:bodyPr>
          <a:lstStyle/>
          <a:p>
            <a:pPr algn="ctr">
              <a:spcBef>
                <a:spcPct val="50000"/>
              </a:spcBef>
            </a:pPr>
            <a:r>
              <a:rPr lang="en-US" altLang="zh-CN" sz="2800" b="1" dirty="0" smtClean="0">
                <a:latin typeface="宋体" panose="02010600030101010101" pitchFamily="2" charset="-122"/>
              </a:rPr>
              <a:t>P</a:t>
            </a:r>
            <a:r>
              <a:rPr lang="en-US" altLang="en-US" sz="3200" b="1" dirty="0">
                <a:latin typeface="仿宋" panose="02010609060101010101" pitchFamily="49" charset="-122"/>
                <a:ea typeface="仿宋" panose="02010609060101010101" pitchFamily="49" charset="-122"/>
              </a:rPr>
              <a:t> → </a:t>
            </a:r>
            <a:r>
              <a:rPr lang="en-US" altLang="zh-CN" sz="2800" b="1" dirty="0" smtClean="0">
                <a:latin typeface="宋体" panose="02010600030101010101" pitchFamily="2" charset="-122"/>
              </a:rPr>
              <a:t>Q</a:t>
            </a:r>
            <a:endParaRPr lang="zh-CN" altLang="en-US" sz="2800" b="1" dirty="0"/>
          </a:p>
        </p:txBody>
      </p:sp>
      <p:sp>
        <p:nvSpPr>
          <p:cNvPr id="9" name="Text Box 10"/>
          <p:cNvSpPr txBox="1">
            <a:spLocks noChangeArrowheads="1"/>
          </p:cNvSpPr>
          <p:nvPr/>
        </p:nvSpPr>
        <p:spPr bwMode="auto">
          <a:xfrm>
            <a:off x="1026679" y="2092588"/>
            <a:ext cx="7272194" cy="2893100"/>
          </a:xfrm>
          <a:prstGeom prst="rect">
            <a:avLst/>
          </a:prstGeom>
          <a:noFill/>
          <a:ln w="9525">
            <a:noFill/>
            <a:miter lim="800000"/>
          </a:ln>
        </p:spPr>
        <p:txBody>
          <a:bodyPr wrap="square">
            <a:spAutoFit/>
          </a:bodyPr>
          <a:lstStyle/>
          <a:p>
            <a:pPr algn="ctr">
              <a:spcBef>
                <a:spcPct val="50000"/>
              </a:spcBef>
            </a:pPr>
            <a:r>
              <a:rPr lang="zh-CN" altLang="en-US" sz="2600" b="1" dirty="0">
                <a:latin typeface="宋体" panose="02010600030101010101" pitchFamily="2" charset="-122"/>
              </a:rPr>
              <a:t>令</a:t>
            </a:r>
            <a:r>
              <a:rPr lang="en-US" altLang="zh-CN" sz="2600" b="1" dirty="0" smtClean="0">
                <a:latin typeface="宋体" panose="02010600030101010101" pitchFamily="2" charset="-122"/>
              </a:rPr>
              <a:t>P</a:t>
            </a:r>
            <a:r>
              <a:rPr lang="zh-CN" altLang="en-US" sz="2600" b="1" dirty="0" smtClean="0">
                <a:latin typeface="宋体" panose="02010600030101010101" pitchFamily="2" charset="-122"/>
              </a:rPr>
              <a:t>：下雨了      </a:t>
            </a:r>
            <a:r>
              <a:rPr lang="en-US" altLang="zh-CN" sz="2600" b="1" dirty="0" smtClean="0">
                <a:latin typeface="宋体" panose="02010600030101010101" pitchFamily="2" charset="-122"/>
              </a:rPr>
              <a:t>Q</a:t>
            </a:r>
            <a:r>
              <a:rPr lang="zh-CN" altLang="en-US" sz="2600" b="1" dirty="0" smtClean="0">
                <a:latin typeface="宋体" panose="02010600030101010101" pitchFamily="2" charset="-122"/>
              </a:rPr>
              <a:t>：地湿了</a:t>
            </a:r>
            <a:endParaRPr lang="en-US" altLang="zh-CN" sz="2600" b="1" dirty="0" smtClean="0">
              <a:latin typeface="宋体" panose="02010600030101010101" pitchFamily="2" charset="-122"/>
            </a:endParaRPr>
          </a:p>
          <a:p>
            <a:pPr marL="457200" indent="-457200" algn="ctr">
              <a:spcBef>
                <a:spcPct val="50000"/>
              </a:spcBef>
              <a:buFont typeface="Wingdings" panose="05000000000000000000" pitchFamily="2" charset="2"/>
              <a:buChar char="p"/>
            </a:pPr>
            <a:r>
              <a:rPr lang="en-US" altLang="zh-CN" sz="2600" b="1" dirty="0" smtClean="0">
                <a:latin typeface="宋体" panose="02010600030101010101" pitchFamily="2" charset="-122"/>
              </a:rPr>
              <a:t>P</a:t>
            </a:r>
            <a:r>
              <a:rPr lang="zh-CN" altLang="en-US" sz="2600" b="1" dirty="0" smtClean="0">
                <a:latin typeface="宋体" panose="02010600030101010101" pitchFamily="2" charset="-122"/>
              </a:rPr>
              <a:t>为</a:t>
            </a:r>
            <a:r>
              <a:rPr lang="en-US" altLang="zh-CN" sz="2600" b="1" dirty="0" smtClean="0">
                <a:latin typeface="宋体" panose="02010600030101010101" pitchFamily="2" charset="-122"/>
              </a:rPr>
              <a:t>T</a:t>
            </a:r>
            <a:r>
              <a:rPr lang="zh-CN" altLang="en-US" sz="2600" b="1" dirty="0" smtClean="0">
                <a:latin typeface="宋体" panose="02010600030101010101" pitchFamily="2" charset="-122"/>
              </a:rPr>
              <a:t>，</a:t>
            </a:r>
            <a:r>
              <a:rPr lang="en-US" altLang="zh-CN" sz="2600" b="1" dirty="0" smtClean="0">
                <a:latin typeface="宋体" panose="02010600030101010101" pitchFamily="2" charset="-122"/>
              </a:rPr>
              <a:t>Q</a:t>
            </a:r>
            <a:r>
              <a:rPr lang="zh-CN" altLang="en-US" sz="2600" b="1" dirty="0" smtClean="0">
                <a:latin typeface="宋体" panose="02010600030101010101" pitchFamily="2" charset="-122"/>
              </a:rPr>
              <a:t>为</a:t>
            </a:r>
            <a:r>
              <a:rPr lang="en-US" altLang="zh-CN" sz="2600" b="1" dirty="0" smtClean="0">
                <a:latin typeface="宋体" panose="02010600030101010101" pitchFamily="2" charset="-122"/>
              </a:rPr>
              <a:t>T</a:t>
            </a:r>
            <a:r>
              <a:rPr lang="zh-CN" altLang="en-US" sz="2600" b="1" dirty="0" smtClean="0">
                <a:latin typeface="宋体" panose="02010600030101010101" pitchFamily="2" charset="-122"/>
              </a:rPr>
              <a:t>，</a:t>
            </a:r>
            <a:r>
              <a:rPr lang="en-US" altLang="zh-CN" sz="2400" b="1" dirty="0" smtClean="0">
                <a:latin typeface="宋体" panose="02010600030101010101" pitchFamily="2" charset="-122"/>
              </a:rPr>
              <a:t>P</a:t>
            </a:r>
            <a:r>
              <a:rPr lang="en-US" altLang="en-US" sz="2400" b="1" dirty="0" smtClean="0">
                <a:latin typeface="仿宋" panose="02010609060101010101" pitchFamily="49" charset="-122"/>
                <a:ea typeface="仿宋" panose="02010609060101010101" pitchFamily="49" charset="-122"/>
              </a:rPr>
              <a:t> </a:t>
            </a:r>
            <a:r>
              <a:rPr lang="en-US" altLang="en-US" sz="2400" b="1" dirty="0">
                <a:latin typeface="仿宋" panose="02010609060101010101" pitchFamily="49" charset="-122"/>
                <a:ea typeface="仿宋" panose="02010609060101010101" pitchFamily="49" charset="-122"/>
              </a:rPr>
              <a:t>→ </a:t>
            </a:r>
            <a:r>
              <a:rPr lang="en-US" altLang="zh-CN" sz="2400" b="1" dirty="0" smtClean="0">
                <a:latin typeface="宋体" panose="02010600030101010101" pitchFamily="2" charset="-122"/>
              </a:rPr>
              <a:t>Q</a:t>
            </a:r>
            <a:r>
              <a:rPr lang="zh-CN" altLang="en-US" sz="2400" b="1" dirty="0" smtClean="0">
                <a:latin typeface="宋体" panose="02010600030101010101" pitchFamily="2" charset="-122"/>
              </a:rPr>
              <a:t>：下雨了，地湿了。</a:t>
            </a:r>
            <a:endParaRPr lang="en-US" altLang="zh-CN" sz="2400" b="1" dirty="0" smtClean="0">
              <a:latin typeface="宋体" panose="02010600030101010101" pitchFamily="2" charset="-122"/>
            </a:endParaRPr>
          </a:p>
          <a:p>
            <a:pPr marL="457200" indent="-457200" algn="ctr">
              <a:spcBef>
                <a:spcPct val="50000"/>
              </a:spcBef>
              <a:buFont typeface="Wingdings" panose="05000000000000000000" pitchFamily="2" charset="2"/>
              <a:buChar char="p"/>
            </a:pPr>
            <a:r>
              <a:rPr lang="en-US" altLang="zh-CN" sz="2600" b="1" dirty="0">
                <a:latin typeface="宋体" panose="02010600030101010101" pitchFamily="2" charset="-122"/>
              </a:rPr>
              <a:t>P</a:t>
            </a:r>
            <a:r>
              <a:rPr lang="zh-CN" altLang="en-US" sz="2600" b="1" dirty="0" smtClean="0">
                <a:latin typeface="宋体" panose="02010600030101010101" pitchFamily="2" charset="-122"/>
              </a:rPr>
              <a:t>为</a:t>
            </a:r>
            <a:r>
              <a:rPr lang="en-US" altLang="zh-CN" sz="2600" b="1" dirty="0" smtClean="0">
                <a:latin typeface="宋体" panose="02010600030101010101" pitchFamily="2" charset="-122"/>
              </a:rPr>
              <a:t>T</a:t>
            </a:r>
            <a:r>
              <a:rPr lang="zh-CN" altLang="en-US" sz="2600" b="1" dirty="0" smtClean="0">
                <a:latin typeface="宋体" panose="02010600030101010101" pitchFamily="2" charset="-122"/>
              </a:rPr>
              <a:t>，</a:t>
            </a:r>
            <a:r>
              <a:rPr lang="en-US" altLang="zh-CN" sz="2600" b="1" dirty="0">
                <a:latin typeface="宋体" panose="02010600030101010101" pitchFamily="2" charset="-122"/>
              </a:rPr>
              <a:t>Q</a:t>
            </a:r>
            <a:r>
              <a:rPr lang="zh-CN" altLang="en-US" sz="2600" b="1" dirty="0" smtClean="0">
                <a:latin typeface="宋体" panose="02010600030101010101" pitchFamily="2" charset="-122"/>
              </a:rPr>
              <a:t>为</a:t>
            </a:r>
            <a:r>
              <a:rPr lang="en-US" altLang="zh-CN" sz="2600" b="1" dirty="0" smtClean="0">
                <a:latin typeface="宋体" panose="02010600030101010101" pitchFamily="2" charset="-122"/>
              </a:rPr>
              <a:t>F</a:t>
            </a:r>
            <a:r>
              <a:rPr lang="zh-CN" altLang="en-US" sz="2600" b="1" dirty="0" smtClean="0">
                <a:latin typeface="宋体" panose="02010600030101010101" pitchFamily="2" charset="-122"/>
              </a:rPr>
              <a:t>，</a:t>
            </a:r>
            <a:r>
              <a:rPr lang="en-US" altLang="zh-CN" sz="2400" b="1" dirty="0">
                <a:latin typeface="宋体" panose="02010600030101010101" pitchFamily="2" charset="-122"/>
              </a:rPr>
              <a:t>P</a:t>
            </a:r>
            <a:r>
              <a:rPr lang="en-US" altLang="en-US" sz="2400" b="1" dirty="0">
                <a:latin typeface="仿宋" panose="02010609060101010101" pitchFamily="49" charset="-122"/>
                <a:ea typeface="仿宋" panose="02010609060101010101" pitchFamily="49" charset="-122"/>
              </a:rPr>
              <a:t> → </a:t>
            </a:r>
            <a:r>
              <a:rPr lang="en-US" altLang="zh-CN" sz="2400" b="1" dirty="0">
                <a:latin typeface="宋体" panose="02010600030101010101" pitchFamily="2" charset="-122"/>
              </a:rPr>
              <a:t>Q</a:t>
            </a:r>
            <a:r>
              <a:rPr lang="zh-CN" altLang="en-US" sz="2400" b="1" dirty="0">
                <a:latin typeface="宋体" panose="02010600030101010101" pitchFamily="2" charset="-122"/>
              </a:rPr>
              <a:t>：下雨了，</a:t>
            </a:r>
            <a:r>
              <a:rPr lang="zh-CN" altLang="en-US" sz="2400" b="1" dirty="0" smtClean="0">
                <a:latin typeface="宋体" panose="02010600030101010101" pitchFamily="2" charset="-122"/>
              </a:rPr>
              <a:t>地没湿。</a:t>
            </a:r>
            <a:endParaRPr lang="en-US" altLang="zh-CN" sz="2400" b="1" dirty="0">
              <a:latin typeface="宋体" panose="02010600030101010101" pitchFamily="2" charset="-122"/>
            </a:endParaRPr>
          </a:p>
          <a:p>
            <a:pPr marL="457200" indent="-457200" algn="ctr">
              <a:spcBef>
                <a:spcPct val="50000"/>
              </a:spcBef>
              <a:buFont typeface="Wingdings" panose="05000000000000000000" pitchFamily="2" charset="2"/>
              <a:buChar char="p"/>
            </a:pPr>
            <a:r>
              <a:rPr lang="en-US" altLang="zh-CN" sz="2600" b="1" dirty="0">
                <a:latin typeface="宋体" panose="02010600030101010101" pitchFamily="2" charset="-122"/>
              </a:rPr>
              <a:t>P</a:t>
            </a:r>
            <a:r>
              <a:rPr lang="zh-CN" altLang="en-US" sz="2600" b="1" dirty="0" smtClean="0">
                <a:latin typeface="宋体" panose="02010600030101010101" pitchFamily="2" charset="-122"/>
              </a:rPr>
              <a:t>为</a:t>
            </a:r>
            <a:r>
              <a:rPr lang="en-US" altLang="zh-CN" sz="2600" b="1" dirty="0" smtClean="0">
                <a:latin typeface="宋体" panose="02010600030101010101" pitchFamily="2" charset="-122"/>
              </a:rPr>
              <a:t>F</a:t>
            </a:r>
            <a:r>
              <a:rPr lang="zh-CN" altLang="en-US" sz="2600" b="1" dirty="0" smtClean="0">
                <a:latin typeface="宋体" panose="02010600030101010101" pitchFamily="2" charset="-122"/>
              </a:rPr>
              <a:t>，</a:t>
            </a:r>
            <a:r>
              <a:rPr lang="en-US" altLang="zh-CN" sz="2600" b="1" dirty="0">
                <a:latin typeface="宋体" panose="02010600030101010101" pitchFamily="2" charset="-122"/>
              </a:rPr>
              <a:t>Q</a:t>
            </a:r>
            <a:r>
              <a:rPr lang="zh-CN" altLang="en-US" sz="2600" b="1" dirty="0" smtClean="0">
                <a:latin typeface="宋体" panose="02010600030101010101" pitchFamily="2" charset="-122"/>
              </a:rPr>
              <a:t>为</a:t>
            </a:r>
            <a:r>
              <a:rPr lang="en-US" altLang="zh-CN" sz="2600" b="1" dirty="0" smtClean="0">
                <a:latin typeface="宋体" panose="02010600030101010101" pitchFamily="2" charset="-122"/>
              </a:rPr>
              <a:t>T</a:t>
            </a:r>
            <a:r>
              <a:rPr lang="zh-CN" altLang="en-US" sz="2600" b="1" dirty="0" smtClean="0">
                <a:latin typeface="宋体" panose="02010600030101010101" pitchFamily="2" charset="-122"/>
              </a:rPr>
              <a:t>，</a:t>
            </a:r>
            <a:r>
              <a:rPr lang="en-US" altLang="zh-CN" sz="2400" b="1" dirty="0">
                <a:latin typeface="宋体" panose="02010600030101010101" pitchFamily="2" charset="-122"/>
              </a:rPr>
              <a:t>P</a:t>
            </a:r>
            <a:r>
              <a:rPr lang="en-US" altLang="en-US" sz="2400" b="1" dirty="0">
                <a:latin typeface="仿宋" panose="02010609060101010101" pitchFamily="49" charset="-122"/>
                <a:ea typeface="仿宋" panose="02010609060101010101" pitchFamily="49" charset="-122"/>
              </a:rPr>
              <a:t> → </a:t>
            </a:r>
            <a:r>
              <a:rPr lang="en-US" altLang="zh-CN" sz="2400" b="1" dirty="0">
                <a:latin typeface="宋体" panose="02010600030101010101" pitchFamily="2" charset="-122"/>
              </a:rPr>
              <a:t>Q</a:t>
            </a:r>
            <a:r>
              <a:rPr lang="zh-CN" altLang="en-US" sz="2400" b="1" dirty="0" smtClean="0">
                <a:latin typeface="宋体" panose="02010600030101010101" pitchFamily="2" charset="-122"/>
              </a:rPr>
              <a:t>：没下雨，</a:t>
            </a:r>
            <a:r>
              <a:rPr lang="zh-CN" altLang="en-US" sz="2400" b="1" dirty="0">
                <a:latin typeface="宋体" panose="02010600030101010101" pitchFamily="2" charset="-122"/>
              </a:rPr>
              <a:t>地湿了</a:t>
            </a:r>
            <a:r>
              <a:rPr lang="zh-CN" altLang="en-US" sz="2400" b="1" dirty="0" smtClean="0">
                <a:latin typeface="宋体" panose="02010600030101010101" pitchFamily="2" charset="-122"/>
              </a:rPr>
              <a:t>。</a:t>
            </a:r>
            <a:endParaRPr lang="en-US" altLang="zh-CN" sz="2400" b="1" dirty="0" smtClean="0">
              <a:latin typeface="宋体" panose="02010600030101010101" pitchFamily="2" charset="-122"/>
            </a:endParaRPr>
          </a:p>
          <a:p>
            <a:pPr marL="457200" indent="-457200" algn="ctr">
              <a:spcBef>
                <a:spcPct val="50000"/>
              </a:spcBef>
              <a:buFont typeface="Wingdings" panose="05000000000000000000" pitchFamily="2" charset="2"/>
              <a:buChar char="p"/>
            </a:pPr>
            <a:r>
              <a:rPr lang="en-US" altLang="zh-CN" sz="2600" b="1" dirty="0">
                <a:latin typeface="宋体" panose="02010600030101010101" pitchFamily="2" charset="-122"/>
              </a:rPr>
              <a:t>P</a:t>
            </a:r>
            <a:r>
              <a:rPr lang="zh-CN" altLang="en-US" sz="2600" b="1" dirty="0" smtClean="0">
                <a:latin typeface="宋体" panose="02010600030101010101" pitchFamily="2" charset="-122"/>
              </a:rPr>
              <a:t>为</a:t>
            </a:r>
            <a:r>
              <a:rPr lang="en-US" altLang="zh-CN" sz="2600" b="1" dirty="0" smtClean="0">
                <a:latin typeface="宋体" panose="02010600030101010101" pitchFamily="2" charset="-122"/>
              </a:rPr>
              <a:t>F</a:t>
            </a:r>
            <a:r>
              <a:rPr lang="zh-CN" altLang="en-US" sz="2600" b="1" dirty="0" smtClean="0">
                <a:latin typeface="宋体" panose="02010600030101010101" pitchFamily="2" charset="-122"/>
              </a:rPr>
              <a:t>，</a:t>
            </a:r>
            <a:r>
              <a:rPr lang="en-US" altLang="zh-CN" sz="2600" b="1" dirty="0">
                <a:latin typeface="宋体" panose="02010600030101010101" pitchFamily="2" charset="-122"/>
              </a:rPr>
              <a:t>Q</a:t>
            </a:r>
            <a:r>
              <a:rPr lang="zh-CN" altLang="en-US" sz="2600" b="1" dirty="0" smtClean="0">
                <a:latin typeface="宋体" panose="02010600030101010101" pitchFamily="2" charset="-122"/>
              </a:rPr>
              <a:t>为</a:t>
            </a:r>
            <a:r>
              <a:rPr lang="en-US" altLang="zh-CN" sz="2600" b="1" dirty="0" smtClean="0">
                <a:latin typeface="宋体" panose="02010600030101010101" pitchFamily="2" charset="-122"/>
              </a:rPr>
              <a:t>F</a:t>
            </a:r>
            <a:r>
              <a:rPr lang="zh-CN" altLang="en-US" sz="2600" b="1" dirty="0" smtClean="0">
                <a:latin typeface="宋体" panose="02010600030101010101" pitchFamily="2" charset="-122"/>
              </a:rPr>
              <a:t>，</a:t>
            </a:r>
            <a:r>
              <a:rPr lang="en-US" altLang="zh-CN" sz="2400" b="1" dirty="0">
                <a:latin typeface="宋体" panose="02010600030101010101" pitchFamily="2" charset="-122"/>
              </a:rPr>
              <a:t>P</a:t>
            </a:r>
            <a:r>
              <a:rPr lang="en-US" altLang="en-US" sz="2400" b="1" dirty="0">
                <a:latin typeface="仿宋" panose="02010609060101010101" pitchFamily="49" charset="-122"/>
                <a:ea typeface="仿宋" panose="02010609060101010101" pitchFamily="49" charset="-122"/>
              </a:rPr>
              <a:t> → </a:t>
            </a:r>
            <a:r>
              <a:rPr lang="en-US" altLang="zh-CN" sz="2400" b="1" dirty="0">
                <a:latin typeface="宋体" panose="02010600030101010101" pitchFamily="2" charset="-122"/>
              </a:rPr>
              <a:t>Q</a:t>
            </a:r>
            <a:r>
              <a:rPr lang="zh-CN" altLang="en-US" sz="2400" b="1" dirty="0" smtClean="0">
                <a:latin typeface="宋体" panose="02010600030101010101" pitchFamily="2" charset="-122"/>
              </a:rPr>
              <a:t>：没下雨，地没湿。</a:t>
            </a:r>
            <a:endParaRPr lang="zh-CN" altLang="en-US" sz="2600" b="1" dirty="0"/>
          </a:p>
        </p:txBody>
      </p:sp>
      <p:sp>
        <p:nvSpPr>
          <p:cNvPr id="7" name="Text Box 10"/>
          <p:cNvSpPr txBox="1">
            <a:spLocks noChangeArrowheads="1"/>
          </p:cNvSpPr>
          <p:nvPr/>
        </p:nvSpPr>
        <p:spPr bwMode="auto">
          <a:xfrm>
            <a:off x="7765473" y="2644962"/>
            <a:ext cx="637309" cy="523220"/>
          </a:xfrm>
          <a:prstGeom prst="rect">
            <a:avLst/>
          </a:prstGeom>
          <a:noFill/>
          <a:ln w="9525">
            <a:noFill/>
            <a:miter lim="800000"/>
          </a:ln>
        </p:spPr>
        <p:txBody>
          <a:bodyPr wrap="square">
            <a:spAutoFit/>
          </a:bodyPr>
          <a:lstStyle/>
          <a:p>
            <a:pPr algn="ctr">
              <a:spcBef>
                <a:spcPct val="50000"/>
              </a:spcBef>
            </a:pPr>
            <a:r>
              <a:rPr lang="en-US" altLang="zh-CN" sz="2800" b="1" dirty="0" smtClean="0">
                <a:solidFill>
                  <a:srgbClr val="FF0000"/>
                </a:solidFill>
                <a:latin typeface="宋体" panose="02010600030101010101" pitchFamily="2" charset="-122"/>
              </a:rPr>
              <a:t>T</a:t>
            </a:r>
            <a:endParaRPr lang="zh-CN" altLang="en-US" sz="2800" b="1" dirty="0">
              <a:solidFill>
                <a:srgbClr val="FF0000"/>
              </a:solidFill>
            </a:endParaRPr>
          </a:p>
        </p:txBody>
      </p:sp>
      <p:sp>
        <p:nvSpPr>
          <p:cNvPr id="8" name="Text Box 10"/>
          <p:cNvSpPr txBox="1">
            <a:spLocks noChangeArrowheads="1"/>
          </p:cNvSpPr>
          <p:nvPr/>
        </p:nvSpPr>
        <p:spPr bwMode="auto">
          <a:xfrm>
            <a:off x="7765472" y="3269853"/>
            <a:ext cx="637309" cy="523220"/>
          </a:xfrm>
          <a:prstGeom prst="rect">
            <a:avLst/>
          </a:prstGeom>
          <a:noFill/>
          <a:ln w="9525">
            <a:noFill/>
            <a:miter lim="800000"/>
          </a:ln>
        </p:spPr>
        <p:txBody>
          <a:bodyPr wrap="square">
            <a:spAutoFit/>
          </a:bodyPr>
          <a:lstStyle/>
          <a:p>
            <a:pPr algn="ctr">
              <a:spcBef>
                <a:spcPct val="50000"/>
              </a:spcBef>
            </a:pPr>
            <a:r>
              <a:rPr lang="en-US" altLang="zh-CN" sz="2800" b="1" dirty="0" smtClean="0">
                <a:solidFill>
                  <a:srgbClr val="FF0000"/>
                </a:solidFill>
                <a:latin typeface="宋体" panose="02010600030101010101" pitchFamily="2" charset="-122"/>
              </a:rPr>
              <a:t>F</a:t>
            </a:r>
            <a:endParaRPr lang="zh-CN" altLang="en-US" sz="2800" b="1" dirty="0">
              <a:solidFill>
                <a:srgbClr val="FF0000"/>
              </a:solidFill>
            </a:endParaRPr>
          </a:p>
        </p:txBody>
      </p:sp>
      <p:sp>
        <p:nvSpPr>
          <p:cNvPr id="10" name="Text Box 10"/>
          <p:cNvSpPr txBox="1">
            <a:spLocks noChangeArrowheads="1"/>
          </p:cNvSpPr>
          <p:nvPr/>
        </p:nvSpPr>
        <p:spPr bwMode="auto">
          <a:xfrm>
            <a:off x="7787408" y="3866160"/>
            <a:ext cx="637309" cy="523220"/>
          </a:xfrm>
          <a:prstGeom prst="rect">
            <a:avLst/>
          </a:prstGeom>
          <a:noFill/>
          <a:ln w="9525">
            <a:noFill/>
            <a:miter lim="800000"/>
          </a:ln>
        </p:spPr>
        <p:txBody>
          <a:bodyPr wrap="square">
            <a:spAutoFit/>
          </a:bodyPr>
          <a:lstStyle/>
          <a:p>
            <a:pPr algn="ctr">
              <a:spcBef>
                <a:spcPct val="50000"/>
              </a:spcBef>
            </a:pPr>
            <a:r>
              <a:rPr lang="en-US" altLang="zh-CN" sz="2800" b="1" dirty="0" smtClean="0">
                <a:solidFill>
                  <a:srgbClr val="FF0000"/>
                </a:solidFill>
                <a:latin typeface="宋体" panose="02010600030101010101" pitchFamily="2" charset="-122"/>
              </a:rPr>
              <a:t>T</a:t>
            </a:r>
            <a:endParaRPr lang="zh-CN" altLang="en-US" sz="2800" b="1" dirty="0">
              <a:solidFill>
                <a:srgbClr val="FF0000"/>
              </a:solidFill>
            </a:endParaRPr>
          </a:p>
        </p:txBody>
      </p:sp>
      <p:sp>
        <p:nvSpPr>
          <p:cNvPr id="11" name="Text Box 10"/>
          <p:cNvSpPr txBox="1">
            <a:spLocks noChangeArrowheads="1"/>
          </p:cNvSpPr>
          <p:nvPr/>
        </p:nvSpPr>
        <p:spPr bwMode="auto">
          <a:xfrm>
            <a:off x="7787407" y="4444501"/>
            <a:ext cx="637309" cy="523220"/>
          </a:xfrm>
          <a:prstGeom prst="rect">
            <a:avLst/>
          </a:prstGeom>
          <a:noFill/>
          <a:ln w="9525">
            <a:noFill/>
            <a:miter lim="800000"/>
          </a:ln>
        </p:spPr>
        <p:txBody>
          <a:bodyPr wrap="square">
            <a:spAutoFit/>
          </a:bodyPr>
          <a:lstStyle/>
          <a:p>
            <a:pPr algn="ctr">
              <a:spcBef>
                <a:spcPct val="50000"/>
              </a:spcBef>
            </a:pPr>
            <a:r>
              <a:rPr lang="en-US" altLang="zh-CN" sz="2800" b="1" dirty="0" smtClean="0">
                <a:solidFill>
                  <a:srgbClr val="FF0000"/>
                </a:solidFill>
                <a:latin typeface="宋体" panose="02010600030101010101" pitchFamily="2" charset="-122"/>
              </a:rPr>
              <a:t>T</a:t>
            </a:r>
            <a:endParaRPr lang="zh-CN" altLang="en-US" sz="2800" b="1" dirty="0">
              <a:solidFill>
                <a:srgbClr val="FF0000"/>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P spid="11"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9" name="Rectangle 2"/>
          <p:cNvSpPr>
            <a:spLocks noGrp="1" noChangeArrowheads="1"/>
          </p:cNvSpPr>
          <p:nvPr>
            <p:ph type="title"/>
          </p:nvPr>
        </p:nvSpPr>
        <p:spPr/>
        <p:txBody>
          <a:bodyPr/>
          <a:lstStyle/>
          <a:p>
            <a:pPr eaLnBrk="1" hangingPunct="1"/>
            <a:r>
              <a:rPr lang="en-US" altLang="zh-CN" b="1" dirty="0" smtClean="0">
                <a:solidFill>
                  <a:schemeClr val="tx1"/>
                </a:solidFill>
                <a:latin typeface="仿宋" panose="02010609060101010101" pitchFamily="49" charset="-122"/>
                <a:ea typeface="仿宋" panose="02010609060101010101" pitchFamily="49" charset="-122"/>
              </a:rPr>
              <a:t>2.3.3  </a:t>
            </a:r>
            <a:r>
              <a:rPr lang="zh-CN" altLang="en-US" b="1" dirty="0" smtClean="0">
                <a:solidFill>
                  <a:schemeClr val="tx1"/>
                </a:solidFill>
                <a:latin typeface="仿宋" panose="02010609060101010101" pitchFamily="49" charset="-122"/>
                <a:ea typeface="仿宋" panose="02010609060101010101" pitchFamily="49" charset="-122"/>
              </a:rPr>
              <a:t>谓词公式</a:t>
            </a:r>
            <a:endParaRPr lang="zh-CN" altLang="en-US" b="1" dirty="0" smtClean="0">
              <a:solidFill>
                <a:schemeClr val="tx1"/>
              </a:solidFill>
              <a:latin typeface="仿宋" panose="02010609060101010101" pitchFamily="49" charset="-122"/>
              <a:ea typeface="仿宋" panose="02010609060101010101" pitchFamily="49" charset="-122"/>
            </a:endParaRPr>
          </a:p>
        </p:txBody>
      </p:sp>
      <p:sp>
        <p:nvSpPr>
          <p:cNvPr id="3078" name="灯片编号占位符 3"/>
          <p:cNvSpPr>
            <a:spLocks noGrp="1"/>
          </p:cNvSpPr>
          <p:nvPr>
            <p:ph type="sldNum" sz="quarter" idx="12"/>
          </p:nvPr>
        </p:nvSpPr>
        <p:spPr>
          <a:noFill/>
        </p:spPr>
        <p:txBody>
          <a:bodyPr/>
          <a:lstStyle/>
          <a:p>
            <a:fld id="{EB22DBE4-2A81-4527-A62A-445606A3F017}" type="slidenum">
              <a:rPr lang="ja-JP" altLang="en-US"/>
            </a:fld>
            <a:endParaRPr lang="en-US" altLang="ja-JP"/>
          </a:p>
        </p:txBody>
      </p:sp>
      <p:sp>
        <p:nvSpPr>
          <p:cNvPr id="3080" name="Rectangle 3"/>
          <p:cNvSpPr>
            <a:spLocks noGrp="1" noChangeArrowheads="1"/>
          </p:cNvSpPr>
          <p:nvPr>
            <p:ph sz="quarter" idx="1"/>
          </p:nvPr>
        </p:nvSpPr>
        <p:spPr>
          <a:xfrm>
            <a:off x="188913" y="1335560"/>
            <a:ext cx="8642350" cy="1383888"/>
          </a:xfrm>
        </p:spPr>
        <p:txBody>
          <a:bodyPr>
            <a:normAutofit/>
          </a:bodyPr>
          <a:lstStyle/>
          <a:p>
            <a:pPr eaLnBrk="1" hangingPunct="1">
              <a:buFont typeface="Wingdings" panose="05000000000000000000" pitchFamily="2" charset="2"/>
              <a:buNone/>
            </a:pPr>
            <a:r>
              <a:rPr lang="en-US" altLang="zh-CN" sz="2400" b="1" dirty="0" smtClean="0">
                <a:latin typeface="仿宋" panose="02010609060101010101" pitchFamily="49" charset="-122"/>
                <a:ea typeface="仿宋" panose="02010609060101010101" pitchFamily="49" charset="-122"/>
                <a:cs typeface="Times New Roman" panose="02020603050405020304" pitchFamily="18" charset="0"/>
              </a:rPr>
              <a:t>3</a:t>
            </a:r>
            <a:r>
              <a:rPr lang="zh-CN" altLang="en-US" sz="2400" b="1" dirty="0" smtClean="0">
                <a:latin typeface="仿宋" panose="02010609060101010101" pitchFamily="49" charset="-122"/>
                <a:ea typeface="仿宋" panose="02010609060101010101" pitchFamily="49" charset="-122"/>
                <a:cs typeface="Times New Roman" panose="02020603050405020304" pitchFamily="18" charset="0"/>
              </a:rPr>
              <a:t>、</a:t>
            </a:r>
            <a:r>
              <a:rPr lang="zh-CN" altLang="en-US" sz="2400" b="1" dirty="0" smtClean="0">
                <a:latin typeface="仿宋" panose="02010609060101010101" pitchFamily="49" charset="-122"/>
                <a:ea typeface="仿宋" panose="02010609060101010101" pitchFamily="49" charset="-122"/>
              </a:rPr>
              <a:t>量词（</a:t>
            </a:r>
            <a:r>
              <a:rPr lang="en-US" altLang="zh-CN" sz="2400" b="1" dirty="0" smtClean="0">
                <a:latin typeface="仿宋" panose="02010609060101010101" pitchFamily="49" charset="-122"/>
                <a:ea typeface="仿宋" panose="02010609060101010101" pitchFamily="49" charset="-122"/>
                <a:cs typeface="Times New Roman" panose="02020603050405020304" pitchFamily="18" charset="0"/>
              </a:rPr>
              <a:t>quantifier</a:t>
            </a:r>
            <a:r>
              <a:rPr lang="zh-CN" altLang="en-US" sz="2400" b="1" dirty="0" smtClean="0">
                <a:latin typeface="仿宋" panose="02010609060101010101" pitchFamily="49" charset="-122"/>
                <a:ea typeface="仿宋" panose="02010609060101010101" pitchFamily="49" charset="-122"/>
              </a:rPr>
              <a:t>）</a:t>
            </a:r>
            <a:endParaRPr lang="zh-CN" altLang="en-US" sz="2400" b="1" dirty="0" smtClean="0">
              <a:latin typeface="仿宋" panose="02010609060101010101" pitchFamily="49" charset="-122"/>
              <a:ea typeface="仿宋" panose="02010609060101010101" pitchFamily="49" charset="-122"/>
            </a:endParaRPr>
          </a:p>
          <a:p>
            <a:pPr eaLnBrk="1" hangingPunct="1">
              <a:buFont typeface="Wingdings" panose="05000000000000000000" pitchFamily="2" charset="2"/>
              <a:buNone/>
            </a:pPr>
            <a:r>
              <a:rPr lang="zh-CN" altLang="en-US" sz="2400" b="1" dirty="0" smtClean="0">
                <a:latin typeface="仿宋" panose="02010609060101010101" pitchFamily="49" charset="-122"/>
                <a:ea typeface="仿宋" panose="02010609060101010101" pitchFamily="49" charset="-122"/>
              </a:rPr>
              <a:t>（</a:t>
            </a:r>
            <a:r>
              <a:rPr lang="en-US" altLang="zh-CN" sz="2400" b="1" dirty="0" smtClean="0">
                <a:latin typeface="仿宋" panose="02010609060101010101" pitchFamily="49" charset="-122"/>
                <a:ea typeface="仿宋" panose="02010609060101010101" pitchFamily="49" charset="-122"/>
                <a:cs typeface="Times New Roman" panose="02020603050405020304" pitchFamily="18" charset="0"/>
              </a:rPr>
              <a:t>1</a:t>
            </a:r>
            <a:r>
              <a:rPr lang="zh-CN" altLang="en-US" sz="2400" b="1" dirty="0" smtClean="0">
                <a:latin typeface="仿宋" panose="02010609060101010101" pitchFamily="49" charset="-122"/>
                <a:ea typeface="仿宋" panose="02010609060101010101" pitchFamily="49" charset="-122"/>
              </a:rPr>
              <a:t>）全称量词（</a:t>
            </a:r>
            <a:r>
              <a:rPr lang="en-US" altLang="zh-CN" sz="2400" b="1" dirty="0" smtClean="0">
                <a:latin typeface="仿宋" panose="02010609060101010101" pitchFamily="49" charset="-122"/>
                <a:ea typeface="仿宋" panose="02010609060101010101" pitchFamily="49" charset="-122"/>
                <a:cs typeface="Times New Roman" panose="02020603050405020304" pitchFamily="18" charset="0"/>
              </a:rPr>
              <a:t>universal quantifier</a:t>
            </a:r>
            <a:r>
              <a:rPr lang="zh-CN" altLang="en-US" sz="2400" b="1" dirty="0" smtClean="0">
                <a:latin typeface="仿宋" panose="02010609060101010101" pitchFamily="49" charset="-122"/>
                <a:ea typeface="仿宋" panose="02010609060101010101" pitchFamily="49" charset="-122"/>
              </a:rPr>
              <a:t>）（  </a:t>
            </a:r>
            <a:r>
              <a:rPr lang="en-US" altLang="zh-CN" sz="2400" b="1" i="1" dirty="0" smtClean="0">
                <a:latin typeface="仿宋" panose="02010609060101010101" pitchFamily="49" charset="-122"/>
                <a:ea typeface="仿宋" panose="02010609060101010101" pitchFamily="49" charset="-122"/>
                <a:cs typeface="Times New Roman" panose="02020603050405020304" pitchFamily="18" charset="0"/>
              </a:rPr>
              <a:t>x</a:t>
            </a:r>
            <a:r>
              <a:rPr lang="zh-CN" altLang="en-US" sz="2400" b="1" dirty="0" smtClean="0">
                <a:latin typeface="仿宋" panose="02010609060101010101" pitchFamily="49" charset="-122"/>
                <a:ea typeface="仿宋" panose="02010609060101010101" pitchFamily="49" charset="-122"/>
              </a:rPr>
              <a:t>）：</a:t>
            </a:r>
            <a:r>
              <a:rPr lang="zh-CN" altLang="en-US" sz="2400" dirty="0" smtClean="0">
                <a:latin typeface="仿宋" panose="02010609060101010101" pitchFamily="49" charset="-122"/>
                <a:ea typeface="仿宋" panose="02010609060101010101" pitchFamily="49" charset="-122"/>
              </a:rPr>
              <a:t>“对个体域中的所有（或任一个）个体 </a:t>
            </a:r>
            <a:r>
              <a:rPr lang="en-US" altLang="zh-CN" sz="2400" i="1" dirty="0" smtClean="0">
                <a:latin typeface="仿宋" panose="02010609060101010101" pitchFamily="49" charset="-122"/>
                <a:ea typeface="仿宋" panose="02010609060101010101" pitchFamily="49" charset="-122"/>
                <a:cs typeface="Times New Roman" panose="02020603050405020304" pitchFamily="18" charset="0"/>
              </a:rPr>
              <a:t>x </a:t>
            </a:r>
            <a:r>
              <a:rPr lang="en-US" altLang="zh-CN" sz="2400" dirty="0" smtClean="0">
                <a:latin typeface="仿宋" panose="02010609060101010101" pitchFamily="49" charset="-122"/>
                <a:ea typeface="仿宋" panose="02010609060101010101" pitchFamily="49" charset="-122"/>
              </a:rPr>
              <a:t>”</a:t>
            </a:r>
            <a:r>
              <a:rPr lang="zh-CN" altLang="en-US" sz="2400" dirty="0" smtClean="0">
                <a:latin typeface="仿宋" panose="02010609060101010101" pitchFamily="49" charset="-122"/>
                <a:ea typeface="仿宋" panose="02010609060101010101" pitchFamily="49" charset="-122"/>
              </a:rPr>
              <a:t>。  </a:t>
            </a:r>
            <a:endParaRPr lang="zh-CN" altLang="en-US" sz="2400" dirty="0" smtClean="0">
              <a:latin typeface="仿宋" panose="02010609060101010101" pitchFamily="49" charset="-122"/>
              <a:ea typeface="仿宋" panose="02010609060101010101" pitchFamily="49" charset="-122"/>
            </a:endParaRPr>
          </a:p>
        </p:txBody>
      </p:sp>
      <p:graphicFrame>
        <p:nvGraphicFramePr>
          <p:cNvPr id="3074" name="Object 4"/>
          <p:cNvGraphicFramePr>
            <a:graphicFrameLocks noChangeAspect="1"/>
          </p:cNvGraphicFramePr>
          <p:nvPr/>
        </p:nvGraphicFramePr>
        <p:xfrm>
          <a:off x="6302313" y="1809317"/>
          <a:ext cx="500062" cy="381000"/>
        </p:xfrm>
        <a:graphic>
          <a:graphicData uri="http://schemas.openxmlformats.org/presentationml/2006/ole">
            <mc:AlternateContent xmlns:mc="http://schemas.openxmlformats.org/markup-compatibility/2006">
              <mc:Choice xmlns:v="urn:schemas-microsoft-com:vml" Requires="v">
                <p:oleObj spid="_x0000_s4877" name="Equation" r:id="rId1" imgW="3657600" imgH="3962400" progId="Equation.3">
                  <p:embed/>
                </p:oleObj>
              </mc:Choice>
              <mc:Fallback>
                <p:oleObj name="Equation" r:id="rId1" imgW="3657600" imgH="3962400" progId="Equation.3">
                  <p:embed/>
                  <p:pic>
                    <p:nvPicPr>
                      <p:cNvPr id="0" name="Object 4"/>
                      <p:cNvPicPr>
                        <a:picLocks noChangeAspect="1"/>
                      </p:cNvPicPr>
                      <p:nvPr/>
                    </p:nvPicPr>
                    <p:blipFill>
                      <a:blip r:embed="rId2"/>
                      <a:stretch>
                        <a:fillRect/>
                      </a:stretch>
                    </p:blipFill>
                    <p:spPr>
                      <a:xfrm>
                        <a:off x="6302313" y="1809317"/>
                        <a:ext cx="500062" cy="381000"/>
                      </a:xfrm>
                      <a:prstGeom prst="rect">
                        <a:avLst/>
                      </a:prstGeom>
                      <a:noFill/>
                      <a:ln w="9525">
                        <a:noFill/>
                      </a:ln>
                    </p:spPr>
                  </p:pic>
                </p:oleObj>
              </mc:Fallback>
            </mc:AlternateContent>
          </a:graphicData>
        </a:graphic>
      </p:graphicFrame>
      <p:sp>
        <p:nvSpPr>
          <p:cNvPr id="3081" name="Text Box 5"/>
          <p:cNvSpPr txBox="1">
            <a:spLocks noChangeArrowheads="1"/>
          </p:cNvSpPr>
          <p:nvPr/>
        </p:nvSpPr>
        <p:spPr bwMode="auto">
          <a:xfrm>
            <a:off x="596900" y="2800350"/>
            <a:ext cx="8112125" cy="1015663"/>
          </a:xfrm>
          <a:prstGeom prst="rect">
            <a:avLst/>
          </a:prstGeom>
          <a:solidFill>
            <a:srgbClr val="FFFFFF"/>
          </a:solidFill>
          <a:ln w="9525">
            <a:solidFill>
              <a:srgbClr val="808080"/>
            </a:solidFill>
            <a:miter lim="800000"/>
          </a:ln>
        </p:spPr>
        <p:txBody>
          <a:bodyPr>
            <a:spAutoFit/>
          </a:bodyPr>
          <a:lstStyle/>
          <a:p>
            <a:pPr algn="just">
              <a:spcBef>
                <a:spcPct val="50000"/>
              </a:spcBef>
            </a:pPr>
            <a:r>
              <a:rPr lang="en-US" altLang="zh-CN" sz="2400">
                <a:latin typeface="Times New Roman" panose="02020603050405020304" pitchFamily="18" charset="0"/>
              </a:rPr>
              <a:t>“</a:t>
            </a:r>
            <a:r>
              <a:rPr lang="zh-CN" altLang="en-US" sz="2400">
                <a:latin typeface="宋体" panose="02010600030101010101" pitchFamily="2" charset="-122"/>
              </a:rPr>
              <a:t>所有的机器人都是灰色的</a:t>
            </a:r>
            <a:r>
              <a:rPr lang="zh-CN" altLang="en-US" sz="2400">
                <a:latin typeface="Times New Roman" panose="02020603050405020304" pitchFamily="18" charset="0"/>
              </a:rPr>
              <a:t>”</a:t>
            </a:r>
            <a:r>
              <a:rPr lang="zh-CN" altLang="en-US" sz="2400">
                <a:latin typeface="宋体" panose="02010600030101010101" pitchFamily="2" charset="-122"/>
              </a:rPr>
              <a:t>：  </a:t>
            </a:r>
            <a:endParaRPr lang="zh-CN" altLang="en-US" sz="2400">
              <a:latin typeface="宋体" panose="02010600030101010101" pitchFamily="2" charset="-122"/>
            </a:endParaRPr>
          </a:p>
          <a:p>
            <a:pPr algn="just">
              <a:spcBef>
                <a:spcPct val="50000"/>
              </a:spcBef>
            </a:pPr>
            <a:r>
              <a:rPr lang="zh-CN" altLang="en-US" sz="2400">
                <a:latin typeface="宋体" panose="02010600030101010101" pitchFamily="2" charset="-122"/>
              </a:rPr>
              <a:t>           </a:t>
            </a:r>
            <a:r>
              <a:rPr lang="en-US" altLang="zh-CN" sz="2400">
                <a:latin typeface="Times New Roman" panose="02020603050405020304" pitchFamily="18" charset="0"/>
                <a:cs typeface="Times New Roman" panose="02020603050405020304" pitchFamily="18" charset="0"/>
              </a:rPr>
              <a:t>(    </a:t>
            </a:r>
            <a:r>
              <a:rPr lang="en-US" altLang="zh-CN" sz="2400" i="1">
                <a:latin typeface="Times New Roman" panose="02020603050405020304" pitchFamily="18" charset="0"/>
                <a:cs typeface="Times New Roman" panose="02020603050405020304" pitchFamily="18" charset="0"/>
              </a:rPr>
              <a:t>x</a:t>
            </a:r>
            <a:r>
              <a:rPr lang="en-US" altLang="zh-CN" sz="2400">
                <a:latin typeface="Times New Roman" panose="02020603050405020304" pitchFamily="18" charset="0"/>
                <a:cs typeface="Times New Roman" panose="02020603050405020304" pitchFamily="18" charset="0"/>
              </a:rPr>
              <a:t>)[</a:t>
            </a:r>
            <a:r>
              <a:rPr lang="en-US" altLang="zh-CN" sz="2400" i="1">
                <a:latin typeface="Times New Roman" panose="02020603050405020304" pitchFamily="18" charset="0"/>
                <a:cs typeface="Times New Roman" panose="02020603050405020304" pitchFamily="18" charset="0"/>
              </a:rPr>
              <a:t>ROBOT </a:t>
            </a:r>
            <a:r>
              <a:rPr lang="en-US" altLang="zh-CN" sz="2400">
                <a:latin typeface="Times New Roman" panose="02020603050405020304" pitchFamily="18" charset="0"/>
                <a:cs typeface="Times New Roman" panose="02020603050405020304" pitchFamily="18" charset="0"/>
              </a:rPr>
              <a:t>(</a:t>
            </a:r>
            <a:r>
              <a:rPr lang="en-US" altLang="zh-CN" sz="2400" i="1">
                <a:latin typeface="Times New Roman" panose="02020603050405020304" pitchFamily="18" charset="0"/>
                <a:cs typeface="Times New Roman" panose="02020603050405020304" pitchFamily="18" charset="0"/>
              </a:rPr>
              <a:t>x</a:t>
            </a:r>
            <a:r>
              <a:rPr lang="en-US" altLang="zh-CN" sz="2400">
                <a:latin typeface="Times New Roman" panose="02020603050405020304" pitchFamily="18" charset="0"/>
                <a:cs typeface="Times New Roman" panose="02020603050405020304" pitchFamily="18" charset="0"/>
              </a:rPr>
              <a:t>) </a:t>
            </a:r>
            <a:r>
              <a:rPr lang="en-US" altLang="zh-CN" sz="2400" b="1"/>
              <a:t>→</a:t>
            </a:r>
            <a:r>
              <a:rPr lang="en-US" altLang="zh-CN" sz="2400">
                <a:latin typeface="Times New Roman" panose="02020603050405020304" pitchFamily="18" charset="0"/>
                <a:cs typeface="Times New Roman" panose="02020603050405020304" pitchFamily="18" charset="0"/>
              </a:rPr>
              <a:t> </a:t>
            </a:r>
            <a:r>
              <a:rPr lang="en-US" altLang="zh-CN" sz="2400" i="1">
                <a:latin typeface="Times New Roman" panose="02020603050405020304" pitchFamily="18" charset="0"/>
                <a:cs typeface="Times New Roman" panose="02020603050405020304" pitchFamily="18" charset="0"/>
              </a:rPr>
              <a:t>COLOR </a:t>
            </a:r>
            <a:r>
              <a:rPr lang="en-US" altLang="zh-CN" sz="2400">
                <a:latin typeface="Times New Roman" panose="02020603050405020304" pitchFamily="18" charset="0"/>
                <a:cs typeface="Times New Roman" panose="02020603050405020304" pitchFamily="18" charset="0"/>
              </a:rPr>
              <a:t>(</a:t>
            </a:r>
            <a:r>
              <a:rPr lang="en-US" altLang="zh-CN" sz="2400" i="1">
                <a:latin typeface="Times New Roman" panose="02020603050405020304" pitchFamily="18" charset="0"/>
                <a:cs typeface="Times New Roman" panose="02020603050405020304" pitchFamily="18" charset="0"/>
              </a:rPr>
              <a:t>x</a:t>
            </a:r>
            <a:r>
              <a:rPr lang="zh-CN" altLang="en-US" sz="2400">
                <a:latin typeface="宋体" panose="02010600030101010101" pitchFamily="2" charset="-122"/>
              </a:rPr>
              <a:t>，</a:t>
            </a:r>
            <a:r>
              <a:rPr lang="en-US" altLang="zh-CN" sz="2400" i="1">
                <a:latin typeface="Times New Roman" panose="02020603050405020304" pitchFamily="18" charset="0"/>
                <a:cs typeface="Times New Roman" panose="02020603050405020304" pitchFamily="18" charset="0"/>
              </a:rPr>
              <a:t>GRAY</a:t>
            </a:r>
            <a:r>
              <a:rPr lang="en-US" altLang="zh-CN" sz="2400">
                <a:latin typeface="Times New Roman" panose="02020603050405020304" pitchFamily="18" charset="0"/>
                <a:cs typeface="Times New Roman" panose="02020603050405020304" pitchFamily="18" charset="0"/>
              </a:rPr>
              <a:t>)]</a:t>
            </a:r>
            <a:endParaRPr lang="en-US" altLang="zh-CN" sz="2400">
              <a:latin typeface="Times New Roman" panose="02020603050405020304" pitchFamily="18" charset="0"/>
              <a:cs typeface="Times New Roman" panose="02020603050405020304" pitchFamily="18" charset="0"/>
            </a:endParaRPr>
          </a:p>
        </p:txBody>
      </p:sp>
      <p:graphicFrame>
        <p:nvGraphicFramePr>
          <p:cNvPr id="3075" name="Object 6"/>
          <p:cNvGraphicFramePr>
            <a:graphicFrameLocks noChangeAspect="1"/>
          </p:cNvGraphicFramePr>
          <p:nvPr/>
        </p:nvGraphicFramePr>
        <p:xfrm>
          <a:off x="2411969" y="3435013"/>
          <a:ext cx="500063" cy="381000"/>
        </p:xfrm>
        <a:graphic>
          <a:graphicData uri="http://schemas.openxmlformats.org/presentationml/2006/ole">
            <mc:AlternateContent xmlns:mc="http://schemas.openxmlformats.org/markup-compatibility/2006">
              <mc:Choice xmlns:v="urn:schemas-microsoft-com:vml" Requires="v">
                <p:oleObj spid="_x0000_s4878" name="Equation" r:id="rId3" imgW="3657600" imgH="3962400" progId="Equation.3">
                  <p:embed/>
                </p:oleObj>
              </mc:Choice>
              <mc:Fallback>
                <p:oleObj name="Equation" r:id="rId3" imgW="3657600" imgH="3962400" progId="Equation.3">
                  <p:embed/>
                  <p:pic>
                    <p:nvPicPr>
                      <p:cNvPr id="0" name="Object 6"/>
                      <p:cNvPicPr>
                        <a:picLocks noChangeAspect="1"/>
                      </p:cNvPicPr>
                      <p:nvPr/>
                    </p:nvPicPr>
                    <p:blipFill>
                      <a:blip r:embed="rId4"/>
                      <a:stretch>
                        <a:fillRect/>
                      </a:stretch>
                    </p:blipFill>
                    <p:spPr>
                      <a:xfrm>
                        <a:off x="2411969" y="3435013"/>
                        <a:ext cx="500063" cy="381000"/>
                      </a:xfrm>
                      <a:prstGeom prst="rect">
                        <a:avLst/>
                      </a:prstGeom>
                      <a:noFill/>
                      <a:ln w="9525">
                        <a:noFill/>
                      </a:ln>
                    </p:spPr>
                  </p:pic>
                </p:oleObj>
              </mc:Fallback>
            </mc:AlternateContent>
          </a:graphicData>
        </a:graphic>
      </p:graphicFrame>
      <p:sp>
        <p:nvSpPr>
          <p:cNvPr id="3083" name="Text Box 7"/>
          <p:cNvSpPr txBox="1">
            <a:spLocks noChangeArrowheads="1"/>
          </p:cNvSpPr>
          <p:nvPr/>
        </p:nvSpPr>
        <p:spPr bwMode="auto">
          <a:xfrm>
            <a:off x="479425" y="4110038"/>
            <a:ext cx="8288338" cy="830997"/>
          </a:xfrm>
          <a:prstGeom prst="rect">
            <a:avLst/>
          </a:prstGeom>
          <a:noFill/>
          <a:ln w="9525">
            <a:noFill/>
            <a:miter lim="800000"/>
          </a:ln>
        </p:spPr>
        <p:txBody>
          <a:bodyPr>
            <a:spAutoFit/>
          </a:bodyPr>
          <a:lstStyle/>
          <a:p>
            <a:pPr>
              <a:spcBef>
                <a:spcPct val="50000"/>
              </a:spcBef>
            </a:pPr>
            <a:r>
              <a:rPr lang="zh-CN" altLang="en-US" sz="2400" b="1" dirty="0">
                <a:latin typeface="宋体" panose="02010600030101010101" pitchFamily="2" charset="-122"/>
              </a:rPr>
              <a:t>（</a:t>
            </a:r>
            <a:r>
              <a:rPr lang="en-US" altLang="zh-CN" sz="2400" b="1" dirty="0">
                <a:latin typeface="Times New Roman" panose="02020603050405020304" pitchFamily="18" charset="0"/>
                <a:cs typeface="Times New Roman" panose="02020603050405020304" pitchFamily="18" charset="0"/>
              </a:rPr>
              <a:t>2</a:t>
            </a:r>
            <a:r>
              <a:rPr lang="zh-CN" altLang="en-US" sz="2400" b="1" dirty="0">
                <a:latin typeface="宋体" panose="02010600030101010101" pitchFamily="2" charset="-122"/>
              </a:rPr>
              <a:t>）存在量词（</a:t>
            </a:r>
            <a:r>
              <a:rPr lang="en-US" altLang="zh-CN" sz="2400" b="1" dirty="0">
                <a:latin typeface="Times New Roman" panose="02020603050405020304" pitchFamily="18" charset="0"/>
                <a:cs typeface="Times New Roman" panose="02020603050405020304" pitchFamily="18" charset="0"/>
              </a:rPr>
              <a:t>existential quantifier</a:t>
            </a:r>
            <a:r>
              <a:rPr lang="zh-CN" altLang="en-US" sz="2400" b="1" dirty="0">
                <a:latin typeface="宋体" panose="02010600030101010101" pitchFamily="2" charset="-122"/>
              </a:rPr>
              <a:t>）（  </a:t>
            </a:r>
            <a:r>
              <a:rPr lang="en-US" altLang="zh-CN" sz="2400" b="1" i="1" dirty="0">
                <a:latin typeface="Times New Roman" panose="02020603050405020304" pitchFamily="18" charset="0"/>
                <a:cs typeface="Times New Roman" panose="02020603050405020304" pitchFamily="18" charset="0"/>
              </a:rPr>
              <a:t>x</a:t>
            </a:r>
            <a:r>
              <a:rPr lang="zh-CN" altLang="en-US" sz="2400" b="1" dirty="0">
                <a:latin typeface="宋体" panose="02010600030101010101" pitchFamily="2" charset="-122"/>
              </a:rPr>
              <a:t>）：</a:t>
            </a:r>
            <a:r>
              <a:rPr lang="zh-CN" altLang="en-US" sz="2400" dirty="0">
                <a:latin typeface="Times New Roman" panose="02020603050405020304" pitchFamily="18" charset="0"/>
              </a:rPr>
              <a:t>“</a:t>
            </a:r>
            <a:r>
              <a:rPr lang="zh-CN" altLang="en-US" sz="2400" dirty="0">
                <a:latin typeface="宋体" panose="02010600030101010101" pitchFamily="2" charset="-122"/>
              </a:rPr>
              <a:t>在个体域中存在个体</a:t>
            </a:r>
            <a:r>
              <a:rPr lang="zh-CN" altLang="en-US" sz="2400" b="1" dirty="0">
                <a:latin typeface="宋体" panose="02010600030101010101" pitchFamily="2" charset="-122"/>
              </a:rPr>
              <a:t> </a:t>
            </a:r>
            <a:r>
              <a:rPr lang="en-US" altLang="zh-CN" sz="2400" b="1" i="1" dirty="0">
                <a:latin typeface="Times New Roman" panose="02020603050405020304" pitchFamily="18" charset="0"/>
                <a:cs typeface="Times New Roman" panose="02020603050405020304" pitchFamily="18" charset="0"/>
              </a:rPr>
              <a:t>x</a:t>
            </a:r>
            <a:r>
              <a:rPr lang="en-US" altLang="zh-CN"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rPr>
              <a:t>”</a:t>
            </a:r>
            <a:r>
              <a:rPr lang="zh-CN" altLang="en-US" sz="2400" b="1" dirty="0">
                <a:latin typeface="宋体" panose="02010600030101010101" pitchFamily="2" charset="-122"/>
              </a:rPr>
              <a:t>。</a:t>
            </a:r>
            <a:r>
              <a:rPr lang="zh-CN" altLang="en-US" sz="2400" b="1" dirty="0"/>
              <a:t> </a:t>
            </a:r>
            <a:endParaRPr lang="zh-CN" altLang="en-US" sz="2400" b="1" dirty="0"/>
          </a:p>
        </p:txBody>
      </p:sp>
      <p:graphicFrame>
        <p:nvGraphicFramePr>
          <p:cNvPr id="3076" name="Object 8"/>
          <p:cNvGraphicFramePr>
            <a:graphicFrameLocks noChangeAspect="1"/>
          </p:cNvGraphicFramePr>
          <p:nvPr/>
        </p:nvGraphicFramePr>
        <p:xfrm>
          <a:off x="6206775" y="4185811"/>
          <a:ext cx="276225" cy="339725"/>
        </p:xfrm>
        <a:graphic>
          <a:graphicData uri="http://schemas.openxmlformats.org/presentationml/2006/ole">
            <mc:AlternateContent xmlns:mc="http://schemas.openxmlformats.org/markup-compatibility/2006">
              <mc:Choice xmlns:v="urn:schemas-microsoft-com:vml" Requires="v">
                <p:oleObj spid="_x0000_s4879" name="" r:id="rId5" imgW="3048000" imgH="3657600" progId="Equation.DSMT4">
                  <p:embed/>
                </p:oleObj>
              </mc:Choice>
              <mc:Fallback>
                <p:oleObj name="" r:id="rId5" imgW="3048000" imgH="3657600" progId="Equation.DSMT4">
                  <p:embed/>
                  <p:pic>
                    <p:nvPicPr>
                      <p:cNvPr id="0" name="Object 8"/>
                      <p:cNvPicPr>
                        <a:picLocks noChangeAspect="1"/>
                      </p:cNvPicPr>
                      <p:nvPr/>
                    </p:nvPicPr>
                    <p:blipFill>
                      <a:blip r:embed="rId6"/>
                      <a:stretch>
                        <a:fillRect/>
                      </a:stretch>
                    </p:blipFill>
                    <p:spPr>
                      <a:xfrm>
                        <a:off x="6206775" y="4185811"/>
                        <a:ext cx="276225" cy="339725"/>
                      </a:xfrm>
                      <a:prstGeom prst="rect">
                        <a:avLst/>
                      </a:prstGeom>
                      <a:noFill/>
                      <a:ln w="9525">
                        <a:noFill/>
                      </a:ln>
                    </p:spPr>
                  </p:pic>
                </p:oleObj>
              </mc:Fallback>
            </mc:AlternateContent>
          </a:graphicData>
        </a:graphic>
      </p:graphicFrame>
      <p:sp>
        <p:nvSpPr>
          <p:cNvPr id="3084" name="Text Box 10"/>
          <p:cNvSpPr txBox="1">
            <a:spLocks noChangeArrowheads="1"/>
          </p:cNvSpPr>
          <p:nvPr/>
        </p:nvSpPr>
        <p:spPr bwMode="auto">
          <a:xfrm>
            <a:off x="573088" y="5175250"/>
            <a:ext cx="8112125" cy="1092607"/>
          </a:xfrm>
          <a:prstGeom prst="rect">
            <a:avLst/>
          </a:prstGeom>
          <a:solidFill>
            <a:srgbClr val="FFFFFF"/>
          </a:solidFill>
          <a:ln w="9525">
            <a:solidFill>
              <a:srgbClr val="808080"/>
            </a:solidFill>
            <a:miter lim="800000"/>
          </a:ln>
        </p:spPr>
        <p:txBody>
          <a:bodyPr>
            <a:spAutoFit/>
          </a:bodyPr>
          <a:lstStyle/>
          <a:p>
            <a:pPr algn="just">
              <a:spcBef>
                <a:spcPct val="50000"/>
              </a:spcBef>
            </a:pPr>
            <a:r>
              <a:rPr lang="en-US" altLang="zh-CN" sz="2600" dirty="0">
                <a:latin typeface="仿宋" panose="02010609060101010101" pitchFamily="49" charset="-122"/>
                <a:ea typeface="仿宋" panose="02010609060101010101" pitchFamily="49" charset="-122"/>
              </a:rPr>
              <a:t>“1</a:t>
            </a:r>
            <a:r>
              <a:rPr lang="zh-CN" altLang="en-US" sz="2600" dirty="0">
                <a:latin typeface="仿宋" panose="02010609060101010101" pitchFamily="49" charset="-122"/>
                <a:ea typeface="仿宋" panose="02010609060101010101" pitchFamily="49" charset="-122"/>
              </a:rPr>
              <a:t>号房间有个物体”：</a:t>
            </a:r>
            <a:endParaRPr lang="zh-CN" altLang="en-US" sz="2600" dirty="0">
              <a:latin typeface="仿宋" panose="02010609060101010101" pitchFamily="49" charset="-122"/>
              <a:ea typeface="仿宋" panose="02010609060101010101" pitchFamily="49" charset="-122"/>
            </a:endParaRPr>
          </a:p>
          <a:p>
            <a:pPr algn="ctr">
              <a:spcBef>
                <a:spcPct val="50000"/>
              </a:spcBef>
            </a:pPr>
            <a:r>
              <a:rPr lang="zh-CN" altLang="en-US" sz="2600" dirty="0">
                <a:latin typeface="仿宋" panose="02010609060101010101" pitchFamily="49" charset="-122"/>
                <a:ea typeface="仿宋" panose="02010609060101010101" pitchFamily="49" charset="-122"/>
              </a:rPr>
              <a:t>   （ </a:t>
            </a:r>
            <a:r>
              <a:rPr lang="en-US" altLang="zh-CN" sz="2600" i="1" dirty="0" smtClean="0">
                <a:latin typeface="仿宋" panose="02010609060101010101" pitchFamily="49" charset="-122"/>
                <a:ea typeface="仿宋" panose="02010609060101010101" pitchFamily="49" charset="-122"/>
              </a:rPr>
              <a:t>x</a:t>
            </a:r>
            <a:r>
              <a:rPr lang="zh-CN" altLang="en-US" sz="2600" dirty="0">
                <a:latin typeface="仿宋" panose="02010609060101010101" pitchFamily="49" charset="-122"/>
                <a:ea typeface="仿宋" panose="02010609060101010101" pitchFamily="49" charset="-122"/>
              </a:rPr>
              <a:t>）</a:t>
            </a:r>
            <a:r>
              <a:rPr lang="en-US" altLang="zh-CN" sz="2600" i="1" dirty="0">
                <a:latin typeface="仿宋" panose="02010609060101010101" pitchFamily="49" charset="-122"/>
                <a:ea typeface="仿宋" panose="02010609060101010101" pitchFamily="49" charset="-122"/>
              </a:rPr>
              <a:t>INROOM</a:t>
            </a:r>
            <a:r>
              <a:rPr lang="zh-CN" altLang="en-US" sz="2600" dirty="0">
                <a:latin typeface="仿宋" panose="02010609060101010101" pitchFamily="49" charset="-122"/>
                <a:ea typeface="仿宋" panose="02010609060101010101" pitchFamily="49" charset="-122"/>
              </a:rPr>
              <a:t>（</a:t>
            </a:r>
            <a:r>
              <a:rPr lang="en-US" altLang="zh-CN" sz="2600" i="1" dirty="0">
                <a:latin typeface="仿宋" panose="02010609060101010101" pitchFamily="49" charset="-122"/>
                <a:ea typeface="仿宋" panose="02010609060101010101" pitchFamily="49" charset="-122"/>
              </a:rPr>
              <a:t>x</a:t>
            </a:r>
            <a:r>
              <a:rPr lang="zh-CN" altLang="en-US" sz="2600" dirty="0">
                <a:latin typeface="仿宋" panose="02010609060101010101" pitchFamily="49" charset="-122"/>
                <a:ea typeface="仿宋" panose="02010609060101010101" pitchFamily="49" charset="-122"/>
              </a:rPr>
              <a:t>，</a:t>
            </a:r>
            <a:r>
              <a:rPr lang="en-US" altLang="zh-CN" sz="2600" i="1" dirty="0">
                <a:latin typeface="仿宋" panose="02010609060101010101" pitchFamily="49" charset="-122"/>
                <a:ea typeface="仿宋" panose="02010609060101010101" pitchFamily="49" charset="-122"/>
              </a:rPr>
              <a:t>r</a:t>
            </a:r>
            <a:r>
              <a:rPr lang="en-US" altLang="zh-CN" sz="2600" dirty="0">
                <a:latin typeface="仿宋" panose="02010609060101010101" pitchFamily="49" charset="-122"/>
                <a:ea typeface="仿宋" panose="02010609060101010101" pitchFamily="49" charset="-122"/>
              </a:rPr>
              <a:t>1</a:t>
            </a:r>
            <a:r>
              <a:rPr lang="zh-CN" altLang="en-US" sz="2600" dirty="0">
                <a:latin typeface="仿宋" panose="02010609060101010101" pitchFamily="49" charset="-122"/>
                <a:ea typeface="仿宋" panose="02010609060101010101" pitchFamily="49" charset="-122"/>
              </a:rPr>
              <a:t>）</a:t>
            </a:r>
            <a:endParaRPr lang="zh-CN" altLang="en-US" sz="2600" dirty="0">
              <a:latin typeface="仿宋" panose="02010609060101010101" pitchFamily="49" charset="-122"/>
              <a:ea typeface="仿宋" panose="02010609060101010101" pitchFamily="49" charset="-122"/>
            </a:endParaRPr>
          </a:p>
        </p:txBody>
      </p:sp>
      <p:graphicFrame>
        <p:nvGraphicFramePr>
          <p:cNvPr id="3077" name="Object 11"/>
          <p:cNvGraphicFramePr>
            <a:graphicFrameLocks noChangeAspect="1"/>
          </p:cNvGraphicFramePr>
          <p:nvPr/>
        </p:nvGraphicFramePr>
        <p:xfrm>
          <a:off x="3369706" y="5929313"/>
          <a:ext cx="276225" cy="339725"/>
        </p:xfrm>
        <a:graphic>
          <a:graphicData uri="http://schemas.openxmlformats.org/presentationml/2006/ole">
            <mc:AlternateContent xmlns:mc="http://schemas.openxmlformats.org/markup-compatibility/2006">
              <mc:Choice xmlns:v="urn:schemas-microsoft-com:vml" Requires="v">
                <p:oleObj spid="_x0000_s4880" name="" r:id="rId7" imgW="3048000" imgH="3657600" progId="Equation.DSMT4">
                  <p:embed/>
                </p:oleObj>
              </mc:Choice>
              <mc:Fallback>
                <p:oleObj name="" r:id="rId7" imgW="3048000" imgH="3657600" progId="Equation.DSMT4">
                  <p:embed/>
                  <p:pic>
                    <p:nvPicPr>
                      <p:cNvPr id="0" name="Object 11"/>
                      <p:cNvPicPr>
                        <a:picLocks noChangeAspect="1"/>
                      </p:cNvPicPr>
                      <p:nvPr/>
                    </p:nvPicPr>
                    <p:blipFill>
                      <a:blip r:embed="rId6"/>
                      <a:stretch>
                        <a:fillRect/>
                      </a:stretch>
                    </p:blipFill>
                    <p:spPr>
                      <a:xfrm>
                        <a:off x="3369706" y="5929313"/>
                        <a:ext cx="276225" cy="339725"/>
                      </a:xfrm>
                      <a:prstGeom prst="rect">
                        <a:avLst/>
                      </a:prstGeom>
                      <a:noFill/>
                      <a:ln w="9525">
                        <a:noFill/>
                      </a:ln>
                    </p:spPr>
                  </p:pic>
                </p:oleObj>
              </mc:Fallback>
            </mc:AlternateContent>
          </a:graphicData>
        </a:graphic>
      </p:graphicFrame>
    </p:spTree>
  </p:cSld>
  <p:clrMapOvr>
    <a:masterClrMapping/>
  </p:clrMapOvr>
  <p:transition>
    <p:random/>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7" name="Rectangle 2"/>
          <p:cNvSpPr>
            <a:spLocks noGrp="1" noChangeArrowheads="1"/>
          </p:cNvSpPr>
          <p:nvPr>
            <p:ph type="title"/>
          </p:nvPr>
        </p:nvSpPr>
        <p:spPr/>
        <p:txBody>
          <a:bodyPr/>
          <a:lstStyle/>
          <a:p>
            <a:pPr eaLnBrk="1" hangingPunct="1"/>
            <a:r>
              <a:rPr lang="en-US" altLang="zh-CN" b="1" dirty="0" smtClean="0">
                <a:solidFill>
                  <a:schemeClr val="tx1"/>
                </a:solidFill>
                <a:latin typeface="仿宋" panose="02010609060101010101" pitchFamily="49" charset="-122"/>
                <a:ea typeface="仿宋" panose="02010609060101010101" pitchFamily="49" charset="-122"/>
              </a:rPr>
              <a:t>2.3.3  </a:t>
            </a:r>
            <a:r>
              <a:rPr lang="zh-CN" altLang="en-US" b="1" dirty="0" smtClean="0">
                <a:solidFill>
                  <a:schemeClr val="tx1"/>
                </a:solidFill>
                <a:latin typeface="仿宋" panose="02010609060101010101" pitchFamily="49" charset="-122"/>
                <a:ea typeface="仿宋" panose="02010609060101010101" pitchFamily="49" charset="-122"/>
              </a:rPr>
              <a:t>谓词公式</a:t>
            </a:r>
            <a:endParaRPr lang="zh-CN" altLang="en-US" b="1" dirty="0" smtClean="0">
              <a:solidFill>
                <a:schemeClr val="tx1"/>
              </a:solidFill>
              <a:latin typeface="仿宋" panose="02010609060101010101" pitchFamily="49" charset="-122"/>
              <a:ea typeface="仿宋" panose="02010609060101010101" pitchFamily="49" charset="-122"/>
            </a:endParaRPr>
          </a:p>
        </p:txBody>
      </p:sp>
      <p:sp>
        <p:nvSpPr>
          <p:cNvPr id="4106" name="灯片编号占位符 3"/>
          <p:cNvSpPr>
            <a:spLocks noGrp="1"/>
          </p:cNvSpPr>
          <p:nvPr>
            <p:ph type="sldNum" sz="quarter" idx="12"/>
          </p:nvPr>
        </p:nvSpPr>
        <p:spPr>
          <a:xfrm>
            <a:off x="4361688" y="1133247"/>
            <a:ext cx="457200" cy="441325"/>
          </a:xfrm>
          <a:noFill/>
        </p:spPr>
        <p:txBody>
          <a:bodyPr/>
          <a:lstStyle/>
          <a:p>
            <a:fld id="{63DCDDED-DF21-4F21-AE83-E69F771EC9D4}" type="slidenum">
              <a:rPr lang="ja-JP" altLang="en-US"/>
            </a:fld>
            <a:endParaRPr lang="en-US" altLang="ja-JP"/>
          </a:p>
        </p:txBody>
      </p:sp>
      <p:sp>
        <p:nvSpPr>
          <p:cNvPr id="4108" name="Rectangle 3"/>
          <p:cNvSpPr>
            <a:spLocks noGrp="1" noChangeArrowheads="1"/>
          </p:cNvSpPr>
          <p:nvPr>
            <p:ph sz="quarter" idx="1"/>
          </p:nvPr>
        </p:nvSpPr>
        <p:spPr>
          <a:xfrm>
            <a:off x="250825" y="1462933"/>
            <a:ext cx="7955024" cy="454530"/>
          </a:xfrm>
        </p:spPr>
        <p:txBody>
          <a:bodyPr>
            <a:normAutofit fontScale="92500" lnSpcReduction="10000"/>
          </a:bodyPr>
          <a:lstStyle/>
          <a:p>
            <a:pPr eaLnBrk="1" hangingPunct="1">
              <a:buFont typeface="Wingdings" panose="05000000000000000000" pitchFamily="2" charset="2"/>
              <a:buNone/>
            </a:pPr>
            <a:r>
              <a:rPr lang="zh-CN" altLang="en-US" b="1" dirty="0" smtClean="0">
                <a:latin typeface="仿宋" panose="02010609060101010101" pitchFamily="49" charset="-122"/>
                <a:ea typeface="仿宋" panose="02010609060101010101" pitchFamily="49" charset="-122"/>
              </a:rPr>
              <a:t>全称量词和存在量词举例：</a:t>
            </a:r>
            <a:endParaRPr lang="zh-CN" altLang="en-US" b="1" dirty="0" smtClean="0">
              <a:latin typeface="仿宋" panose="02010609060101010101" pitchFamily="49" charset="-122"/>
              <a:ea typeface="仿宋" panose="02010609060101010101" pitchFamily="49" charset="-122"/>
            </a:endParaRPr>
          </a:p>
        </p:txBody>
      </p:sp>
      <p:sp>
        <p:nvSpPr>
          <p:cNvPr id="4110" name="Text Box 6"/>
          <p:cNvSpPr txBox="1">
            <a:spLocks noChangeArrowheads="1"/>
          </p:cNvSpPr>
          <p:nvPr/>
        </p:nvSpPr>
        <p:spPr bwMode="auto">
          <a:xfrm>
            <a:off x="349250" y="1537452"/>
            <a:ext cx="8445500" cy="4524315"/>
          </a:xfrm>
          <a:prstGeom prst="rect">
            <a:avLst/>
          </a:prstGeom>
          <a:noFill/>
          <a:ln w="9525">
            <a:noFill/>
            <a:miter lim="800000"/>
          </a:ln>
        </p:spPr>
        <p:txBody>
          <a:bodyPr>
            <a:spAutoFit/>
          </a:bodyPr>
          <a:lstStyle/>
          <a:p>
            <a:pPr algn="just">
              <a:spcBef>
                <a:spcPct val="50000"/>
              </a:spcBef>
            </a:pPr>
            <a:endParaRPr lang="en-US" altLang="zh-CN" sz="2400" dirty="0" smtClean="0">
              <a:latin typeface="Times New Roman" panose="02020603050405020304" pitchFamily="18" charset="0"/>
            </a:endParaRPr>
          </a:p>
          <a:p>
            <a:pPr algn="just">
              <a:buClr>
                <a:schemeClr val="accent2"/>
              </a:buClr>
              <a:buFont typeface="Wingdings" panose="05000000000000000000" pitchFamily="2" charset="2"/>
              <a:buChar char="§"/>
            </a:pPr>
            <a:r>
              <a:rPr lang="en-US" altLang="zh-CN" sz="2400" b="1" dirty="0" smtClean="0">
                <a:latin typeface="Times New Roman" panose="02020603050405020304" pitchFamily="18" charset="0"/>
              </a:rPr>
              <a:t> </a:t>
            </a: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x</a:t>
            </a: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y</a:t>
            </a: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F</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x</a:t>
            </a: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y</a:t>
            </a:r>
            <a:r>
              <a:rPr lang="en-US" altLang="zh-CN" sz="2400" b="1" dirty="0">
                <a:latin typeface="Times New Roman" panose="02020603050405020304" pitchFamily="18" charset="0"/>
              </a:rPr>
              <a:t>) </a:t>
            </a:r>
            <a:r>
              <a:rPr lang="zh-CN" altLang="en-US" sz="2400" b="1" dirty="0">
                <a:latin typeface="Times New Roman" panose="02020603050405020304" pitchFamily="18" charset="0"/>
              </a:rPr>
              <a:t>表示对于个体域中的任何个体</a:t>
            </a:r>
            <a:r>
              <a:rPr lang="en-US" altLang="zh-CN" sz="2400" b="1" i="1" dirty="0">
                <a:latin typeface="Times New Roman" panose="02020603050405020304" pitchFamily="18" charset="0"/>
              </a:rPr>
              <a:t>x</a:t>
            </a:r>
            <a:r>
              <a:rPr lang="zh-CN" altLang="en-US" sz="2400" b="1" dirty="0">
                <a:latin typeface="Times New Roman" panose="02020603050405020304" pitchFamily="18" charset="0"/>
              </a:rPr>
              <a:t>都存在个体</a:t>
            </a:r>
            <a:r>
              <a:rPr lang="en-US" altLang="zh-CN" sz="2400" b="1" i="1" dirty="0">
                <a:latin typeface="Times New Roman" panose="02020603050405020304" pitchFamily="18" charset="0"/>
              </a:rPr>
              <a:t>y</a:t>
            </a:r>
            <a:r>
              <a:rPr lang="zh-CN" altLang="en-US" sz="2400" b="1" dirty="0">
                <a:latin typeface="Times New Roman" panose="02020603050405020304" pitchFamily="18" charset="0"/>
              </a:rPr>
              <a:t>，</a:t>
            </a:r>
            <a:r>
              <a:rPr lang="en-US" altLang="zh-CN" sz="2400" b="1" i="1" dirty="0">
                <a:latin typeface="Times New Roman" panose="02020603050405020304" pitchFamily="18" charset="0"/>
              </a:rPr>
              <a:t>x</a:t>
            </a:r>
            <a:r>
              <a:rPr lang="zh-CN" altLang="en-US" sz="2400" b="1" dirty="0">
                <a:latin typeface="Times New Roman" panose="02020603050405020304" pitchFamily="18" charset="0"/>
              </a:rPr>
              <a:t>与</a:t>
            </a:r>
            <a:r>
              <a:rPr lang="en-US" altLang="zh-CN" sz="2400" b="1" i="1" dirty="0">
                <a:latin typeface="Times New Roman" panose="02020603050405020304" pitchFamily="18" charset="0"/>
              </a:rPr>
              <a:t>y</a:t>
            </a:r>
            <a:r>
              <a:rPr lang="zh-CN" altLang="en-US" sz="2400" b="1" dirty="0">
                <a:latin typeface="Times New Roman" panose="02020603050405020304" pitchFamily="18" charset="0"/>
              </a:rPr>
              <a:t>是朋友。</a:t>
            </a:r>
            <a:endParaRPr lang="zh-CN" altLang="en-US" sz="2400" b="1" dirty="0">
              <a:latin typeface="Times New Roman" panose="02020603050405020304" pitchFamily="18" charset="0"/>
            </a:endParaRPr>
          </a:p>
          <a:p>
            <a:pPr algn="just">
              <a:spcBef>
                <a:spcPct val="100000"/>
              </a:spcBef>
              <a:buClr>
                <a:schemeClr val="accent2"/>
              </a:buClr>
              <a:buFont typeface="Wingdings" panose="05000000000000000000" pitchFamily="2" charset="2"/>
              <a:buChar char="§"/>
            </a:pPr>
            <a:r>
              <a:rPr lang="zh-CN" altLang="en-US" sz="2400" b="1" dirty="0">
                <a:latin typeface="Times New Roman" panose="02020603050405020304" pitchFamily="18" charset="0"/>
              </a:rPr>
              <a:t> </a:t>
            </a: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x</a:t>
            </a: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y</a:t>
            </a: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F</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x</a:t>
            </a: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y</a:t>
            </a:r>
            <a:r>
              <a:rPr lang="en-US" altLang="zh-CN" sz="2400" b="1" dirty="0">
                <a:latin typeface="Times New Roman" panose="02020603050405020304" pitchFamily="18" charset="0"/>
              </a:rPr>
              <a:t>) </a:t>
            </a:r>
            <a:r>
              <a:rPr lang="zh-CN" altLang="en-US" sz="2400" b="1" dirty="0">
                <a:latin typeface="Times New Roman" panose="02020603050405020304" pitchFamily="18" charset="0"/>
              </a:rPr>
              <a:t>表示在个体域中存在个体</a:t>
            </a:r>
            <a:r>
              <a:rPr lang="en-US" altLang="zh-CN" sz="2400" b="1" i="1" dirty="0">
                <a:latin typeface="Times New Roman" panose="02020603050405020304" pitchFamily="18" charset="0"/>
              </a:rPr>
              <a:t>x</a:t>
            </a:r>
            <a:r>
              <a:rPr lang="zh-CN" altLang="en-US" sz="2400" b="1" dirty="0">
                <a:latin typeface="Times New Roman" panose="02020603050405020304" pitchFamily="18" charset="0"/>
              </a:rPr>
              <a:t>，与个体域中的任何个体</a:t>
            </a:r>
            <a:r>
              <a:rPr lang="en-US" altLang="zh-CN" sz="2400" b="1" i="1" dirty="0">
                <a:latin typeface="Times New Roman" panose="02020603050405020304" pitchFamily="18" charset="0"/>
              </a:rPr>
              <a:t>y</a:t>
            </a:r>
            <a:r>
              <a:rPr lang="zh-CN" altLang="en-US" sz="2400" b="1" dirty="0">
                <a:latin typeface="Times New Roman" panose="02020603050405020304" pitchFamily="18" charset="0"/>
              </a:rPr>
              <a:t>都是朋友。</a:t>
            </a:r>
            <a:endParaRPr lang="zh-CN" altLang="en-US" sz="2400" b="1" dirty="0">
              <a:latin typeface="Times New Roman" panose="02020603050405020304" pitchFamily="18" charset="0"/>
            </a:endParaRPr>
          </a:p>
          <a:p>
            <a:pPr algn="just">
              <a:spcBef>
                <a:spcPct val="100000"/>
              </a:spcBef>
              <a:buClr>
                <a:schemeClr val="accent2"/>
              </a:buClr>
              <a:buFont typeface="Wingdings" panose="05000000000000000000" pitchFamily="2" charset="2"/>
              <a:buChar char="§"/>
            </a:pPr>
            <a:r>
              <a:rPr lang="zh-CN" altLang="en-US" sz="2400" b="1" dirty="0">
                <a:latin typeface="Times New Roman" panose="02020603050405020304" pitchFamily="18" charset="0"/>
              </a:rPr>
              <a:t> </a:t>
            </a:r>
            <a:r>
              <a:rPr lang="en-US" altLang="zh-CN" sz="2400" b="1" dirty="0" smtClean="0">
                <a:latin typeface="Times New Roman" panose="02020603050405020304" pitchFamily="18" charset="0"/>
              </a:rPr>
              <a:t>(    </a:t>
            </a:r>
            <a:r>
              <a:rPr lang="en-US" altLang="zh-CN" sz="2400" b="1" i="1" dirty="0" smtClean="0">
                <a:latin typeface="Times New Roman" panose="02020603050405020304" pitchFamily="18" charset="0"/>
              </a:rPr>
              <a:t>x</a:t>
            </a:r>
            <a:r>
              <a:rPr lang="en-US" altLang="zh-CN" sz="2400" b="1" dirty="0" smtClean="0">
                <a:latin typeface="Times New Roman" panose="02020603050405020304" pitchFamily="18" charset="0"/>
              </a:rPr>
              <a:t>)(   </a:t>
            </a:r>
            <a:r>
              <a:rPr lang="en-US" altLang="zh-CN" sz="2400" b="1" i="1" dirty="0">
                <a:latin typeface="Times New Roman" panose="02020603050405020304" pitchFamily="18" charset="0"/>
              </a:rPr>
              <a:t>y</a:t>
            </a: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F</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x</a:t>
            </a: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y</a:t>
            </a:r>
            <a:r>
              <a:rPr lang="en-US" altLang="zh-CN" sz="2400" b="1" dirty="0">
                <a:latin typeface="Times New Roman" panose="02020603050405020304" pitchFamily="18" charset="0"/>
              </a:rPr>
              <a:t>) </a:t>
            </a:r>
            <a:r>
              <a:rPr lang="zh-CN" altLang="en-US" sz="2400" b="1" dirty="0">
                <a:latin typeface="Times New Roman" panose="02020603050405020304" pitchFamily="18" charset="0"/>
              </a:rPr>
              <a:t>表示在个体域中存在个体</a:t>
            </a:r>
            <a:r>
              <a:rPr lang="en-US" altLang="zh-CN" sz="2400" b="1" i="1" dirty="0">
                <a:latin typeface="Times New Roman" panose="02020603050405020304" pitchFamily="18" charset="0"/>
              </a:rPr>
              <a:t>x</a:t>
            </a:r>
            <a:r>
              <a:rPr lang="zh-CN" altLang="en-US" sz="2400" b="1" dirty="0">
                <a:latin typeface="Times New Roman" panose="02020603050405020304" pitchFamily="18" charset="0"/>
              </a:rPr>
              <a:t>与个体</a:t>
            </a:r>
            <a:r>
              <a:rPr lang="en-US" altLang="zh-CN" sz="2400" b="1" i="1" dirty="0">
                <a:latin typeface="Times New Roman" panose="02020603050405020304" pitchFamily="18" charset="0"/>
              </a:rPr>
              <a:t>y</a:t>
            </a:r>
            <a:r>
              <a:rPr lang="zh-CN" altLang="en-US" sz="2400" b="1" dirty="0">
                <a:latin typeface="Times New Roman" panose="02020603050405020304" pitchFamily="18" charset="0"/>
              </a:rPr>
              <a:t>，</a:t>
            </a:r>
            <a:r>
              <a:rPr lang="en-US" altLang="zh-CN" sz="2400" b="1" i="1" dirty="0">
                <a:latin typeface="Times New Roman" panose="02020603050405020304" pitchFamily="18" charset="0"/>
              </a:rPr>
              <a:t>x</a:t>
            </a:r>
            <a:r>
              <a:rPr lang="zh-CN" altLang="en-US" sz="2400" b="1" dirty="0">
                <a:latin typeface="Times New Roman" panose="02020603050405020304" pitchFamily="18" charset="0"/>
              </a:rPr>
              <a:t>与</a:t>
            </a:r>
            <a:r>
              <a:rPr lang="en-US" altLang="zh-CN" sz="2400" b="1" i="1" dirty="0">
                <a:latin typeface="Times New Roman" panose="02020603050405020304" pitchFamily="18" charset="0"/>
              </a:rPr>
              <a:t>y</a:t>
            </a:r>
            <a:r>
              <a:rPr lang="zh-CN" altLang="en-US" sz="2400" b="1" dirty="0">
                <a:latin typeface="Times New Roman" panose="02020603050405020304" pitchFamily="18" charset="0"/>
              </a:rPr>
              <a:t>是朋友。</a:t>
            </a:r>
            <a:endParaRPr lang="zh-CN" altLang="en-US" sz="2400" b="1" dirty="0">
              <a:latin typeface="Times New Roman" panose="02020603050405020304" pitchFamily="18" charset="0"/>
            </a:endParaRPr>
          </a:p>
          <a:p>
            <a:pPr algn="just">
              <a:spcBef>
                <a:spcPct val="100000"/>
              </a:spcBef>
              <a:buClr>
                <a:schemeClr val="accent2"/>
              </a:buClr>
              <a:buFont typeface="Wingdings" panose="05000000000000000000" pitchFamily="2" charset="2"/>
              <a:buChar char="§"/>
            </a:pPr>
            <a:r>
              <a:rPr lang="zh-CN" altLang="en-US" sz="2400" b="1" dirty="0">
                <a:latin typeface="Times New Roman" panose="02020603050405020304" pitchFamily="18" charset="0"/>
              </a:rPr>
              <a:t> </a:t>
            </a: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x</a:t>
            </a: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y</a:t>
            </a: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F</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x</a:t>
            </a: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y</a:t>
            </a:r>
            <a:r>
              <a:rPr lang="en-US" altLang="zh-CN" sz="2400" b="1" dirty="0">
                <a:latin typeface="Times New Roman" panose="02020603050405020304" pitchFamily="18" charset="0"/>
              </a:rPr>
              <a:t>) </a:t>
            </a:r>
            <a:r>
              <a:rPr lang="zh-CN" altLang="en-US" sz="2400" b="1" dirty="0">
                <a:latin typeface="Times New Roman" panose="02020603050405020304" pitchFamily="18" charset="0"/>
              </a:rPr>
              <a:t>表示对于个体域中的任何两个个体</a:t>
            </a:r>
            <a:r>
              <a:rPr lang="en-US" altLang="zh-CN" sz="2400" b="1" i="1" dirty="0">
                <a:latin typeface="Times New Roman" panose="02020603050405020304" pitchFamily="18" charset="0"/>
              </a:rPr>
              <a:t>x</a:t>
            </a:r>
            <a:r>
              <a:rPr lang="zh-CN" altLang="en-US" sz="2400" b="1" dirty="0">
                <a:latin typeface="Times New Roman" panose="02020603050405020304" pitchFamily="18" charset="0"/>
              </a:rPr>
              <a:t>和</a:t>
            </a:r>
            <a:r>
              <a:rPr lang="en-US" altLang="zh-CN" sz="2400" b="1" i="1" dirty="0">
                <a:latin typeface="Times New Roman" panose="02020603050405020304" pitchFamily="18" charset="0"/>
              </a:rPr>
              <a:t>y</a:t>
            </a:r>
            <a:r>
              <a:rPr lang="zh-CN" altLang="en-US" sz="2400" b="1" dirty="0">
                <a:latin typeface="Times New Roman" panose="02020603050405020304" pitchFamily="18" charset="0"/>
              </a:rPr>
              <a:t>，</a:t>
            </a:r>
            <a:r>
              <a:rPr lang="en-US" altLang="zh-CN" sz="2400" b="1" i="1" dirty="0">
                <a:latin typeface="Times New Roman" panose="02020603050405020304" pitchFamily="18" charset="0"/>
              </a:rPr>
              <a:t>x</a:t>
            </a:r>
            <a:r>
              <a:rPr lang="zh-CN" altLang="en-US" sz="2400" b="1" dirty="0">
                <a:latin typeface="Times New Roman" panose="02020603050405020304" pitchFamily="18" charset="0"/>
              </a:rPr>
              <a:t>与</a:t>
            </a:r>
            <a:r>
              <a:rPr lang="en-US" altLang="zh-CN" sz="2400" b="1" i="1" dirty="0">
                <a:latin typeface="Times New Roman" panose="02020603050405020304" pitchFamily="18" charset="0"/>
              </a:rPr>
              <a:t>y</a:t>
            </a:r>
            <a:r>
              <a:rPr lang="zh-CN" altLang="en-US" sz="2400" b="1" dirty="0">
                <a:latin typeface="Times New Roman" panose="02020603050405020304" pitchFamily="18" charset="0"/>
              </a:rPr>
              <a:t>都是朋友。</a:t>
            </a:r>
            <a:r>
              <a:rPr lang="zh-CN" altLang="en-US" sz="2400" dirty="0">
                <a:latin typeface="Times New Roman" panose="02020603050405020304" pitchFamily="18" charset="0"/>
              </a:rPr>
              <a:t>      </a:t>
            </a:r>
            <a:endParaRPr lang="zh-CN" altLang="en-US" sz="2400" dirty="0">
              <a:latin typeface="Times New Roman" panose="02020603050405020304" pitchFamily="18" charset="0"/>
            </a:endParaRPr>
          </a:p>
        </p:txBody>
      </p:sp>
      <p:graphicFrame>
        <p:nvGraphicFramePr>
          <p:cNvPr id="4098" name="Object 4"/>
          <p:cNvGraphicFramePr>
            <a:graphicFrameLocks noChangeAspect="1"/>
          </p:cNvGraphicFramePr>
          <p:nvPr/>
        </p:nvGraphicFramePr>
        <p:xfrm>
          <a:off x="1422647" y="3047010"/>
          <a:ext cx="520700" cy="381000"/>
        </p:xfrm>
        <a:graphic>
          <a:graphicData uri="http://schemas.openxmlformats.org/presentationml/2006/ole">
            <mc:AlternateContent xmlns:mc="http://schemas.openxmlformats.org/markup-compatibility/2006">
              <mc:Choice xmlns:v="urn:schemas-microsoft-com:vml" Requires="v">
                <p:oleObj spid="_x0000_s24065" name="Equation" r:id="rId1" imgW="3657600" imgH="3962400" progId="Equation.3">
                  <p:embed/>
                </p:oleObj>
              </mc:Choice>
              <mc:Fallback>
                <p:oleObj name="Equation" r:id="rId1" imgW="3657600" imgH="3962400" progId="Equation.3">
                  <p:embed/>
                  <p:pic>
                    <p:nvPicPr>
                      <p:cNvPr id="0" name="Object 4"/>
                      <p:cNvPicPr>
                        <a:picLocks noChangeAspect="1"/>
                      </p:cNvPicPr>
                      <p:nvPr/>
                    </p:nvPicPr>
                    <p:blipFill>
                      <a:blip r:embed="rId2"/>
                      <a:stretch>
                        <a:fillRect/>
                      </a:stretch>
                    </p:blipFill>
                    <p:spPr>
                      <a:xfrm>
                        <a:off x="1422647" y="3047010"/>
                        <a:ext cx="520700" cy="381000"/>
                      </a:xfrm>
                      <a:prstGeom prst="rect">
                        <a:avLst/>
                      </a:prstGeom>
                      <a:noFill/>
                      <a:ln w="9525">
                        <a:noFill/>
                      </a:ln>
                    </p:spPr>
                  </p:pic>
                </p:oleObj>
              </mc:Fallback>
            </mc:AlternateContent>
          </a:graphicData>
        </a:graphic>
      </p:graphicFrame>
      <p:graphicFrame>
        <p:nvGraphicFramePr>
          <p:cNvPr id="4099" name="Object 7"/>
          <p:cNvGraphicFramePr>
            <a:graphicFrameLocks noChangeAspect="1"/>
          </p:cNvGraphicFramePr>
          <p:nvPr/>
        </p:nvGraphicFramePr>
        <p:xfrm>
          <a:off x="716148" y="1948883"/>
          <a:ext cx="504825" cy="398462"/>
        </p:xfrm>
        <a:graphic>
          <a:graphicData uri="http://schemas.openxmlformats.org/presentationml/2006/ole">
            <mc:AlternateContent xmlns:mc="http://schemas.openxmlformats.org/markup-compatibility/2006">
              <mc:Choice xmlns:v="urn:schemas-microsoft-com:vml" Requires="v">
                <p:oleObj spid="_x0000_s24066" name="Equation" r:id="rId3" imgW="3657600" imgH="3962400" progId="Equation.3">
                  <p:embed/>
                </p:oleObj>
              </mc:Choice>
              <mc:Fallback>
                <p:oleObj name="Equation" r:id="rId3" imgW="3657600" imgH="3962400" progId="Equation.3">
                  <p:embed/>
                  <p:pic>
                    <p:nvPicPr>
                      <p:cNvPr id="0" name="Object 7"/>
                      <p:cNvPicPr>
                        <a:picLocks noChangeAspect="1"/>
                      </p:cNvPicPr>
                      <p:nvPr/>
                    </p:nvPicPr>
                    <p:blipFill>
                      <a:blip r:embed="rId4"/>
                      <a:stretch>
                        <a:fillRect/>
                      </a:stretch>
                    </p:blipFill>
                    <p:spPr>
                      <a:xfrm>
                        <a:off x="716148" y="1948883"/>
                        <a:ext cx="504825" cy="398462"/>
                      </a:xfrm>
                      <a:prstGeom prst="rect">
                        <a:avLst/>
                      </a:prstGeom>
                      <a:noFill/>
                      <a:ln w="9525">
                        <a:noFill/>
                      </a:ln>
                    </p:spPr>
                  </p:pic>
                </p:oleObj>
              </mc:Fallback>
            </mc:AlternateContent>
          </a:graphicData>
        </a:graphic>
      </p:graphicFrame>
      <p:graphicFrame>
        <p:nvGraphicFramePr>
          <p:cNvPr id="4100" name="Object 15"/>
          <p:cNvGraphicFramePr>
            <a:graphicFrameLocks noChangeAspect="1"/>
          </p:cNvGraphicFramePr>
          <p:nvPr/>
        </p:nvGraphicFramePr>
        <p:xfrm>
          <a:off x="1380735" y="1964119"/>
          <a:ext cx="287337" cy="339725"/>
        </p:xfrm>
        <a:graphic>
          <a:graphicData uri="http://schemas.openxmlformats.org/presentationml/2006/ole">
            <mc:AlternateContent xmlns:mc="http://schemas.openxmlformats.org/markup-compatibility/2006">
              <mc:Choice xmlns:v="urn:schemas-microsoft-com:vml" Requires="v">
                <p:oleObj spid="_x0000_s24067" name="" r:id="rId5" imgW="3048000" imgH="3657600" progId="Equation.DSMT4">
                  <p:embed/>
                </p:oleObj>
              </mc:Choice>
              <mc:Fallback>
                <p:oleObj name="" r:id="rId5" imgW="3048000" imgH="3657600" progId="Equation.DSMT4">
                  <p:embed/>
                  <p:pic>
                    <p:nvPicPr>
                      <p:cNvPr id="0" name="Object 15"/>
                      <p:cNvPicPr>
                        <a:picLocks noChangeAspect="1"/>
                      </p:cNvPicPr>
                      <p:nvPr/>
                    </p:nvPicPr>
                    <p:blipFill>
                      <a:blip r:embed="rId6"/>
                      <a:stretch>
                        <a:fillRect/>
                      </a:stretch>
                    </p:blipFill>
                    <p:spPr>
                      <a:xfrm>
                        <a:off x="1380735" y="1964119"/>
                        <a:ext cx="287337" cy="339725"/>
                      </a:xfrm>
                      <a:prstGeom prst="rect">
                        <a:avLst/>
                      </a:prstGeom>
                      <a:noFill/>
                      <a:ln w="9525">
                        <a:noFill/>
                      </a:ln>
                    </p:spPr>
                  </p:pic>
                </p:oleObj>
              </mc:Fallback>
            </mc:AlternateContent>
          </a:graphicData>
        </a:graphic>
      </p:graphicFrame>
      <p:graphicFrame>
        <p:nvGraphicFramePr>
          <p:cNvPr id="4101" name="Object 17"/>
          <p:cNvGraphicFramePr>
            <a:graphicFrameLocks noChangeAspect="1"/>
          </p:cNvGraphicFramePr>
          <p:nvPr/>
        </p:nvGraphicFramePr>
        <p:xfrm>
          <a:off x="762514" y="3087251"/>
          <a:ext cx="287338" cy="339725"/>
        </p:xfrm>
        <a:graphic>
          <a:graphicData uri="http://schemas.openxmlformats.org/presentationml/2006/ole">
            <mc:AlternateContent xmlns:mc="http://schemas.openxmlformats.org/markup-compatibility/2006">
              <mc:Choice xmlns:v="urn:schemas-microsoft-com:vml" Requires="v">
                <p:oleObj spid="_x0000_s24068" name="" r:id="rId7" imgW="3048000" imgH="3657600" progId="Equation.DSMT4">
                  <p:embed/>
                </p:oleObj>
              </mc:Choice>
              <mc:Fallback>
                <p:oleObj name="" r:id="rId7" imgW="3048000" imgH="3657600" progId="Equation.DSMT4">
                  <p:embed/>
                  <p:pic>
                    <p:nvPicPr>
                      <p:cNvPr id="0" name="Object 17"/>
                      <p:cNvPicPr>
                        <a:picLocks noChangeAspect="1"/>
                      </p:cNvPicPr>
                      <p:nvPr/>
                    </p:nvPicPr>
                    <p:blipFill>
                      <a:blip r:embed="rId6"/>
                      <a:stretch>
                        <a:fillRect/>
                      </a:stretch>
                    </p:blipFill>
                    <p:spPr>
                      <a:xfrm>
                        <a:off x="762514" y="3087251"/>
                        <a:ext cx="287338" cy="339725"/>
                      </a:xfrm>
                      <a:prstGeom prst="rect">
                        <a:avLst/>
                      </a:prstGeom>
                      <a:noFill/>
                      <a:ln w="9525">
                        <a:noFill/>
                      </a:ln>
                    </p:spPr>
                  </p:pic>
                </p:oleObj>
              </mc:Fallback>
            </mc:AlternateContent>
          </a:graphicData>
        </a:graphic>
      </p:graphicFrame>
      <p:graphicFrame>
        <p:nvGraphicFramePr>
          <p:cNvPr id="4102" name="Object 18"/>
          <p:cNvGraphicFramePr>
            <a:graphicFrameLocks noChangeAspect="1"/>
          </p:cNvGraphicFramePr>
          <p:nvPr/>
        </p:nvGraphicFramePr>
        <p:xfrm>
          <a:off x="762514" y="4168489"/>
          <a:ext cx="287338" cy="339725"/>
        </p:xfrm>
        <a:graphic>
          <a:graphicData uri="http://schemas.openxmlformats.org/presentationml/2006/ole">
            <mc:AlternateContent xmlns:mc="http://schemas.openxmlformats.org/markup-compatibility/2006">
              <mc:Choice xmlns:v="urn:schemas-microsoft-com:vml" Requires="v">
                <p:oleObj spid="_x0000_s24069" name="" r:id="rId8" imgW="3048000" imgH="3657600" progId="Equation.DSMT4">
                  <p:embed/>
                </p:oleObj>
              </mc:Choice>
              <mc:Fallback>
                <p:oleObj name="" r:id="rId8" imgW="3048000" imgH="3657600" progId="Equation.DSMT4">
                  <p:embed/>
                  <p:pic>
                    <p:nvPicPr>
                      <p:cNvPr id="0" name="Object 18"/>
                      <p:cNvPicPr>
                        <a:picLocks noChangeAspect="1"/>
                      </p:cNvPicPr>
                      <p:nvPr/>
                    </p:nvPicPr>
                    <p:blipFill>
                      <a:blip r:embed="rId6"/>
                      <a:stretch>
                        <a:fillRect/>
                      </a:stretch>
                    </p:blipFill>
                    <p:spPr>
                      <a:xfrm>
                        <a:off x="762514" y="4168489"/>
                        <a:ext cx="287338" cy="339725"/>
                      </a:xfrm>
                      <a:prstGeom prst="rect">
                        <a:avLst/>
                      </a:prstGeom>
                      <a:noFill/>
                      <a:ln w="9525">
                        <a:noFill/>
                      </a:ln>
                    </p:spPr>
                  </p:pic>
                </p:oleObj>
              </mc:Fallback>
            </mc:AlternateContent>
          </a:graphicData>
        </a:graphic>
      </p:graphicFrame>
      <p:graphicFrame>
        <p:nvGraphicFramePr>
          <p:cNvPr id="4103" name="Object 19"/>
          <p:cNvGraphicFramePr>
            <a:graphicFrameLocks noChangeAspect="1"/>
          </p:cNvGraphicFramePr>
          <p:nvPr/>
        </p:nvGraphicFramePr>
        <p:xfrm>
          <a:off x="1406153" y="4157607"/>
          <a:ext cx="287337" cy="339725"/>
        </p:xfrm>
        <a:graphic>
          <a:graphicData uri="http://schemas.openxmlformats.org/presentationml/2006/ole">
            <mc:AlternateContent xmlns:mc="http://schemas.openxmlformats.org/markup-compatibility/2006">
              <mc:Choice xmlns:v="urn:schemas-microsoft-com:vml" Requires="v">
                <p:oleObj spid="_x0000_s24070" name="" r:id="rId9" imgW="3048000" imgH="3657600" progId="Equation.DSMT4">
                  <p:embed/>
                </p:oleObj>
              </mc:Choice>
              <mc:Fallback>
                <p:oleObj name="" r:id="rId9" imgW="3048000" imgH="3657600" progId="Equation.DSMT4">
                  <p:embed/>
                  <p:pic>
                    <p:nvPicPr>
                      <p:cNvPr id="0" name="Object 19"/>
                      <p:cNvPicPr>
                        <a:picLocks noChangeAspect="1"/>
                      </p:cNvPicPr>
                      <p:nvPr/>
                    </p:nvPicPr>
                    <p:blipFill>
                      <a:blip r:embed="rId6"/>
                      <a:stretch>
                        <a:fillRect/>
                      </a:stretch>
                    </p:blipFill>
                    <p:spPr>
                      <a:xfrm>
                        <a:off x="1406153" y="4157607"/>
                        <a:ext cx="287337" cy="339725"/>
                      </a:xfrm>
                      <a:prstGeom prst="rect">
                        <a:avLst/>
                      </a:prstGeom>
                      <a:noFill/>
                      <a:ln w="9525">
                        <a:noFill/>
                      </a:ln>
                    </p:spPr>
                  </p:pic>
                </p:oleObj>
              </mc:Fallback>
            </mc:AlternateContent>
          </a:graphicData>
        </a:graphic>
      </p:graphicFrame>
      <p:graphicFrame>
        <p:nvGraphicFramePr>
          <p:cNvPr id="4104" name="Object 20"/>
          <p:cNvGraphicFramePr>
            <a:graphicFrameLocks noChangeAspect="1"/>
          </p:cNvGraphicFramePr>
          <p:nvPr/>
        </p:nvGraphicFramePr>
        <p:xfrm>
          <a:off x="762514" y="5287333"/>
          <a:ext cx="504825" cy="398463"/>
        </p:xfrm>
        <a:graphic>
          <a:graphicData uri="http://schemas.openxmlformats.org/presentationml/2006/ole">
            <mc:AlternateContent xmlns:mc="http://schemas.openxmlformats.org/markup-compatibility/2006">
              <mc:Choice xmlns:v="urn:schemas-microsoft-com:vml" Requires="v">
                <p:oleObj spid="_x0000_s24071" name="Equation" r:id="rId10" imgW="3657600" imgH="3962400" progId="Equation.3">
                  <p:embed/>
                </p:oleObj>
              </mc:Choice>
              <mc:Fallback>
                <p:oleObj name="Equation" r:id="rId10" imgW="3657600" imgH="3962400" progId="Equation.3">
                  <p:embed/>
                  <p:pic>
                    <p:nvPicPr>
                      <p:cNvPr id="0" name="Object 20"/>
                      <p:cNvPicPr>
                        <a:picLocks noChangeAspect="1"/>
                      </p:cNvPicPr>
                      <p:nvPr/>
                    </p:nvPicPr>
                    <p:blipFill>
                      <a:blip r:embed="rId4"/>
                      <a:stretch>
                        <a:fillRect/>
                      </a:stretch>
                    </p:blipFill>
                    <p:spPr>
                      <a:xfrm>
                        <a:off x="762514" y="5287333"/>
                        <a:ext cx="504825" cy="398463"/>
                      </a:xfrm>
                      <a:prstGeom prst="rect">
                        <a:avLst/>
                      </a:prstGeom>
                      <a:noFill/>
                      <a:ln w="9525">
                        <a:noFill/>
                      </a:ln>
                    </p:spPr>
                  </p:pic>
                </p:oleObj>
              </mc:Fallback>
            </mc:AlternateContent>
          </a:graphicData>
        </a:graphic>
      </p:graphicFrame>
      <p:graphicFrame>
        <p:nvGraphicFramePr>
          <p:cNvPr id="4105" name="Object 21"/>
          <p:cNvGraphicFramePr>
            <a:graphicFrameLocks noChangeAspect="1"/>
          </p:cNvGraphicFramePr>
          <p:nvPr/>
        </p:nvGraphicFramePr>
        <p:xfrm>
          <a:off x="1524403" y="5287334"/>
          <a:ext cx="504825" cy="398462"/>
        </p:xfrm>
        <a:graphic>
          <a:graphicData uri="http://schemas.openxmlformats.org/presentationml/2006/ole">
            <mc:AlternateContent xmlns:mc="http://schemas.openxmlformats.org/markup-compatibility/2006">
              <mc:Choice xmlns:v="urn:schemas-microsoft-com:vml" Requires="v">
                <p:oleObj spid="_x0000_s24072" name="Equation" r:id="rId11" imgW="3657600" imgH="3962400" progId="Equation.3">
                  <p:embed/>
                </p:oleObj>
              </mc:Choice>
              <mc:Fallback>
                <p:oleObj name="Equation" r:id="rId11" imgW="3657600" imgH="3962400" progId="Equation.3">
                  <p:embed/>
                  <p:pic>
                    <p:nvPicPr>
                      <p:cNvPr id="0" name="Object 21"/>
                      <p:cNvPicPr>
                        <a:picLocks noChangeAspect="1"/>
                      </p:cNvPicPr>
                      <p:nvPr/>
                    </p:nvPicPr>
                    <p:blipFill>
                      <a:blip r:embed="rId4"/>
                      <a:stretch>
                        <a:fillRect/>
                      </a:stretch>
                    </p:blipFill>
                    <p:spPr>
                      <a:xfrm>
                        <a:off x="1524403" y="5287334"/>
                        <a:ext cx="504825" cy="398462"/>
                      </a:xfrm>
                      <a:prstGeom prst="rect">
                        <a:avLst/>
                      </a:prstGeom>
                      <a:noFill/>
                      <a:ln w="9525">
                        <a:noFill/>
                      </a:ln>
                    </p:spPr>
                  </p:pic>
                </p:oleObj>
              </mc:Fallback>
            </mc:AlternateContent>
          </a:graphicData>
        </a:graphic>
      </p:graphicFrame>
    </p:spTree>
  </p:cSld>
  <p:clrMapOvr>
    <a:masterClrMapping/>
  </p:clrMapOvr>
  <p:transition>
    <p:random/>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6850" y="382979"/>
            <a:ext cx="8534400" cy="758952"/>
          </a:xfrm>
        </p:spPr>
        <p:txBody>
          <a:bodyPr>
            <a:normAutofit/>
          </a:bodyPr>
          <a:lstStyle/>
          <a:p>
            <a:pPr algn="l"/>
            <a:r>
              <a:rPr lang="en-US" altLang="zh-CN" sz="3200" b="1" dirty="0" smtClean="0">
                <a:solidFill>
                  <a:schemeClr val="tx1"/>
                </a:solidFill>
                <a:latin typeface="Times New Roman" panose="02020603050405020304" pitchFamily="18" charset="0"/>
                <a:ea typeface="黑体" panose="02010609060101010101" pitchFamily="2" charset="-122"/>
              </a:rPr>
              <a:t>2.3.3  </a:t>
            </a:r>
            <a:r>
              <a:rPr lang="zh-CN" altLang="en-US" sz="3200" b="1" dirty="0">
                <a:solidFill>
                  <a:schemeClr val="tx1"/>
                </a:solidFill>
                <a:latin typeface="Times New Roman" panose="02020603050405020304" pitchFamily="18" charset="0"/>
                <a:ea typeface="黑体" panose="02010609060101010101" pitchFamily="2" charset="-122"/>
              </a:rPr>
              <a:t>谓词</a:t>
            </a:r>
            <a:r>
              <a:rPr lang="zh-CN" altLang="en-US" sz="3200" b="1" dirty="0" smtClean="0">
                <a:solidFill>
                  <a:schemeClr val="tx1"/>
                </a:solidFill>
                <a:latin typeface="Times New Roman" panose="02020603050405020304" pitchFamily="18" charset="0"/>
                <a:ea typeface="黑体" panose="02010609060101010101" pitchFamily="2" charset="-122"/>
              </a:rPr>
              <a:t>公式</a:t>
            </a:r>
            <a:endParaRPr lang="zh-CN" altLang="en-US" b="1" dirty="0">
              <a:solidFill>
                <a:schemeClr val="tx1"/>
              </a:solidFill>
            </a:endParaRPr>
          </a:p>
        </p:txBody>
      </p:sp>
      <p:sp>
        <p:nvSpPr>
          <p:cNvPr id="5125" name="灯片编号占位符 1"/>
          <p:cNvSpPr>
            <a:spLocks noGrp="1"/>
          </p:cNvSpPr>
          <p:nvPr>
            <p:ph type="sldNum" sz="quarter" idx="12"/>
          </p:nvPr>
        </p:nvSpPr>
        <p:spPr>
          <a:noFill/>
        </p:spPr>
        <p:txBody>
          <a:bodyPr/>
          <a:lstStyle/>
          <a:p>
            <a:fld id="{D0A33954-F864-489E-931E-8DC325ED776F}" type="slidenum">
              <a:rPr lang="ja-JP" altLang="en-US"/>
            </a:fld>
            <a:endParaRPr lang="en-US" altLang="ja-JP"/>
          </a:p>
        </p:txBody>
      </p:sp>
      <p:sp>
        <p:nvSpPr>
          <p:cNvPr id="5127" name="Rectangle 3"/>
          <p:cNvSpPr>
            <a:spLocks noChangeArrowheads="1"/>
          </p:cNvSpPr>
          <p:nvPr/>
        </p:nvSpPr>
        <p:spPr bwMode="auto">
          <a:xfrm>
            <a:off x="322077" y="1423131"/>
            <a:ext cx="8642350" cy="1250807"/>
          </a:xfrm>
          <a:prstGeom prst="rect">
            <a:avLst/>
          </a:prstGeom>
          <a:noFill/>
          <a:ln w="9525">
            <a:noFill/>
            <a:miter lim="800000"/>
          </a:ln>
        </p:spPr>
        <p:txBody>
          <a:bodyPr/>
          <a:lstStyle/>
          <a:p>
            <a:pPr marL="469900" indent="-469900">
              <a:lnSpc>
                <a:spcPct val="120000"/>
              </a:lnSpc>
              <a:spcBef>
                <a:spcPct val="20000"/>
              </a:spcBef>
              <a:buClr>
                <a:schemeClr val="accent2"/>
              </a:buClr>
              <a:buFont typeface="Wingdings" panose="05000000000000000000" pitchFamily="2" charset="2"/>
              <a:buNone/>
            </a:pPr>
            <a:r>
              <a:rPr lang="zh-CN" altLang="en-US" sz="2800" b="1" dirty="0">
                <a:latin typeface="宋体" panose="02010600030101010101" pitchFamily="2" charset="-122"/>
              </a:rPr>
              <a:t>全称量词和存在量词出现的次序将影响命题的意思。</a:t>
            </a:r>
            <a:endParaRPr lang="zh-CN" altLang="en-US" sz="2800" b="1" dirty="0">
              <a:latin typeface="宋体" panose="02010600030101010101" pitchFamily="2" charset="-122"/>
            </a:endParaRPr>
          </a:p>
          <a:p>
            <a:pPr marL="469900" indent="-469900">
              <a:lnSpc>
                <a:spcPct val="120000"/>
              </a:lnSpc>
              <a:spcBef>
                <a:spcPct val="20000"/>
              </a:spcBef>
              <a:buClr>
                <a:schemeClr val="accent2"/>
              </a:buClr>
              <a:buFont typeface="Wingdings" panose="05000000000000000000" pitchFamily="2" charset="2"/>
              <a:buNone/>
            </a:pPr>
            <a:r>
              <a:rPr lang="zh-CN" altLang="en-US" sz="2800" b="1" dirty="0">
                <a:latin typeface="宋体" panose="02010600030101010101" pitchFamily="2" charset="-122"/>
              </a:rPr>
              <a:t>例如：</a:t>
            </a:r>
            <a:endParaRPr lang="zh-CN" altLang="en-US" sz="2800" b="1" dirty="0">
              <a:latin typeface="宋体" panose="02010600030101010101" pitchFamily="2" charset="-122"/>
            </a:endParaRPr>
          </a:p>
        </p:txBody>
      </p:sp>
      <p:sp>
        <p:nvSpPr>
          <p:cNvPr id="5128" name="Text Box 5"/>
          <p:cNvSpPr txBox="1">
            <a:spLocks noChangeArrowheads="1"/>
          </p:cNvSpPr>
          <p:nvPr/>
        </p:nvSpPr>
        <p:spPr bwMode="auto">
          <a:xfrm>
            <a:off x="407988" y="2697688"/>
            <a:ext cx="8112125" cy="2123658"/>
          </a:xfrm>
          <a:prstGeom prst="rect">
            <a:avLst/>
          </a:prstGeom>
          <a:solidFill>
            <a:srgbClr val="FFFFFF"/>
          </a:solidFill>
          <a:ln w="9525">
            <a:solidFill>
              <a:srgbClr val="808080"/>
            </a:solidFill>
            <a:miter lim="800000"/>
          </a:ln>
        </p:spPr>
        <p:txBody>
          <a:bodyPr>
            <a:spAutoFit/>
          </a:bodyPr>
          <a:lstStyle/>
          <a:p>
            <a:pPr algn="just">
              <a:spcBef>
                <a:spcPct val="50000"/>
              </a:spcBef>
              <a:buClr>
                <a:schemeClr val="accent2"/>
              </a:buClr>
              <a:buFont typeface="Wingdings" panose="05000000000000000000" pitchFamily="2" charset="2"/>
              <a:buChar char="§"/>
            </a:pPr>
            <a:r>
              <a:rPr lang="en-US" altLang="zh-CN" sz="2400" b="1" dirty="0">
                <a:latin typeface="Times New Roman" panose="02020603050405020304" pitchFamily="18" charset="0"/>
              </a:rPr>
              <a:t>  (     </a:t>
            </a:r>
            <a:r>
              <a:rPr lang="en-US" altLang="zh-CN" sz="2400" b="1" i="1" dirty="0">
                <a:latin typeface="Times New Roman" panose="02020603050405020304" pitchFamily="18" charset="0"/>
              </a:rPr>
              <a:t>x</a:t>
            </a:r>
            <a:r>
              <a:rPr lang="en-US" altLang="zh-CN" sz="2400" b="1" dirty="0" smtClean="0">
                <a:latin typeface="Times New Roman" panose="02020603050405020304" pitchFamily="18" charset="0"/>
              </a:rPr>
              <a:t>)(    </a:t>
            </a:r>
            <a:r>
              <a:rPr lang="en-US" altLang="zh-CN" sz="2400" b="1" i="1" dirty="0">
                <a:latin typeface="Times New Roman" panose="02020603050405020304" pitchFamily="18" charset="0"/>
              </a:rPr>
              <a:t>y</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Employee</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x</a:t>
            </a:r>
            <a:r>
              <a:rPr lang="en-US" altLang="zh-CN" sz="2400" b="1" dirty="0">
                <a:latin typeface="Times New Roman" panose="02020603050405020304" pitchFamily="18" charset="0"/>
              </a:rPr>
              <a:t>) </a:t>
            </a:r>
            <a:r>
              <a:rPr lang="en-US" altLang="zh-CN" sz="2400" b="1" dirty="0"/>
              <a:t>→</a:t>
            </a: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Manage</a:t>
            </a:r>
            <a:r>
              <a:rPr lang="en-US" altLang="zh-CN" sz="2400" b="1" dirty="0">
                <a:latin typeface="Times New Roman" panose="02020603050405020304" pitchFamily="18" charset="0"/>
              </a:rPr>
              <a:t>r(</a:t>
            </a:r>
            <a:r>
              <a:rPr lang="en-US" altLang="zh-CN" sz="2400" b="1" i="1" dirty="0">
                <a:latin typeface="Times New Roman" panose="02020603050405020304" pitchFamily="18" charset="0"/>
              </a:rPr>
              <a:t>y</a:t>
            </a: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x</a:t>
            </a:r>
            <a:r>
              <a:rPr lang="en-US" altLang="zh-CN" sz="2400" b="1" dirty="0">
                <a:latin typeface="Times New Roman" panose="02020603050405020304" pitchFamily="18" charset="0"/>
              </a:rPr>
              <a:t>)) :</a:t>
            </a:r>
            <a:endParaRPr lang="en-US" altLang="zh-CN" sz="2400" b="1" dirty="0">
              <a:latin typeface="Times New Roman" panose="02020603050405020304" pitchFamily="18" charset="0"/>
            </a:endParaRPr>
          </a:p>
          <a:p>
            <a:pPr algn="just">
              <a:spcBef>
                <a:spcPct val="50000"/>
              </a:spcBef>
            </a:pPr>
            <a:r>
              <a:rPr lang="en-US" altLang="zh-CN" sz="2400" dirty="0">
                <a:latin typeface="Times New Roman" panose="02020603050405020304" pitchFamily="18" charset="0"/>
              </a:rPr>
              <a:t>             “</a:t>
            </a:r>
            <a:r>
              <a:rPr lang="zh-CN" altLang="en-US" sz="2400" dirty="0">
                <a:latin typeface="Times New Roman" panose="02020603050405020304" pitchFamily="18" charset="0"/>
              </a:rPr>
              <a:t>每个雇员都有一个经理。” </a:t>
            </a:r>
            <a:endParaRPr lang="zh-CN" altLang="en-US" sz="2400" dirty="0">
              <a:latin typeface="Times New Roman" panose="02020603050405020304" pitchFamily="18" charset="0"/>
            </a:endParaRPr>
          </a:p>
          <a:p>
            <a:pPr algn="just">
              <a:spcBef>
                <a:spcPct val="50000"/>
              </a:spcBef>
              <a:buClr>
                <a:schemeClr val="accent2"/>
              </a:buClr>
              <a:buFont typeface="Wingdings" panose="05000000000000000000" pitchFamily="2" charset="2"/>
              <a:buChar char="§"/>
            </a:pPr>
            <a:r>
              <a:rPr lang="zh-CN" altLang="en-US" sz="2400" b="1" dirty="0">
                <a:latin typeface="Times New Roman" panose="02020603050405020304" pitchFamily="18" charset="0"/>
              </a:rPr>
              <a:t>  </a:t>
            </a: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y</a:t>
            </a:r>
            <a:r>
              <a:rPr lang="en-US" altLang="zh-CN" sz="2400" b="1" dirty="0" smtClean="0">
                <a:latin typeface="Times New Roman" panose="02020603050405020304" pitchFamily="18" charset="0"/>
              </a:rPr>
              <a:t>)(     </a:t>
            </a:r>
            <a:r>
              <a:rPr lang="en-US" altLang="zh-CN" sz="2400" b="1" i="1" dirty="0">
                <a:latin typeface="Times New Roman" panose="02020603050405020304" pitchFamily="18" charset="0"/>
              </a:rPr>
              <a:t>x</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Employee</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x</a:t>
            </a:r>
            <a:r>
              <a:rPr lang="en-US" altLang="zh-CN" sz="2400" b="1" dirty="0">
                <a:latin typeface="Times New Roman" panose="02020603050405020304" pitchFamily="18" charset="0"/>
              </a:rPr>
              <a:t>) </a:t>
            </a:r>
            <a:r>
              <a:rPr lang="en-US" altLang="zh-CN" sz="2400" b="1" dirty="0"/>
              <a:t>→</a:t>
            </a: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Manager</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y</a:t>
            </a: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x</a:t>
            </a:r>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a:p>
            <a:pPr algn="just">
              <a:spcBef>
                <a:spcPct val="50000"/>
              </a:spcBef>
            </a:pPr>
            <a:r>
              <a:rPr lang="en-US" altLang="zh-CN" sz="2400" dirty="0">
                <a:latin typeface="Times New Roman" panose="02020603050405020304" pitchFamily="18" charset="0"/>
              </a:rPr>
              <a:t>              “</a:t>
            </a:r>
            <a:r>
              <a:rPr lang="zh-CN" altLang="en-US" sz="2400" dirty="0">
                <a:latin typeface="Times New Roman" panose="02020603050405020304" pitchFamily="18" charset="0"/>
              </a:rPr>
              <a:t>有一个人是所有雇员的经理。”</a:t>
            </a:r>
            <a:endParaRPr lang="zh-CN" altLang="en-US" sz="2400" dirty="0">
              <a:latin typeface="Times New Roman" panose="02020603050405020304" pitchFamily="18" charset="0"/>
            </a:endParaRPr>
          </a:p>
        </p:txBody>
      </p:sp>
      <p:graphicFrame>
        <p:nvGraphicFramePr>
          <p:cNvPr id="5122" name="Object 6"/>
          <p:cNvGraphicFramePr>
            <a:graphicFrameLocks noChangeAspect="1"/>
          </p:cNvGraphicFramePr>
          <p:nvPr/>
        </p:nvGraphicFramePr>
        <p:xfrm>
          <a:off x="1617265" y="3880746"/>
          <a:ext cx="388143" cy="381000"/>
        </p:xfrm>
        <a:graphic>
          <a:graphicData uri="http://schemas.openxmlformats.org/presentationml/2006/ole">
            <mc:AlternateContent xmlns:mc="http://schemas.openxmlformats.org/markup-compatibility/2006">
              <mc:Choice xmlns:v="urn:schemas-microsoft-com:vml" Requires="v">
                <p:oleObj spid="_x0000_s6721" name="Equation" r:id="rId1" imgW="3657600" imgH="3962400" progId="Equation.3">
                  <p:embed/>
                </p:oleObj>
              </mc:Choice>
              <mc:Fallback>
                <p:oleObj name="Equation" r:id="rId1" imgW="3657600" imgH="3962400" progId="Equation.3">
                  <p:embed/>
                  <p:pic>
                    <p:nvPicPr>
                      <p:cNvPr id="0" name="Object 6"/>
                      <p:cNvPicPr>
                        <a:picLocks noChangeAspect="1"/>
                      </p:cNvPicPr>
                      <p:nvPr/>
                    </p:nvPicPr>
                    <p:blipFill>
                      <a:blip r:embed="rId2"/>
                      <a:stretch>
                        <a:fillRect/>
                      </a:stretch>
                    </p:blipFill>
                    <p:spPr>
                      <a:xfrm>
                        <a:off x="1617265" y="3880746"/>
                        <a:ext cx="388143" cy="381000"/>
                      </a:xfrm>
                      <a:prstGeom prst="rect">
                        <a:avLst/>
                      </a:prstGeom>
                      <a:noFill/>
                      <a:ln w="9525">
                        <a:noFill/>
                      </a:ln>
                    </p:spPr>
                  </p:pic>
                </p:oleObj>
              </mc:Fallback>
            </mc:AlternateContent>
          </a:graphicData>
        </a:graphic>
      </p:graphicFrame>
      <p:graphicFrame>
        <p:nvGraphicFramePr>
          <p:cNvPr id="5123" name="Object 8"/>
          <p:cNvGraphicFramePr>
            <a:graphicFrameLocks noChangeAspect="1"/>
          </p:cNvGraphicFramePr>
          <p:nvPr/>
        </p:nvGraphicFramePr>
        <p:xfrm>
          <a:off x="971550" y="3880746"/>
          <a:ext cx="276225" cy="339725"/>
        </p:xfrm>
        <a:graphic>
          <a:graphicData uri="http://schemas.openxmlformats.org/presentationml/2006/ole">
            <mc:AlternateContent xmlns:mc="http://schemas.openxmlformats.org/markup-compatibility/2006">
              <mc:Choice xmlns:v="urn:schemas-microsoft-com:vml" Requires="v">
                <p:oleObj spid="_x0000_s6722" name="" r:id="rId3" imgW="3048000" imgH="3657600" progId="Equation.DSMT4">
                  <p:embed/>
                </p:oleObj>
              </mc:Choice>
              <mc:Fallback>
                <p:oleObj name="" r:id="rId3" imgW="3048000" imgH="3657600" progId="Equation.DSMT4">
                  <p:embed/>
                  <p:pic>
                    <p:nvPicPr>
                      <p:cNvPr id="0" name="Object 8"/>
                      <p:cNvPicPr>
                        <a:picLocks noChangeAspect="1"/>
                      </p:cNvPicPr>
                      <p:nvPr/>
                    </p:nvPicPr>
                    <p:blipFill>
                      <a:blip r:embed="rId4"/>
                      <a:stretch>
                        <a:fillRect/>
                      </a:stretch>
                    </p:blipFill>
                    <p:spPr>
                      <a:xfrm>
                        <a:off x="971550" y="3880746"/>
                        <a:ext cx="276225" cy="339725"/>
                      </a:xfrm>
                      <a:prstGeom prst="rect">
                        <a:avLst/>
                      </a:prstGeom>
                      <a:noFill/>
                      <a:ln w="9525">
                        <a:noFill/>
                      </a:ln>
                    </p:spPr>
                  </p:pic>
                </p:oleObj>
              </mc:Fallback>
            </mc:AlternateContent>
          </a:graphicData>
        </a:graphic>
      </p:graphicFrame>
      <p:graphicFrame>
        <p:nvGraphicFramePr>
          <p:cNvPr id="5124" name="Object 9"/>
          <p:cNvGraphicFramePr>
            <a:graphicFrameLocks noChangeAspect="1"/>
          </p:cNvGraphicFramePr>
          <p:nvPr/>
        </p:nvGraphicFramePr>
        <p:xfrm>
          <a:off x="1630362" y="2802473"/>
          <a:ext cx="276225" cy="339725"/>
        </p:xfrm>
        <a:graphic>
          <a:graphicData uri="http://schemas.openxmlformats.org/presentationml/2006/ole">
            <mc:AlternateContent xmlns:mc="http://schemas.openxmlformats.org/markup-compatibility/2006">
              <mc:Choice xmlns:v="urn:schemas-microsoft-com:vml" Requires="v">
                <p:oleObj spid="_x0000_s6723" name="" r:id="rId5" imgW="3048000" imgH="3657600" progId="Equation.DSMT4">
                  <p:embed/>
                </p:oleObj>
              </mc:Choice>
              <mc:Fallback>
                <p:oleObj name="" r:id="rId5" imgW="3048000" imgH="3657600" progId="Equation.DSMT4">
                  <p:embed/>
                  <p:pic>
                    <p:nvPicPr>
                      <p:cNvPr id="0" name="Object 9"/>
                      <p:cNvPicPr>
                        <a:picLocks noChangeAspect="1"/>
                      </p:cNvPicPr>
                      <p:nvPr/>
                    </p:nvPicPr>
                    <p:blipFill>
                      <a:blip r:embed="rId4"/>
                      <a:stretch>
                        <a:fillRect/>
                      </a:stretch>
                    </p:blipFill>
                    <p:spPr>
                      <a:xfrm>
                        <a:off x="1630362" y="2802473"/>
                        <a:ext cx="276225" cy="339725"/>
                      </a:xfrm>
                      <a:prstGeom prst="rect">
                        <a:avLst/>
                      </a:prstGeom>
                      <a:noFill/>
                      <a:ln w="9525">
                        <a:noFill/>
                      </a:ln>
                    </p:spPr>
                  </p:pic>
                </p:oleObj>
              </mc:Fallback>
            </mc:AlternateContent>
          </a:graphicData>
        </a:graphic>
      </p:graphicFrame>
      <p:grpSp>
        <p:nvGrpSpPr>
          <p:cNvPr id="5129" name="Group 11"/>
          <p:cNvGrpSpPr>
            <a:grpSpLocks noChangeAspect="1"/>
          </p:cNvGrpSpPr>
          <p:nvPr/>
        </p:nvGrpSpPr>
        <p:grpSpPr bwMode="auto">
          <a:xfrm>
            <a:off x="955675" y="2724685"/>
            <a:ext cx="500063" cy="476252"/>
            <a:chOff x="602" y="1471"/>
            <a:chExt cx="315" cy="300"/>
          </a:xfrm>
        </p:grpSpPr>
        <p:sp>
          <p:nvSpPr>
            <p:cNvPr id="5130" name="AutoShape 10"/>
            <p:cNvSpPr>
              <a:spLocks noChangeAspect="1" noChangeArrowheads="1" noTextEdit="1"/>
            </p:cNvSpPr>
            <p:nvPr/>
          </p:nvSpPr>
          <p:spPr bwMode="auto">
            <a:xfrm>
              <a:off x="612" y="1520"/>
              <a:ext cx="305" cy="251"/>
            </a:xfrm>
            <a:prstGeom prst="rect">
              <a:avLst/>
            </a:prstGeom>
            <a:noFill/>
            <a:ln w="9525">
              <a:noFill/>
              <a:miter lim="800000"/>
            </a:ln>
          </p:spPr>
          <p:txBody>
            <a:bodyPr/>
            <a:lstStyle/>
            <a:p>
              <a:endParaRPr lang="zh-CN" altLang="en-US"/>
            </a:p>
          </p:txBody>
        </p:sp>
        <p:sp>
          <p:nvSpPr>
            <p:cNvPr id="5131" name="Rectangle 12"/>
            <p:cNvSpPr>
              <a:spLocks noChangeArrowheads="1"/>
            </p:cNvSpPr>
            <p:nvPr/>
          </p:nvSpPr>
          <p:spPr bwMode="auto">
            <a:xfrm>
              <a:off x="602" y="1471"/>
              <a:ext cx="167" cy="281"/>
            </a:xfrm>
            <a:prstGeom prst="rect">
              <a:avLst/>
            </a:prstGeom>
            <a:noFill/>
            <a:ln w="9525">
              <a:noFill/>
              <a:miter lim="800000"/>
            </a:ln>
          </p:spPr>
          <p:txBody>
            <a:bodyPr wrap="none" lIns="0" tIns="0" rIns="0" bIns="0">
              <a:spAutoFit/>
            </a:bodyPr>
            <a:lstStyle/>
            <a:p>
              <a:r>
                <a:rPr lang="en-US" altLang="zh-CN" sz="2900" dirty="0">
                  <a:solidFill>
                    <a:srgbClr val="000000"/>
                  </a:solidFill>
                  <a:latin typeface="Symbol" panose="05050102010706020507" pitchFamily="18" charset="2"/>
                </a:rPr>
                <a:t>"</a:t>
              </a:r>
              <a:endParaRPr lang="en-US" altLang="zh-CN" dirty="0"/>
            </a:p>
          </p:txBody>
        </p:sp>
      </p:grpSp>
    </p:spTree>
  </p:cSld>
  <p:clrMapOvr>
    <a:masterClrMapping/>
  </p:clrMapOvr>
  <p:transition>
    <p:random/>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Rectangle 2"/>
          <p:cNvSpPr>
            <a:spLocks noGrp="1" noChangeArrowheads="1"/>
          </p:cNvSpPr>
          <p:nvPr>
            <p:ph type="title"/>
          </p:nvPr>
        </p:nvSpPr>
        <p:spPr/>
        <p:txBody>
          <a:bodyPr/>
          <a:lstStyle/>
          <a:p>
            <a:pPr eaLnBrk="1" hangingPunct="1"/>
            <a:r>
              <a:rPr lang="en-US" altLang="zh-CN" b="1" dirty="0" smtClean="0">
                <a:solidFill>
                  <a:schemeClr val="tx1"/>
                </a:solidFill>
                <a:latin typeface="仿宋" panose="02010609060101010101" pitchFamily="49" charset="-122"/>
                <a:ea typeface="仿宋" panose="02010609060101010101" pitchFamily="49" charset="-122"/>
              </a:rPr>
              <a:t>2.3.3  </a:t>
            </a:r>
            <a:r>
              <a:rPr lang="zh-CN" altLang="en-US" b="1" dirty="0" smtClean="0">
                <a:solidFill>
                  <a:schemeClr val="tx1"/>
                </a:solidFill>
                <a:latin typeface="仿宋" panose="02010609060101010101" pitchFamily="49" charset="-122"/>
                <a:ea typeface="仿宋" panose="02010609060101010101" pitchFamily="49" charset="-122"/>
              </a:rPr>
              <a:t>谓词公式</a:t>
            </a:r>
            <a:endParaRPr lang="zh-CN" altLang="en-US" b="1" dirty="0" smtClean="0">
              <a:solidFill>
                <a:schemeClr val="tx1"/>
              </a:solidFill>
              <a:latin typeface="仿宋" panose="02010609060101010101" pitchFamily="49" charset="-122"/>
              <a:ea typeface="仿宋" panose="02010609060101010101" pitchFamily="49" charset="-122"/>
            </a:endParaRPr>
          </a:p>
        </p:txBody>
      </p:sp>
      <p:sp>
        <p:nvSpPr>
          <p:cNvPr id="6149" name="灯片编号占位符 3"/>
          <p:cNvSpPr>
            <a:spLocks noGrp="1"/>
          </p:cNvSpPr>
          <p:nvPr>
            <p:ph type="sldNum" sz="quarter" idx="12"/>
          </p:nvPr>
        </p:nvSpPr>
        <p:spPr>
          <a:noFill/>
        </p:spPr>
        <p:txBody>
          <a:bodyPr/>
          <a:lstStyle/>
          <a:p>
            <a:fld id="{52850B2E-003D-47AE-B4B0-4F6D6DB32AB4}" type="slidenum">
              <a:rPr lang="ja-JP" altLang="en-US"/>
            </a:fld>
            <a:endParaRPr lang="en-US" altLang="ja-JP"/>
          </a:p>
        </p:txBody>
      </p:sp>
      <p:sp>
        <p:nvSpPr>
          <p:cNvPr id="6151" name="Rectangle 3"/>
          <p:cNvSpPr>
            <a:spLocks noGrp="1" noChangeArrowheads="1"/>
          </p:cNvSpPr>
          <p:nvPr>
            <p:ph sz="quarter" idx="1"/>
          </p:nvPr>
        </p:nvSpPr>
        <p:spPr>
          <a:xfrm>
            <a:off x="273844" y="1466191"/>
            <a:ext cx="8642350" cy="1263650"/>
          </a:xfrm>
        </p:spPr>
        <p:txBody>
          <a:bodyPr>
            <a:normAutofit/>
          </a:bodyPr>
          <a:lstStyle/>
          <a:p>
            <a:pPr eaLnBrk="1" hangingPunct="1">
              <a:buFont typeface="Wingdings" panose="05000000000000000000" pitchFamily="2" charset="2"/>
              <a:buNone/>
            </a:pPr>
            <a:r>
              <a:rPr lang="en-US" altLang="zh-CN" sz="2400" b="1" dirty="0" smtClean="0">
                <a:latin typeface="仿宋" panose="02010609060101010101" pitchFamily="49" charset="-122"/>
                <a:ea typeface="仿宋" panose="02010609060101010101" pitchFamily="49" charset="-122"/>
              </a:rPr>
              <a:t>4</a:t>
            </a:r>
            <a:r>
              <a:rPr lang="zh-CN" altLang="en-US" sz="2400" b="1" dirty="0" smtClean="0">
                <a:latin typeface="仿宋" panose="02010609060101010101" pitchFamily="49" charset="-122"/>
                <a:ea typeface="仿宋" panose="02010609060101010101" pitchFamily="49" charset="-122"/>
              </a:rPr>
              <a:t>、谓词公式：通常将合式谓词公式称为谓词公式。</a:t>
            </a:r>
            <a:endParaRPr lang="zh-CN" altLang="en-US" sz="2400" b="1" dirty="0" smtClean="0">
              <a:latin typeface="仿宋" panose="02010609060101010101" pitchFamily="49" charset="-122"/>
              <a:ea typeface="仿宋" panose="02010609060101010101" pitchFamily="49" charset="-122"/>
            </a:endParaRPr>
          </a:p>
          <a:p>
            <a:pPr eaLnBrk="1" hangingPunct="1"/>
            <a:r>
              <a:rPr lang="zh-CN" altLang="en-US" sz="2400" b="1" dirty="0" smtClean="0">
                <a:latin typeface="仿宋" panose="02010609060101010101" pitchFamily="49" charset="-122"/>
                <a:ea typeface="仿宋" panose="02010609060101010101" pitchFamily="49" charset="-122"/>
              </a:rPr>
              <a:t>定义</a:t>
            </a:r>
            <a:r>
              <a:rPr lang="en-US" altLang="zh-CN" sz="2400" b="1" dirty="0" smtClean="0">
                <a:latin typeface="仿宋" panose="02010609060101010101" pitchFamily="49" charset="-122"/>
                <a:ea typeface="仿宋" panose="02010609060101010101" pitchFamily="49" charset="-122"/>
              </a:rPr>
              <a:t>2.2</a:t>
            </a:r>
            <a:r>
              <a:rPr lang="en-US" altLang="zh-CN" sz="2400" dirty="0" smtClean="0">
                <a:latin typeface="仿宋" panose="02010609060101010101" pitchFamily="49" charset="-122"/>
                <a:ea typeface="仿宋" panose="02010609060101010101" pitchFamily="49" charset="-122"/>
              </a:rPr>
              <a:t>  </a:t>
            </a:r>
            <a:r>
              <a:rPr lang="zh-CN" altLang="en-US" sz="2400" dirty="0" smtClean="0">
                <a:latin typeface="仿宋" panose="02010609060101010101" pitchFamily="49" charset="-122"/>
                <a:ea typeface="仿宋" panose="02010609060101010101" pitchFamily="49" charset="-122"/>
              </a:rPr>
              <a:t>可按下述规则得到谓词演算的谓词公式：</a:t>
            </a:r>
            <a:endParaRPr lang="zh-CN" altLang="en-US" sz="2400" dirty="0" smtClean="0">
              <a:latin typeface="仿宋" panose="02010609060101010101" pitchFamily="49" charset="-122"/>
              <a:ea typeface="仿宋" panose="02010609060101010101" pitchFamily="49" charset="-122"/>
            </a:endParaRPr>
          </a:p>
        </p:txBody>
      </p:sp>
      <p:sp>
        <p:nvSpPr>
          <p:cNvPr id="6153" name="Text Box 5"/>
          <p:cNvSpPr txBox="1">
            <a:spLocks noChangeArrowheads="1"/>
          </p:cNvSpPr>
          <p:nvPr/>
        </p:nvSpPr>
        <p:spPr bwMode="auto">
          <a:xfrm>
            <a:off x="449263" y="2425905"/>
            <a:ext cx="8272462" cy="2462213"/>
          </a:xfrm>
          <a:prstGeom prst="rect">
            <a:avLst/>
          </a:prstGeom>
          <a:solidFill>
            <a:srgbClr val="FFFFFF"/>
          </a:solidFill>
          <a:ln w="9525">
            <a:solidFill>
              <a:srgbClr val="808080"/>
            </a:solidFill>
            <a:miter lim="800000"/>
          </a:ln>
        </p:spPr>
        <p:txBody>
          <a:bodyPr>
            <a:spAutoFit/>
          </a:bodyPr>
          <a:lstStyle/>
          <a:p>
            <a:pPr marL="342900" indent="-342900" algn="just">
              <a:spcBef>
                <a:spcPct val="20000"/>
              </a:spcBef>
            </a:pPr>
            <a:r>
              <a:rPr lang="en-US" altLang="zh-CN" sz="2200" dirty="0">
                <a:latin typeface="Times New Roman" panose="02020603050405020304" pitchFamily="18" charset="0"/>
              </a:rPr>
              <a:t>(1)</a:t>
            </a:r>
            <a:r>
              <a:rPr lang="en-US" altLang="zh-CN" sz="2200" dirty="0">
                <a:latin typeface="Times New Roman" panose="02020603050405020304" pitchFamily="18" charset="0"/>
                <a:cs typeface="Times New Roman" panose="02020603050405020304" pitchFamily="18" charset="0"/>
              </a:rPr>
              <a:t> </a:t>
            </a:r>
            <a:r>
              <a:rPr lang="zh-CN" altLang="en-US" sz="2200" dirty="0">
                <a:latin typeface="Times New Roman" panose="02020603050405020304" pitchFamily="18" charset="0"/>
              </a:rPr>
              <a:t>单个谓词是谓词公式，称为原子谓词</a:t>
            </a:r>
            <a:r>
              <a:rPr lang="zh-CN" altLang="en-US" sz="2200" dirty="0" smtClean="0">
                <a:latin typeface="Times New Roman" panose="02020603050405020304" pitchFamily="18" charset="0"/>
              </a:rPr>
              <a:t>公式。如</a:t>
            </a:r>
            <a:r>
              <a:rPr lang="en-US" altLang="zh-CN" sz="2200" dirty="0" smtClean="0">
                <a:latin typeface="Times New Roman" panose="02020603050405020304" pitchFamily="18" charset="0"/>
              </a:rPr>
              <a:t>A</a:t>
            </a:r>
            <a:r>
              <a:rPr lang="zh-CN" altLang="en-US" sz="2200" dirty="0" smtClean="0">
                <a:latin typeface="Times New Roman" panose="02020603050405020304" pitchFamily="18" charset="0"/>
              </a:rPr>
              <a:t>是谓词公式。</a:t>
            </a:r>
            <a:endParaRPr lang="zh-CN" altLang="en-US" sz="2200" dirty="0">
              <a:latin typeface="Times New Roman" panose="02020603050405020304" pitchFamily="18" charset="0"/>
            </a:endParaRPr>
          </a:p>
          <a:p>
            <a:pPr marL="342900" indent="-342900" algn="just">
              <a:spcBef>
                <a:spcPct val="20000"/>
              </a:spcBef>
            </a:pPr>
            <a:r>
              <a:rPr lang="en-US" altLang="zh-CN" sz="2200" dirty="0">
                <a:latin typeface="Times New Roman" panose="02020603050405020304" pitchFamily="18" charset="0"/>
              </a:rPr>
              <a:t>(2)</a:t>
            </a:r>
            <a:r>
              <a:rPr lang="en-US" altLang="zh-CN" sz="2200" dirty="0">
                <a:latin typeface="Times New Roman" panose="02020603050405020304" pitchFamily="18" charset="0"/>
                <a:cs typeface="Times New Roman" panose="02020603050405020304" pitchFamily="18" charset="0"/>
              </a:rPr>
              <a:t> </a:t>
            </a:r>
            <a:r>
              <a:rPr lang="zh-CN" altLang="en-US" sz="2200" dirty="0">
                <a:latin typeface="Times New Roman" panose="02020603050405020304" pitchFamily="18" charset="0"/>
              </a:rPr>
              <a:t>若</a:t>
            </a:r>
            <a:r>
              <a:rPr lang="en-US" altLang="zh-CN" sz="2200" dirty="0">
                <a:latin typeface="Times New Roman" panose="02020603050405020304" pitchFamily="18" charset="0"/>
              </a:rPr>
              <a:t>A</a:t>
            </a:r>
            <a:r>
              <a:rPr lang="zh-CN" altLang="en-US" sz="2200" dirty="0">
                <a:latin typeface="Times New Roman" panose="02020603050405020304" pitchFamily="18" charset="0"/>
              </a:rPr>
              <a:t>是谓词公式，则</a:t>
            </a:r>
            <a:r>
              <a:rPr lang="en-US" altLang="zh-CN" sz="2200" dirty="0">
                <a:latin typeface="Times New Roman" panose="02020603050405020304" pitchFamily="18" charset="0"/>
              </a:rPr>
              <a:t>﹁A</a:t>
            </a:r>
            <a:r>
              <a:rPr lang="zh-CN" altLang="en-US" sz="2200" dirty="0">
                <a:latin typeface="Times New Roman" panose="02020603050405020304" pitchFamily="18" charset="0"/>
              </a:rPr>
              <a:t>也是谓词公式。 </a:t>
            </a:r>
            <a:endParaRPr lang="zh-CN" altLang="en-US" sz="2200" dirty="0">
              <a:latin typeface="Times New Roman" panose="02020603050405020304" pitchFamily="18" charset="0"/>
            </a:endParaRPr>
          </a:p>
          <a:p>
            <a:pPr marL="342900" indent="-342900" algn="just">
              <a:spcBef>
                <a:spcPct val="20000"/>
              </a:spcBef>
            </a:pPr>
            <a:r>
              <a:rPr lang="en-US" altLang="zh-CN" sz="2200" dirty="0">
                <a:latin typeface="Times New Roman" panose="02020603050405020304" pitchFamily="18" charset="0"/>
              </a:rPr>
              <a:t>(3)</a:t>
            </a:r>
            <a:r>
              <a:rPr lang="en-US" altLang="zh-CN" sz="2200" dirty="0">
                <a:latin typeface="Times New Roman" panose="02020603050405020304" pitchFamily="18" charset="0"/>
                <a:cs typeface="Times New Roman" panose="02020603050405020304" pitchFamily="18" charset="0"/>
              </a:rPr>
              <a:t> </a:t>
            </a:r>
            <a:r>
              <a:rPr lang="zh-CN" altLang="en-US" sz="2200" dirty="0">
                <a:latin typeface="Times New Roman" panose="02020603050405020304" pitchFamily="18" charset="0"/>
              </a:rPr>
              <a:t>若</a:t>
            </a:r>
            <a:r>
              <a:rPr lang="en-US" altLang="zh-CN" sz="2200" dirty="0">
                <a:latin typeface="Times New Roman" panose="02020603050405020304" pitchFamily="18" charset="0"/>
              </a:rPr>
              <a:t>A</a:t>
            </a:r>
            <a:r>
              <a:rPr lang="zh-CN" altLang="en-US" sz="2200" dirty="0">
                <a:latin typeface="Times New Roman" panose="02020603050405020304" pitchFamily="18" charset="0"/>
              </a:rPr>
              <a:t>，</a:t>
            </a:r>
            <a:r>
              <a:rPr lang="en-US" altLang="zh-CN" sz="2200" dirty="0">
                <a:latin typeface="Times New Roman" panose="02020603050405020304" pitchFamily="18" charset="0"/>
              </a:rPr>
              <a:t>B</a:t>
            </a:r>
            <a:r>
              <a:rPr lang="zh-CN" altLang="en-US" sz="2200" dirty="0">
                <a:latin typeface="Times New Roman" panose="02020603050405020304" pitchFamily="18" charset="0"/>
              </a:rPr>
              <a:t>都是谓词公式，则</a:t>
            </a:r>
            <a:r>
              <a:rPr lang="en-US" altLang="zh-CN" sz="2200" dirty="0">
                <a:latin typeface="Times New Roman" panose="02020603050405020304" pitchFamily="18" charset="0"/>
              </a:rPr>
              <a:t>A∧B</a:t>
            </a:r>
            <a:r>
              <a:rPr lang="zh-CN" altLang="en-US" sz="2200" dirty="0">
                <a:latin typeface="Times New Roman" panose="02020603050405020304" pitchFamily="18" charset="0"/>
              </a:rPr>
              <a:t>，</a:t>
            </a:r>
            <a:r>
              <a:rPr lang="en-US" altLang="zh-CN" sz="2200" dirty="0">
                <a:latin typeface="Times New Roman" panose="02020603050405020304" pitchFamily="18" charset="0"/>
              </a:rPr>
              <a:t>A</a:t>
            </a:r>
            <a:r>
              <a:rPr lang="en-US" altLang="zh-CN" sz="2200" dirty="0">
                <a:latin typeface="宋体" panose="02010600030101010101" pitchFamily="2" charset="-122"/>
              </a:rPr>
              <a:t>∨</a:t>
            </a:r>
            <a:r>
              <a:rPr lang="en-US" altLang="zh-CN" sz="2200" dirty="0">
                <a:latin typeface="Times New Roman" panose="02020603050405020304" pitchFamily="18" charset="0"/>
              </a:rPr>
              <a:t>B</a:t>
            </a:r>
            <a:r>
              <a:rPr lang="zh-CN" altLang="en-US" sz="2200" dirty="0">
                <a:latin typeface="Times New Roman" panose="02020603050405020304" pitchFamily="18" charset="0"/>
              </a:rPr>
              <a:t>，</a:t>
            </a:r>
            <a:r>
              <a:rPr lang="en-US" altLang="zh-CN" sz="2200" dirty="0">
                <a:latin typeface="Times New Roman" panose="02020603050405020304" pitchFamily="18" charset="0"/>
              </a:rPr>
              <a:t>A→B</a:t>
            </a:r>
            <a:r>
              <a:rPr lang="zh-CN" altLang="en-US" sz="2200" dirty="0" smtClean="0">
                <a:latin typeface="Times New Roman" panose="02020603050405020304" pitchFamily="18" charset="0"/>
              </a:rPr>
              <a:t>，</a:t>
            </a:r>
            <a:r>
              <a:rPr lang="en-US" altLang="zh-CN" sz="2200" dirty="0" smtClean="0">
                <a:latin typeface="Times New Roman" panose="02020603050405020304" pitchFamily="18" charset="0"/>
              </a:rPr>
              <a:t>A</a:t>
            </a:r>
            <a:r>
              <a:rPr lang="zh-CN" altLang="en-US" sz="2200" b="1" dirty="0" smtClean="0">
                <a:latin typeface="Times New Roman" panose="02020603050405020304"/>
                <a:cs typeface="Times New Roman" panose="02020603050405020304"/>
                <a:sym typeface="Wingdings 3" panose="05040102010807070707" pitchFamily="18" charset="2"/>
              </a:rPr>
              <a:t> ↔</a:t>
            </a:r>
            <a:r>
              <a:rPr lang="en-US" altLang="zh-CN" sz="2200" dirty="0" smtClean="0">
                <a:latin typeface="Times New Roman" panose="02020603050405020304" pitchFamily="18" charset="0"/>
              </a:rPr>
              <a:t> </a:t>
            </a:r>
            <a:r>
              <a:rPr lang="en-US" altLang="zh-CN" sz="2200" dirty="0">
                <a:latin typeface="Times New Roman" panose="02020603050405020304" pitchFamily="18" charset="0"/>
              </a:rPr>
              <a:t>B</a:t>
            </a:r>
            <a:r>
              <a:rPr lang="zh-CN" altLang="en-US" sz="2200" dirty="0">
                <a:latin typeface="Times New Roman" panose="02020603050405020304" pitchFamily="18" charset="0"/>
              </a:rPr>
              <a:t>也都是谓词公式。</a:t>
            </a:r>
            <a:endParaRPr lang="zh-CN" altLang="en-US" sz="2200" dirty="0">
              <a:latin typeface="Times New Roman" panose="02020603050405020304" pitchFamily="18" charset="0"/>
            </a:endParaRPr>
          </a:p>
          <a:p>
            <a:pPr marL="342900" indent="-342900" algn="just">
              <a:spcBef>
                <a:spcPct val="20000"/>
              </a:spcBef>
              <a:buFontTx/>
              <a:buAutoNum type="arabicParenBoth" startAt="4"/>
            </a:pPr>
            <a:r>
              <a:rPr lang="zh-CN" altLang="en-US" sz="2200" dirty="0">
                <a:latin typeface="Times New Roman" panose="02020603050405020304" pitchFamily="18" charset="0"/>
              </a:rPr>
              <a:t> 若</a:t>
            </a:r>
            <a:r>
              <a:rPr lang="en-US" altLang="zh-CN" sz="2200" dirty="0">
                <a:latin typeface="Times New Roman" panose="02020603050405020304" pitchFamily="18" charset="0"/>
              </a:rPr>
              <a:t>A</a:t>
            </a:r>
            <a:r>
              <a:rPr lang="zh-CN" altLang="en-US" sz="2200" dirty="0">
                <a:latin typeface="Times New Roman" panose="02020603050405020304" pitchFamily="18" charset="0"/>
              </a:rPr>
              <a:t>是谓词公式，则   </a:t>
            </a:r>
            <a:r>
              <a:rPr lang="en-US" altLang="zh-CN" sz="2200" dirty="0">
                <a:latin typeface="Times New Roman" panose="02020603050405020304" pitchFamily="18" charset="0"/>
              </a:rPr>
              <a:t>(   </a:t>
            </a:r>
            <a:r>
              <a:rPr lang="en-US" altLang="zh-CN" sz="2200" i="1" dirty="0">
                <a:latin typeface="Times New Roman" panose="02020603050405020304" pitchFamily="18" charset="0"/>
              </a:rPr>
              <a:t>x</a:t>
            </a:r>
            <a:r>
              <a:rPr lang="en-US" altLang="zh-CN" sz="2200" dirty="0">
                <a:latin typeface="Times New Roman" panose="02020603050405020304" pitchFamily="18" charset="0"/>
              </a:rPr>
              <a:t>) A</a:t>
            </a:r>
            <a:r>
              <a:rPr lang="zh-CN" altLang="en-US" sz="2200" dirty="0">
                <a:latin typeface="Times New Roman" panose="02020603050405020304" pitchFamily="18" charset="0"/>
              </a:rPr>
              <a:t>，</a:t>
            </a:r>
            <a:r>
              <a:rPr lang="en-US" altLang="zh-CN" sz="2200" dirty="0">
                <a:latin typeface="Times New Roman" panose="02020603050405020304" pitchFamily="18" charset="0"/>
              </a:rPr>
              <a:t>(   </a:t>
            </a:r>
            <a:r>
              <a:rPr lang="en-US" altLang="zh-CN" sz="2200" i="1" dirty="0">
                <a:latin typeface="Times New Roman" panose="02020603050405020304" pitchFamily="18" charset="0"/>
              </a:rPr>
              <a:t>x</a:t>
            </a:r>
            <a:r>
              <a:rPr lang="en-US" altLang="zh-CN" sz="2200" dirty="0">
                <a:latin typeface="Times New Roman" panose="02020603050405020304" pitchFamily="18" charset="0"/>
              </a:rPr>
              <a:t>)A</a:t>
            </a:r>
            <a:r>
              <a:rPr lang="zh-CN" altLang="en-US" sz="2200" dirty="0">
                <a:latin typeface="Times New Roman" panose="02020603050405020304" pitchFamily="18" charset="0"/>
              </a:rPr>
              <a:t>也是谓词公式。</a:t>
            </a:r>
            <a:endParaRPr lang="zh-CN" altLang="en-US" sz="2200" dirty="0">
              <a:latin typeface="Times New Roman" panose="02020603050405020304" pitchFamily="18" charset="0"/>
            </a:endParaRPr>
          </a:p>
          <a:p>
            <a:pPr marL="342900" indent="-342900" algn="just">
              <a:spcBef>
                <a:spcPct val="20000"/>
              </a:spcBef>
              <a:buFontTx/>
              <a:buAutoNum type="arabicParenBoth" startAt="4"/>
            </a:pPr>
            <a:r>
              <a:rPr lang="zh-CN" altLang="en-US" sz="2200" dirty="0">
                <a:latin typeface="Times New Roman" panose="02020603050405020304" pitchFamily="18" charset="0"/>
              </a:rPr>
              <a:t> 有限步应用（</a:t>
            </a:r>
            <a:r>
              <a:rPr lang="en-US" altLang="zh-CN" sz="2200" dirty="0">
                <a:latin typeface="Times New Roman" panose="02020603050405020304" pitchFamily="18" charset="0"/>
              </a:rPr>
              <a:t>1</a:t>
            </a:r>
            <a:r>
              <a:rPr lang="zh-CN" altLang="en-US" sz="2200" dirty="0">
                <a:latin typeface="Times New Roman" panose="02020603050405020304" pitchFamily="18" charset="0"/>
              </a:rPr>
              <a:t>）－（</a:t>
            </a:r>
            <a:r>
              <a:rPr lang="en-US" altLang="zh-CN" sz="2200" dirty="0">
                <a:latin typeface="Times New Roman" panose="02020603050405020304" pitchFamily="18" charset="0"/>
              </a:rPr>
              <a:t>4</a:t>
            </a:r>
            <a:r>
              <a:rPr lang="zh-CN" altLang="en-US" sz="2200" dirty="0">
                <a:latin typeface="Times New Roman" panose="02020603050405020304" pitchFamily="18" charset="0"/>
              </a:rPr>
              <a:t>）生成的公式也是谓词公式。</a:t>
            </a:r>
            <a:endParaRPr lang="zh-CN" altLang="en-US" sz="2200" dirty="0">
              <a:latin typeface="Times New Roman" panose="02020603050405020304" pitchFamily="18" charset="0"/>
            </a:endParaRPr>
          </a:p>
        </p:txBody>
      </p:sp>
      <p:graphicFrame>
        <p:nvGraphicFramePr>
          <p:cNvPr id="6146" name="Object 7"/>
          <p:cNvGraphicFramePr>
            <a:graphicFrameLocks noChangeAspect="1"/>
          </p:cNvGraphicFramePr>
          <p:nvPr/>
        </p:nvGraphicFramePr>
        <p:xfrm>
          <a:off x="3641106" y="4046093"/>
          <a:ext cx="288925" cy="314325"/>
        </p:xfrm>
        <a:graphic>
          <a:graphicData uri="http://schemas.openxmlformats.org/presentationml/2006/ole">
            <mc:AlternateContent xmlns:mc="http://schemas.openxmlformats.org/markup-compatibility/2006">
              <mc:Choice xmlns:v="urn:schemas-microsoft-com:vml" Requires="v">
                <p:oleObj spid="_x0000_s7752" name="Equation" r:id="rId1" imgW="3657600" imgH="3962400" progId="Equation.3">
                  <p:embed/>
                </p:oleObj>
              </mc:Choice>
              <mc:Fallback>
                <p:oleObj name="Equation" r:id="rId1" imgW="3657600" imgH="3962400" progId="Equation.3">
                  <p:embed/>
                  <p:pic>
                    <p:nvPicPr>
                      <p:cNvPr id="0" name="Object 7"/>
                      <p:cNvPicPr>
                        <a:picLocks noChangeAspect="1"/>
                      </p:cNvPicPr>
                      <p:nvPr/>
                    </p:nvPicPr>
                    <p:blipFill>
                      <a:blip r:embed="rId2"/>
                      <a:stretch>
                        <a:fillRect/>
                      </a:stretch>
                    </p:blipFill>
                    <p:spPr>
                      <a:xfrm>
                        <a:off x="3641106" y="4046093"/>
                        <a:ext cx="288925" cy="314325"/>
                      </a:xfrm>
                      <a:prstGeom prst="rect">
                        <a:avLst/>
                      </a:prstGeom>
                      <a:noFill/>
                      <a:ln w="9525">
                        <a:noFill/>
                      </a:ln>
                    </p:spPr>
                  </p:pic>
                </p:oleObj>
              </mc:Fallback>
            </mc:AlternateContent>
          </a:graphicData>
        </a:graphic>
      </p:graphicFrame>
      <p:graphicFrame>
        <p:nvGraphicFramePr>
          <p:cNvPr id="6147" name="Object 8"/>
          <p:cNvGraphicFramePr>
            <a:graphicFrameLocks noChangeAspect="1"/>
          </p:cNvGraphicFramePr>
          <p:nvPr/>
        </p:nvGraphicFramePr>
        <p:xfrm>
          <a:off x="4756245" y="4064881"/>
          <a:ext cx="184245" cy="311150"/>
        </p:xfrm>
        <a:graphic>
          <a:graphicData uri="http://schemas.openxmlformats.org/presentationml/2006/ole">
            <mc:AlternateContent xmlns:mc="http://schemas.openxmlformats.org/markup-compatibility/2006">
              <mc:Choice xmlns:v="urn:schemas-microsoft-com:vml" Requires="v">
                <p:oleObj spid="_x0000_s7753" name="Equation" r:id="rId3" imgW="3048000" imgH="3657600" progId="Equation.3">
                  <p:embed/>
                </p:oleObj>
              </mc:Choice>
              <mc:Fallback>
                <p:oleObj name="Equation" r:id="rId3" imgW="3048000" imgH="3657600" progId="Equation.3">
                  <p:embed/>
                  <p:pic>
                    <p:nvPicPr>
                      <p:cNvPr id="0" name="Object 8"/>
                      <p:cNvPicPr>
                        <a:picLocks noChangeAspect="1"/>
                      </p:cNvPicPr>
                      <p:nvPr/>
                    </p:nvPicPr>
                    <p:blipFill>
                      <a:blip r:embed="rId4"/>
                      <a:stretch>
                        <a:fillRect/>
                      </a:stretch>
                    </p:blipFill>
                    <p:spPr>
                      <a:xfrm>
                        <a:off x="4756245" y="4064881"/>
                        <a:ext cx="184245" cy="311150"/>
                      </a:xfrm>
                      <a:prstGeom prst="rect">
                        <a:avLst/>
                      </a:prstGeom>
                      <a:noFill/>
                      <a:ln w="9525">
                        <a:noFill/>
                      </a:ln>
                    </p:spPr>
                  </p:pic>
                </p:oleObj>
              </mc:Fallback>
            </mc:AlternateContent>
          </a:graphicData>
        </a:graphic>
      </p:graphicFrame>
      <p:grpSp>
        <p:nvGrpSpPr>
          <p:cNvPr id="6154" name="Group 11"/>
          <p:cNvGrpSpPr/>
          <p:nvPr/>
        </p:nvGrpSpPr>
        <p:grpSpPr bwMode="auto">
          <a:xfrm>
            <a:off x="395288" y="5248767"/>
            <a:ext cx="8229600" cy="938213"/>
            <a:chOff x="283" y="3345"/>
            <a:chExt cx="5184" cy="591"/>
          </a:xfrm>
        </p:grpSpPr>
        <p:sp>
          <p:nvSpPr>
            <p:cNvPr id="6155" name="Text Box 6"/>
            <p:cNvSpPr txBox="1">
              <a:spLocks noChangeArrowheads="1"/>
            </p:cNvSpPr>
            <p:nvPr/>
          </p:nvSpPr>
          <p:spPr bwMode="auto">
            <a:xfrm>
              <a:off x="283" y="3345"/>
              <a:ext cx="5184" cy="591"/>
            </a:xfrm>
            <a:prstGeom prst="rect">
              <a:avLst/>
            </a:prstGeom>
            <a:gradFill rotWithShape="0">
              <a:gsLst>
                <a:gs pos="0">
                  <a:srgbClr val="CCFFCC"/>
                </a:gs>
                <a:gs pos="100000">
                  <a:schemeClr val="bg1"/>
                </a:gs>
              </a:gsLst>
              <a:path path="rect">
                <a:fillToRect l="100000" t="100000"/>
              </a:path>
            </a:gradFill>
            <a:ln w="9525">
              <a:solidFill>
                <a:srgbClr val="808080"/>
              </a:solidFill>
              <a:miter lim="800000"/>
            </a:ln>
          </p:spPr>
          <p:txBody>
            <a:bodyPr>
              <a:spAutoFit/>
            </a:bodyPr>
            <a:lstStyle/>
            <a:p>
              <a:pPr>
                <a:spcBef>
                  <a:spcPct val="50000"/>
                </a:spcBef>
              </a:pPr>
              <a:r>
                <a:rPr lang="zh-CN" altLang="en-US" sz="2200" dirty="0">
                  <a:latin typeface="宋体" panose="02010600030101010101" pitchFamily="2" charset="-122"/>
                </a:rPr>
                <a:t>连接词的优先级别</a:t>
              </a:r>
              <a:r>
                <a:rPr lang="zh-CN" altLang="en-US" sz="2200" dirty="0"/>
                <a:t>从高到低排列：</a:t>
              </a:r>
              <a:endParaRPr lang="zh-CN" altLang="en-US" sz="2200" dirty="0"/>
            </a:p>
            <a:p>
              <a:pPr>
                <a:spcBef>
                  <a:spcPct val="50000"/>
                </a:spcBef>
              </a:pPr>
              <a:r>
                <a:rPr lang="zh-CN" altLang="en-US" sz="2200" dirty="0">
                  <a:latin typeface="宋体" panose="02010600030101010101" pitchFamily="2" charset="-122"/>
                </a:rPr>
                <a:t>            </a:t>
              </a:r>
              <a:r>
                <a:rPr lang="en-US" altLang="zh-CN" sz="2200" dirty="0">
                  <a:latin typeface="宋体" panose="02010600030101010101" pitchFamily="2" charset="-122"/>
                </a:rPr>
                <a:t>﹁</a:t>
              </a:r>
              <a:r>
                <a:rPr lang="zh-CN" altLang="en-US" sz="2200" dirty="0">
                  <a:latin typeface="宋体" panose="02010600030101010101" pitchFamily="2" charset="-122"/>
                </a:rPr>
                <a:t>，</a:t>
              </a:r>
              <a:r>
                <a:rPr lang="zh-CN" altLang="en-US" sz="2200" dirty="0">
                  <a:latin typeface="Times New Roman" panose="02020603050405020304" pitchFamily="18" charset="0"/>
                  <a:cs typeface="Times New Roman" panose="02020603050405020304" pitchFamily="18" charset="0"/>
                </a:rPr>
                <a:t> </a:t>
              </a:r>
              <a:r>
                <a:rPr lang="zh-CN" altLang="en-US" sz="2200" dirty="0">
                  <a:latin typeface="宋体" panose="02010600030101010101" pitchFamily="2" charset="-122"/>
                </a:rPr>
                <a:t>∧，</a:t>
              </a:r>
              <a:r>
                <a:rPr lang="zh-CN" altLang="en-US" sz="2200" dirty="0">
                  <a:latin typeface="Times New Roman" panose="02020603050405020304" pitchFamily="18" charset="0"/>
                  <a:cs typeface="Times New Roman" panose="02020603050405020304" pitchFamily="18" charset="0"/>
                </a:rPr>
                <a:t> </a:t>
              </a:r>
              <a:r>
                <a:rPr lang="zh-CN" altLang="en-US" sz="2200" dirty="0">
                  <a:latin typeface="宋体" panose="02010600030101010101" pitchFamily="2" charset="-122"/>
                </a:rPr>
                <a:t>∨，</a:t>
              </a:r>
              <a:r>
                <a:rPr lang="zh-CN" altLang="en-US" sz="2200" dirty="0">
                  <a:latin typeface="Times New Roman" panose="02020603050405020304" pitchFamily="18" charset="0"/>
                  <a:cs typeface="Times New Roman" panose="02020603050405020304" pitchFamily="18" charset="0"/>
                </a:rPr>
                <a:t> </a:t>
              </a:r>
              <a:r>
                <a:rPr lang="zh-CN" altLang="en-US" sz="2200" dirty="0">
                  <a:latin typeface="宋体" panose="02010600030101010101" pitchFamily="2" charset="-122"/>
                </a:rPr>
                <a:t>→，</a:t>
              </a:r>
              <a:endParaRPr lang="zh-CN" altLang="en-US" sz="2200" dirty="0">
                <a:latin typeface="Times New Roman" panose="02020603050405020304" pitchFamily="18" charset="0"/>
                <a:cs typeface="Times New Roman" panose="02020603050405020304" pitchFamily="18" charset="0"/>
              </a:endParaRPr>
            </a:p>
          </p:txBody>
        </p:sp>
        <p:graphicFrame>
          <p:nvGraphicFramePr>
            <p:cNvPr id="6148" name="Object 10"/>
            <p:cNvGraphicFramePr>
              <a:graphicFrameLocks noChangeAspect="1"/>
            </p:cNvGraphicFramePr>
            <p:nvPr/>
          </p:nvGraphicFramePr>
          <p:xfrm>
            <a:off x="2922" y="3710"/>
            <a:ext cx="576" cy="174"/>
          </p:xfrm>
          <a:graphic>
            <a:graphicData uri="http://schemas.openxmlformats.org/presentationml/2006/ole">
              <mc:AlternateContent xmlns:mc="http://schemas.openxmlformats.org/markup-compatibility/2006">
                <mc:Choice xmlns:v="urn:schemas-microsoft-com:vml" Requires="v">
                  <p:oleObj spid="_x0000_s7754" name="Equation" r:id="rId5" imgW="4876800" imgH="3352800" progId="Equation.3">
                    <p:embed/>
                  </p:oleObj>
                </mc:Choice>
                <mc:Fallback>
                  <p:oleObj name="Equation" r:id="rId5" imgW="4876800" imgH="3352800" progId="Equation.3">
                    <p:embed/>
                    <p:pic>
                      <p:nvPicPr>
                        <p:cNvPr id="0" name="Object 10"/>
                        <p:cNvPicPr>
                          <a:picLocks noChangeAspect="1"/>
                        </p:cNvPicPr>
                        <p:nvPr/>
                      </p:nvPicPr>
                      <p:blipFill>
                        <a:blip r:embed="rId6"/>
                        <a:stretch>
                          <a:fillRect/>
                        </a:stretch>
                      </p:blipFill>
                      <p:spPr>
                        <a:xfrm>
                          <a:off x="2922" y="3710"/>
                          <a:ext cx="576" cy="174"/>
                        </a:xfrm>
                        <a:prstGeom prst="rect">
                          <a:avLst/>
                        </a:prstGeom>
                        <a:noFill/>
                        <a:ln w="9525">
                          <a:noFill/>
                        </a:ln>
                      </p:spPr>
                    </p:pic>
                  </p:oleObj>
                </mc:Fallback>
              </mc:AlternateContent>
            </a:graphicData>
          </a:graphic>
        </p:graphicFrame>
      </p:grpSp>
    </p:spTree>
  </p:cSld>
  <p:clrMapOvr>
    <a:masterClrMapping/>
  </p:clrMapOvr>
  <p:transition>
    <p:random/>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82227C12-0A9D-4045-8A90-DFF61BC5C20E}" type="slidenum">
              <a:rPr lang="ja-JP" altLang="en-US"/>
            </a:fld>
            <a:endParaRPr lang="en-US" altLang="ja-JP"/>
          </a:p>
        </p:txBody>
      </p:sp>
      <p:sp>
        <p:nvSpPr>
          <p:cNvPr id="451587" name="Rectangle 3"/>
          <p:cNvSpPr>
            <a:spLocks noGrp="1" noChangeArrowheads="1"/>
          </p:cNvSpPr>
          <p:nvPr>
            <p:ph sz="quarter" idx="1"/>
          </p:nvPr>
        </p:nvSpPr>
        <p:spPr>
          <a:noFill/>
          <a:ln>
            <a:noFill/>
          </a:ln>
        </p:spPr>
        <p:txBody>
          <a:bodyPr vert="horz" wrap="square" lIns="91440" tIns="45720" rIns="91440" bIns="45720" numCol="1" anchor="t" anchorCtr="0" compatLnSpc="1">
            <a:normAutofit lnSpcReduction="10000"/>
          </a:bodyPr>
          <a:lstStyle/>
          <a:p>
            <a:pPr marL="0" marR="0" lvl="0" indent="0" algn="l" defTabSz="914400" rtl="0" eaLnBrk="0" fontAlgn="base" latinLnBrk="0" hangingPunct="0">
              <a:lnSpc>
                <a:spcPct val="100000"/>
              </a:lnSpc>
              <a:spcBef>
                <a:spcPct val="20000"/>
              </a:spcBef>
              <a:spcAft>
                <a:spcPct val="20000"/>
              </a:spcAft>
              <a:buClr>
                <a:schemeClr val="tx2"/>
              </a:buClr>
              <a:buSzTx/>
              <a:buFont typeface="Wingdings" panose="05000000000000000000" pitchFamily="2" charset="2"/>
              <a:buNone/>
              <a:defRPr/>
            </a:pPr>
            <a:r>
              <a:rPr kumimoji="0" lang="en-US" altLang="zh-CN" sz="2800" b="1" i="0" u="none" strike="noStrike" kern="0" cap="none" spc="0" normalizeH="0" baseline="0" noProof="0" dirty="0">
                <a:ln>
                  <a:noFill/>
                </a:ln>
                <a:solidFill>
                  <a:schemeClr val="tx2"/>
                </a:solidFill>
                <a:effectLst/>
                <a:uLnTx/>
                <a:uFillTx/>
                <a:latin typeface="幼圆" panose="02010509060101010101" pitchFamily="49" charset="-122"/>
                <a:ea typeface="幼圆" panose="02010509060101010101" pitchFamily="49" charset="-122"/>
                <a:cs typeface="+mn-cs"/>
              </a:rPr>
              <a:t>4</a:t>
            </a:r>
            <a:r>
              <a:rPr kumimoji="0" lang="zh-CN" altLang="en-US" sz="2800" b="1" i="0" u="none" strike="noStrike" kern="0" cap="none" spc="0" normalizeH="0" baseline="0" noProof="0" dirty="0">
                <a:ln>
                  <a:noFill/>
                </a:ln>
                <a:solidFill>
                  <a:schemeClr val="tx2"/>
                </a:solidFill>
                <a:effectLst/>
                <a:uLnTx/>
                <a:uFillTx/>
                <a:latin typeface="幼圆" panose="02010509060101010101" pitchFamily="49" charset="-122"/>
                <a:ea typeface="幼圆" panose="02010509060101010101" pitchFamily="49" charset="-122"/>
                <a:cs typeface="+mn-cs"/>
              </a:rPr>
              <a:t>、谓词公式</a:t>
            </a:r>
            <a:endParaRPr kumimoji="0" lang="zh-CN" altLang="en-US" sz="2800" b="1" i="0" u="none" strike="noStrike" kern="0" cap="none" spc="0" normalizeH="0" baseline="0" noProof="0" dirty="0">
              <a:ln>
                <a:noFill/>
              </a:ln>
              <a:solidFill>
                <a:schemeClr val="tx2"/>
              </a:solidFill>
              <a:effectLst/>
              <a:uLnTx/>
              <a:uFillTx/>
              <a:latin typeface="幼圆" panose="02010509060101010101" pitchFamily="49" charset="-122"/>
              <a:ea typeface="幼圆" panose="02010509060101010101" pitchFamily="49" charset="-122"/>
              <a:cs typeface="+mn-cs"/>
            </a:endParaRPr>
          </a:p>
          <a:p>
            <a:pPr marL="742950" marR="0" lvl="1" indent="-28575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ü"/>
              <a:defRPr/>
            </a:pPr>
            <a:r>
              <a:rPr kumimoji="0" lang="zh-CN" altLang="en-US" sz="2400" b="1" i="0" u="none" strike="noStrike" kern="0" cap="none" spc="0" normalizeH="0" baseline="0" noProof="0" dirty="0">
                <a:ln>
                  <a:noFill/>
                </a:ln>
                <a:solidFill>
                  <a:schemeClr val="tx1"/>
                </a:solidFill>
                <a:effectLst/>
                <a:uLnTx/>
                <a:uFillTx/>
                <a:latin typeface="+mn-lt"/>
                <a:ea typeface="宋体" panose="02010600030101010101" pitchFamily="2" charset="-122"/>
              </a:rPr>
              <a:t>用谓词公式表示知识时，需要首先</a:t>
            </a:r>
            <a:r>
              <a:rPr kumimoji="0" lang="zh-CN" altLang="en-US" sz="2400" b="1" i="0" u="none" strike="noStrike" kern="0" cap="none" spc="0" normalizeH="0" baseline="0" noProof="0" dirty="0">
                <a:ln>
                  <a:noFill/>
                </a:ln>
                <a:solidFill>
                  <a:srgbClr val="FF0000"/>
                </a:solidFill>
                <a:effectLst/>
                <a:uLnTx/>
                <a:uFillTx/>
                <a:latin typeface="+mn-lt"/>
                <a:ea typeface="宋体" panose="02010600030101010101" pitchFamily="2" charset="-122"/>
              </a:rPr>
              <a:t>定义谓词</a:t>
            </a:r>
            <a:r>
              <a:rPr kumimoji="0" lang="zh-CN" altLang="en-US" sz="2400" b="1" i="0" u="none" strike="noStrike" kern="0" cap="none" spc="0" normalizeH="0" baseline="0" noProof="0" dirty="0">
                <a:ln>
                  <a:noFill/>
                </a:ln>
                <a:solidFill>
                  <a:schemeClr val="tx1"/>
                </a:solidFill>
                <a:effectLst/>
                <a:uLnTx/>
                <a:uFillTx/>
                <a:latin typeface="+mn-lt"/>
                <a:ea typeface="宋体" panose="02010600030101010101" pitchFamily="2" charset="-122"/>
              </a:rPr>
              <a:t>，然后再用</a:t>
            </a:r>
            <a:r>
              <a:rPr kumimoji="0" lang="zh-CN" altLang="en-US" sz="2400" b="1" i="0" u="none" strike="noStrike" kern="0" cap="none" spc="0" normalizeH="0" baseline="0" noProof="0" dirty="0">
                <a:ln>
                  <a:noFill/>
                </a:ln>
                <a:solidFill>
                  <a:srgbClr val="FF0000"/>
                </a:solidFill>
                <a:effectLst/>
                <a:uLnTx/>
                <a:uFillTx/>
                <a:latin typeface="+mn-lt"/>
                <a:ea typeface="宋体" panose="02010600030101010101" pitchFamily="2" charset="-122"/>
              </a:rPr>
              <a:t>连接词</a:t>
            </a:r>
            <a:r>
              <a:rPr kumimoji="0" lang="zh-CN" altLang="en-US" sz="2400" b="1" i="0" u="none" strike="noStrike" kern="0" cap="none" spc="0" normalizeH="0" baseline="0" noProof="0" dirty="0">
                <a:ln>
                  <a:noFill/>
                </a:ln>
                <a:solidFill>
                  <a:schemeClr val="tx1"/>
                </a:solidFill>
                <a:effectLst/>
                <a:uLnTx/>
                <a:uFillTx/>
                <a:latin typeface="+mn-lt"/>
                <a:ea typeface="宋体" panose="02010600030101010101" pitchFamily="2" charset="-122"/>
              </a:rPr>
              <a:t>把有关的谓词连接起来，形成一个谓词公式表达一个完整的意义。</a:t>
            </a:r>
            <a:endParaRPr kumimoji="0" lang="zh-CN" altLang="en-US" sz="2400" b="1" i="0" u="none" strike="noStrike" kern="0" cap="none" spc="0" normalizeH="0" baseline="0" noProof="0" dirty="0">
              <a:ln>
                <a:noFill/>
              </a:ln>
              <a:solidFill>
                <a:schemeClr val="tx1"/>
              </a:solidFill>
              <a:effectLst/>
              <a:uLnTx/>
              <a:uFillTx/>
              <a:latin typeface="+mn-lt"/>
              <a:ea typeface="宋体" panose="02010600030101010101" pitchFamily="2" charset="-122"/>
            </a:endParaRPr>
          </a:p>
          <a:p>
            <a:pPr marL="742950" marR="0" lvl="1" indent="-28575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ü"/>
              <a:defRPr/>
            </a:pPr>
            <a:r>
              <a:rPr kumimoji="0" lang="zh-CN" altLang="en-US" sz="2000" b="1" i="0" u="none" strike="noStrike" kern="0" cap="none" spc="0" normalizeH="0" baseline="0" noProof="0" dirty="0">
                <a:ln>
                  <a:noFill/>
                </a:ln>
                <a:solidFill>
                  <a:srgbClr val="029809"/>
                </a:solidFill>
                <a:effectLst/>
                <a:uLnTx/>
                <a:uFillTx/>
                <a:latin typeface="+mn-lt"/>
                <a:ea typeface="宋体" panose="02010600030101010101" pitchFamily="2" charset="-122"/>
              </a:rPr>
              <a:t>例</a:t>
            </a:r>
            <a:r>
              <a:rPr kumimoji="0" lang="en-US" altLang="zh-CN" sz="2000" b="1" i="0" u="none" strike="noStrike" kern="0" cap="none" spc="0" normalizeH="0" baseline="0" noProof="0" dirty="0">
                <a:ln>
                  <a:noFill/>
                </a:ln>
                <a:solidFill>
                  <a:srgbClr val="029809"/>
                </a:solidFill>
                <a:effectLst/>
                <a:uLnTx/>
                <a:uFillTx/>
                <a:latin typeface="+mn-lt"/>
                <a:ea typeface="宋体" panose="02010600030101010101" pitchFamily="2" charset="-122"/>
              </a:rPr>
              <a:t>1</a:t>
            </a:r>
            <a:r>
              <a:rPr kumimoji="0" lang="zh-CN" altLang="en-US" sz="2000" b="1" i="0" u="none" strike="noStrike" kern="0" cap="none" spc="0" normalizeH="0" baseline="0" noProof="0" dirty="0">
                <a:ln>
                  <a:noFill/>
                </a:ln>
                <a:solidFill>
                  <a:srgbClr val="029809"/>
                </a:solidFill>
                <a:effectLst/>
                <a:uLnTx/>
                <a:uFillTx/>
                <a:latin typeface="+mn-lt"/>
                <a:ea typeface="宋体" panose="02010600030101010101" pitchFamily="2" charset="-122"/>
              </a:rPr>
              <a:t>：</a:t>
            </a:r>
            <a:r>
              <a:rPr kumimoji="0" lang="zh-CN" altLang="en-US" sz="2000" b="1" i="0" u="none" strike="noStrike" kern="0" cap="none" spc="0" normalizeH="0" baseline="0" noProof="0" dirty="0">
                <a:ln>
                  <a:noFill/>
                </a:ln>
                <a:solidFill>
                  <a:srgbClr val="3E1D81"/>
                </a:solidFill>
                <a:effectLst/>
                <a:uLnTx/>
                <a:uFillTx/>
                <a:latin typeface="+mn-lt"/>
                <a:ea typeface="宋体" panose="02010600030101010101" pitchFamily="2" charset="-122"/>
              </a:rPr>
              <a:t>设有下列知识</a:t>
            </a:r>
            <a:endParaRPr kumimoji="0" lang="zh-CN" altLang="en-US" sz="2000" b="1" i="0" u="none" strike="noStrike" kern="0" cap="none" spc="0" normalizeH="0" baseline="0" noProof="0" dirty="0">
              <a:ln>
                <a:noFill/>
              </a:ln>
              <a:solidFill>
                <a:srgbClr val="3E1D81"/>
              </a:solidFill>
              <a:effectLst/>
              <a:uLnTx/>
              <a:uFillTx/>
              <a:latin typeface="+mn-lt"/>
              <a:ea typeface="宋体" panose="02010600030101010101" pitchFamily="2" charset="-122"/>
            </a:endParaRPr>
          </a:p>
          <a:p>
            <a:pPr marL="1600200" marR="0" lvl="3" indent="-228600" algn="l" defTabSz="914400" rtl="0" eaLnBrk="0" fontAlgn="base" latinLnBrk="0" hangingPunct="0">
              <a:lnSpc>
                <a:spcPct val="100000"/>
              </a:lnSpc>
              <a:spcBef>
                <a:spcPct val="20000"/>
              </a:spcBef>
              <a:spcAft>
                <a:spcPct val="0"/>
              </a:spcAft>
              <a:buClrTx/>
              <a:buSzTx/>
              <a:buFontTx/>
              <a:buChar char="–"/>
              <a:defRPr/>
            </a:pPr>
            <a:r>
              <a:rPr kumimoji="0" lang="zh-CN" altLang="en-US" sz="2000" b="1" i="0" u="none" strike="noStrike" kern="0" cap="none" spc="0" normalizeH="0" baseline="0" noProof="0" dirty="0">
                <a:ln>
                  <a:noFill/>
                </a:ln>
                <a:solidFill>
                  <a:srgbClr val="3E1D81"/>
                </a:solidFill>
                <a:effectLst/>
                <a:uLnTx/>
                <a:uFillTx/>
                <a:latin typeface="+mn-lt"/>
                <a:ea typeface="宋体" panose="02010600030101010101" pitchFamily="2" charset="-122"/>
              </a:rPr>
              <a:t>①刘欢比他父亲出名。</a:t>
            </a:r>
            <a:endParaRPr kumimoji="0" lang="zh-CN" altLang="en-US" sz="2000" b="1" i="0" u="none" strike="noStrike" kern="0" cap="none" spc="0" normalizeH="0" baseline="0" noProof="0" dirty="0">
              <a:ln>
                <a:noFill/>
              </a:ln>
              <a:solidFill>
                <a:srgbClr val="3E1D81"/>
              </a:solidFill>
              <a:effectLst/>
              <a:uLnTx/>
              <a:uFillTx/>
              <a:latin typeface="+mn-lt"/>
              <a:ea typeface="宋体" panose="02010600030101010101" pitchFamily="2" charset="-122"/>
            </a:endParaRPr>
          </a:p>
          <a:p>
            <a:pPr marL="1600200" marR="0" lvl="3" indent="-228600" algn="l" defTabSz="914400" rtl="0" eaLnBrk="0" fontAlgn="base" latinLnBrk="0" hangingPunct="0">
              <a:lnSpc>
                <a:spcPct val="100000"/>
              </a:lnSpc>
              <a:spcBef>
                <a:spcPct val="20000"/>
              </a:spcBef>
              <a:spcAft>
                <a:spcPct val="0"/>
              </a:spcAft>
              <a:buClrTx/>
              <a:buSzTx/>
              <a:buFontTx/>
              <a:buChar char="–"/>
              <a:defRPr/>
            </a:pPr>
            <a:r>
              <a:rPr kumimoji="0" lang="zh-CN" altLang="en-US" sz="2000" b="1" i="0" u="none" strike="noStrike" kern="0" cap="none" spc="0" normalizeH="0" baseline="0" noProof="0" dirty="0">
                <a:ln>
                  <a:noFill/>
                </a:ln>
                <a:solidFill>
                  <a:srgbClr val="3E1D81"/>
                </a:solidFill>
                <a:effectLst/>
                <a:uLnTx/>
                <a:uFillTx/>
                <a:latin typeface="+mn-lt"/>
                <a:ea typeface="宋体" panose="02010600030101010101" pitchFamily="2" charset="-122"/>
              </a:rPr>
              <a:t>②高扬是计算机系的一名学生，但他不喜欢编程 。 </a:t>
            </a:r>
            <a:endParaRPr kumimoji="0" lang="zh-CN" altLang="en-US" sz="2000" b="1" i="0" u="none" strike="noStrike" kern="0" cap="none" spc="0" normalizeH="0" baseline="0" noProof="0" dirty="0">
              <a:ln>
                <a:noFill/>
              </a:ln>
              <a:solidFill>
                <a:srgbClr val="3E1D81"/>
              </a:solidFill>
              <a:effectLst/>
              <a:uLnTx/>
              <a:uFillTx/>
              <a:latin typeface="+mn-lt"/>
              <a:ea typeface="宋体" panose="02010600030101010101" pitchFamily="2" charset="-122"/>
            </a:endParaRPr>
          </a:p>
          <a:p>
            <a:pPr marL="1600200" marR="0" lvl="3" indent="-228600" algn="l" defTabSz="914400" rtl="0" eaLnBrk="0" fontAlgn="base" latinLnBrk="0" hangingPunct="0">
              <a:lnSpc>
                <a:spcPct val="100000"/>
              </a:lnSpc>
              <a:spcBef>
                <a:spcPct val="20000"/>
              </a:spcBef>
              <a:spcAft>
                <a:spcPct val="0"/>
              </a:spcAft>
              <a:buClrTx/>
              <a:buSzTx/>
              <a:buFontTx/>
              <a:buChar char="–"/>
              <a:defRPr/>
            </a:pPr>
            <a:r>
              <a:rPr kumimoji="0" lang="zh-CN" altLang="en-US" sz="2000" b="1" i="0" u="none" strike="noStrike" kern="0" cap="none" spc="0" normalizeH="0" baseline="0" noProof="0" dirty="0">
                <a:ln>
                  <a:noFill/>
                </a:ln>
                <a:solidFill>
                  <a:srgbClr val="3E1D81"/>
                </a:solidFill>
                <a:effectLst/>
                <a:uLnTx/>
                <a:uFillTx/>
                <a:latin typeface="+mn-lt"/>
                <a:ea typeface="宋体" panose="02010600030101010101" pitchFamily="2" charset="-122"/>
              </a:rPr>
              <a:t>③任何整数或者为正或者为负。</a:t>
            </a:r>
            <a:endParaRPr kumimoji="0" lang="zh-CN" altLang="en-US" sz="2000" b="1" i="0" u="none" strike="noStrike" kern="0" cap="none" spc="0" normalizeH="0" baseline="0" noProof="0" dirty="0">
              <a:ln>
                <a:noFill/>
              </a:ln>
              <a:solidFill>
                <a:srgbClr val="3E1D81"/>
              </a:solidFill>
              <a:effectLst/>
              <a:uLnTx/>
              <a:uFillTx/>
              <a:latin typeface="+mn-lt"/>
              <a:ea typeface="宋体" panose="02010600030101010101" pitchFamily="2" charset="-122"/>
            </a:endParaRPr>
          </a:p>
          <a:p>
            <a:pPr marL="342900" marR="0" lvl="0" indent="-342900" algn="l" defTabSz="914400" rtl="0" eaLnBrk="0" fontAlgn="base" latinLnBrk="0" hangingPunct="0">
              <a:lnSpc>
                <a:spcPct val="100000"/>
              </a:lnSpc>
              <a:spcBef>
                <a:spcPct val="20000"/>
              </a:spcBef>
              <a:spcAft>
                <a:spcPct val="20000"/>
              </a:spcAft>
              <a:buClrTx/>
              <a:buSzTx/>
              <a:buFontTx/>
              <a:buNone/>
              <a:defRPr/>
            </a:pPr>
            <a:r>
              <a:rPr kumimoji="0" lang="zh-CN" altLang="en-US" sz="2000" b="1" i="0" u="none" strike="noStrike" kern="0" cap="none" spc="0" normalizeH="0" baseline="0" noProof="0" dirty="0">
                <a:ln>
                  <a:noFill/>
                </a:ln>
                <a:solidFill>
                  <a:srgbClr val="3E1D81"/>
                </a:solidFill>
                <a:effectLst>
                  <a:outerShdw blurRad="38100" dist="38100" dir="2700000" algn="tl">
                    <a:srgbClr val="C0C0C0"/>
                  </a:outerShdw>
                </a:effectLst>
                <a:uLnTx/>
                <a:uFillTx/>
                <a:latin typeface="+mn-lt"/>
                <a:ea typeface="宋体" panose="02010600030101010101" pitchFamily="2" charset="-122"/>
                <a:cs typeface="+mn-cs"/>
              </a:rPr>
              <a:t>	      </a:t>
            </a:r>
            <a:r>
              <a:rPr kumimoji="0" lang="zh-CN" altLang="en-US" sz="2000" b="1" i="0" u="none" strike="noStrike" kern="0" cap="none" spc="0" normalizeH="0" baseline="0" noProof="0" dirty="0">
                <a:ln>
                  <a:noFill/>
                </a:ln>
                <a:solidFill>
                  <a:srgbClr val="3E1D81"/>
                </a:solidFill>
                <a:effectLst/>
                <a:uLnTx/>
                <a:uFillTx/>
                <a:latin typeface="+mn-lt"/>
                <a:ea typeface="宋体" panose="02010600030101010101" pitchFamily="2" charset="-122"/>
                <a:cs typeface="+mn-cs"/>
              </a:rPr>
              <a:t>为了用谓词公式表示上述知识，首先需要定义谓词：</a:t>
            </a:r>
            <a:endParaRPr kumimoji="0" lang="zh-CN" altLang="en-US" sz="2000" b="1" i="0" u="none" strike="noStrike" kern="0" cap="none" spc="0" normalizeH="0" baseline="0" noProof="0" dirty="0">
              <a:ln>
                <a:noFill/>
              </a:ln>
              <a:solidFill>
                <a:srgbClr val="3E1D81"/>
              </a:solidFill>
              <a:effectLst/>
              <a:uLnTx/>
              <a:uFillTx/>
              <a:latin typeface="+mn-lt"/>
              <a:ea typeface="宋体" panose="02010600030101010101" pitchFamily="2" charset="-122"/>
              <a:cs typeface="+mn-cs"/>
            </a:endParaRPr>
          </a:p>
          <a:p>
            <a:pPr marL="1600200" marR="0" lvl="3" indent="-228600" algn="l" defTabSz="914400" rtl="0" eaLnBrk="0" fontAlgn="base" latinLnBrk="0" hangingPunct="0">
              <a:lnSpc>
                <a:spcPct val="100000"/>
              </a:lnSpc>
              <a:spcBef>
                <a:spcPct val="20000"/>
              </a:spcBef>
              <a:spcAft>
                <a:spcPct val="0"/>
              </a:spcAft>
              <a:buClrTx/>
              <a:buSzTx/>
              <a:buFontTx/>
              <a:buChar char="–"/>
              <a:defRPr/>
            </a:pPr>
            <a:r>
              <a:rPr kumimoji="0" lang="en-US" altLang="zh-CN" sz="2000" b="1" i="0" u="none" strike="noStrike" kern="0" cap="none" spc="0" normalizeH="0" baseline="0" noProof="0" dirty="0" smtClean="0">
                <a:ln>
                  <a:noFill/>
                </a:ln>
                <a:solidFill>
                  <a:srgbClr val="3E1D81"/>
                </a:solidFill>
                <a:effectLst/>
                <a:uLnTx/>
                <a:uFillTx/>
                <a:latin typeface="+mn-lt"/>
                <a:ea typeface="宋体" panose="02010600030101010101" pitchFamily="2" charset="-122"/>
              </a:rPr>
              <a:t>Famous </a:t>
            </a:r>
            <a:r>
              <a:rPr kumimoji="0" lang="en-US" altLang="zh-CN" sz="2000" b="1" i="0" u="none" strike="noStrike" kern="0" cap="none" spc="0" normalizeH="0" baseline="0" noProof="0" dirty="0">
                <a:ln>
                  <a:noFill/>
                </a:ln>
                <a:solidFill>
                  <a:srgbClr val="3E1D81"/>
                </a:solidFill>
                <a:effectLst/>
                <a:uLnTx/>
                <a:uFillTx/>
                <a:latin typeface="+mn-lt"/>
                <a:ea typeface="宋体" panose="02010600030101010101" pitchFamily="2" charset="-122"/>
              </a:rPr>
              <a:t>(x, y) :   x</a:t>
            </a:r>
            <a:r>
              <a:rPr kumimoji="0" lang="zh-CN" altLang="en-US" sz="2000" b="1" i="0" u="none" strike="noStrike" kern="0" cap="none" spc="0" normalizeH="0" baseline="0" noProof="0" dirty="0">
                <a:ln>
                  <a:noFill/>
                </a:ln>
                <a:solidFill>
                  <a:srgbClr val="3E1D81"/>
                </a:solidFill>
                <a:effectLst/>
                <a:uLnTx/>
                <a:uFillTx/>
                <a:latin typeface="+mn-lt"/>
                <a:ea typeface="宋体" panose="02010600030101010101" pitchFamily="2" charset="-122"/>
              </a:rPr>
              <a:t>比</a:t>
            </a:r>
            <a:r>
              <a:rPr kumimoji="0" lang="en-US" altLang="zh-CN" sz="2000" b="1" i="0" u="none" strike="noStrike" kern="0" cap="none" spc="0" normalizeH="0" baseline="0" noProof="0" dirty="0">
                <a:ln>
                  <a:noFill/>
                </a:ln>
                <a:solidFill>
                  <a:srgbClr val="3E1D81"/>
                </a:solidFill>
                <a:effectLst/>
                <a:uLnTx/>
                <a:uFillTx/>
                <a:latin typeface="+mn-lt"/>
                <a:ea typeface="宋体" panose="02010600030101010101" pitchFamily="2" charset="-122"/>
              </a:rPr>
              <a:t>y</a:t>
            </a:r>
            <a:r>
              <a:rPr kumimoji="0" lang="zh-CN" altLang="en-US" sz="2000" b="1" i="0" u="none" strike="noStrike" kern="0" cap="none" spc="0" normalizeH="0" baseline="0" noProof="0" dirty="0">
                <a:ln>
                  <a:noFill/>
                </a:ln>
                <a:solidFill>
                  <a:srgbClr val="3E1D81"/>
                </a:solidFill>
                <a:effectLst/>
                <a:uLnTx/>
                <a:uFillTx/>
                <a:latin typeface="+mn-lt"/>
                <a:ea typeface="宋体" panose="02010600030101010101" pitchFamily="2" charset="-122"/>
              </a:rPr>
              <a:t>出名</a:t>
            </a:r>
            <a:endParaRPr kumimoji="0" lang="zh-CN" altLang="en-US" sz="2000" b="1" i="0" u="none" strike="noStrike" kern="0" cap="none" spc="0" normalizeH="0" baseline="0" noProof="0" dirty="0">
              <a:ln>
                <a:noFill/>
              </a:ln>
              <a:solidFill>
                <a:srgbClr val="3E1D81"/>
              </a:solidFill>
              <a:effectLst/>
              <a:uLnTx/>
              <a:uFillTx/>
              <a:latin typeface="+mn-lt"/>
              <a:ea typeface="宋体" panose="02010600030101010101" pitchFamily="2" charset="-122"/>
            </a:endParaRPr>
          </a:p>
          <a:p>
            <a:pPr marL="1600200" marR="0" lvl="3" indent="-228600" algn="l" defTabSz="914400" rtl="0" eaLnBrk="0" fontAlgn="base" latinLnBrk="0" hangingPunct="0">
              <a:lnSpc>
                <a:spcPct val="100000"/>
              </a:lnSpc>
              <a:spcBef>
                <a:spcPct val="20000"/>
              </a:spcBef>
              <a:spcAft>
                <a:spcPct val="0"/>
              </a:spcAft>
              <a:buClrTx/>
              <a:buSzTx/>
              <a:buFontTx/>
              <a:buChar char="–"/>
              <a:defRPr/>
            </a:pPr>
            <a:r>
              <a:rPr kumimoji="0" lang="en-US" altLang="zh-CN" sz="2000" b="1" i="0" u="none" strike="noStrike" kern="0" cap="none" spc="0" normalizeH="0" baseline="0" noProof="0" dirty="0" smtClean="0">
                <a:ln>
                  <a:noFill/>
                </a:ln>
                <a:solidFill>
                  <a:srgbClr val="3E1D81"/>
                </a:solidFill>
                <a:effectLst/>
                <a:uLnTx/>
                <a:uFillTx/>
                <a:latin typeface="+mn-lt"/>
                <a:ea typeface="宋体" panose="02010600030101010101" pitchFamily="2" charset="-122"/>
              </a:rPr>
              <a:t>Computer </a:t>
            </a:r>
            <a:r>
              <a:rPr kumimoji="0" lang="en-US" altLang="zh-CN" sz="2000" b="1" i="0" u="none" strike="noStrike" kern="0" cap="none" spc="0" normalizeH="0" baseline="0" noProof="0" dirty="0">
                <a:ln>
                  <a:noFill/>
                </a:ln>
                <a:solidFill>
                  <a:srgbClr val="3E1D81"/>
                </a:solidFill>
                <a:effectLst/>
                <a:uLnTx/>
                <a:uFillTx/>
                <a:latin typeface="+mn-lt"/>
                <a:ea typeface="宋体" panose="02010600030101010101" pitchFamily="2" charset="-122"/>
              </a:rPr>
              <a:t>( x ) : x </a:t>
            </a:r>
            <a:r>
              <a:rPr kumimoji="0" lang="zh-CN" altLang="en-US" sz="2000" b="1" i="0" u="none" strike="noStrike" kern="0" cap="none" spc="0" normalizeH="0" baseline="0" noProof="0" dirty="0">
                <a:ln>
                  <a:noFill/>
                </a:ln>
                <a:solidFill>
                  <a:srgbClr val="3E1D81"/>
                </a:solidFill>
                <a:effectLst/>
                <a:uLnTx/>
                <a:uFillTx/>
                <a:latin typeface="+mn-lt"/>
                <a:ea typeface="宋体" panose="02010600030101010101" pitchFamily="2" charset="-122"/>
              </a:rPr>
              <a:t>是计算机系的</a:t>
            </a:r>
            <a:endParaRPr kumimoji="0" lang="zh-CN" altLang="en-US" sz="2000" b="1" i="0" u="none" strike="noStrike" kern="0" cap="none" spc="0" normalizeH="0" baseline="0" noProof="0" dirty="0">
              <a:ln>
                <a:noFill/>
              </a:ln>
              <a:solidFill>
                <a:srgbClr val="3E1D81"/>
              </a:solidFill>
              <a:effectLst/>
              <a:uLnTx/>
              <a:uFillTx/>
              <a:latin typeface="+mn-lt"/>
              <a:ea typeface="宋体" panose="02010600030101010101" pitchFamily="2" charset="-122"/>
            </a:endParaRPr>
          </a:p>
          <a:p>
            <a:pPr marL="1600200" marR="0" lvl="3" indent="-228600" algn="l" defTabSz="914400" rtl="0" eaLnBrk="0" fontAlgn="base" latinLnBrk="0" hangingPunct="0">
              <a:lnSpc>
                <a:spcPct val="100000"/>
              </a:lnSpc>
              <a:spcBef>
                <a:spcPct val="20000"/>
              </a:spcBef>
              <a:spcAft>
                <a:spcPct val="0"/>
              </a:spcAft>
              <a:buClrTx/>
              <a:buSzTx/>
              <a:buFontTx/>
              <a:buChar char="–"/>
              <a:defRPr/>
            </a:pPr>
            <a:r>
              <a:rPr kumimoji="0" lang="en-US" altLang="zh-CN" sz="2000" b="1" i="0" u="none" strike="noStrike" kern="0" cap="none" spc="0" normalizeH="0" baseline="0" noProof="0" dirty="0" smtClean="0">
                <a:ln>
                  <a:noFill/>
                </a:ln>
                <a:solidFill>
                  <a:srgbClr val="3E1D81"/>
                </a:solidFill>
                <a:effectLst/>
                <a:uLnTx/>
                <a:uFillTx/>
                <a:latin typeface="+mn-lt"/>
                <a:ea typeface="宋体" panose="02010600030101010101" pitchFamily="2" charset="-122"/>
              </a:rPr>
              <a:t>Like(x</a:t>
            </a:r>
            <a:r>
              <a:rPr kumimoji="0" lang="en-US" altLang="zh-CN" sz="2000" b="1" i="0" u="none" strike="noStrike" kern="0" cap="none" spc="0" normalizeH="0" baseline="0" noProof="0" dirty="0">
                <a:ln>
                  <a:noFill/>
                </a:ln>
                <a:solidFill>
                  <a:srgbClr val="3E1D81"/>
                </a:solidFill>
                <a:effectLst/>
                <a:uLnTx/>
                <a:uFillTx/>
                <a:latin typeface="+mn-lt"/>
                <a:ea typeface="宋体" panose="02010600030101010101" pitchFamily="2" charset="-122"/>
              </a:rPr>
              <a:t>, y ) : x </a:t>
            </a:r>
            <a:r>
              <a:rPr kumimoji="0" lang="zh-CN" altLang="en-US" sz="2000" b="1" i="0" u="none" strike="noStrike" kern="0" cap="none" spc="0" normalizeH="0" baseline="0" noProof="0" dirty="0">
                <a:ln>
                  <a:noFill/>
                </a:ln>
                <a:solidFill>
                  <a:srgbClr val="3E1D81"/>
                </a:solidFill>
                <a:effectLst/>
                <a:uLnTx/>
                <a:uFillTx/>
                <a:latin typeface="+mn-lt"/>
                <a:ea typeface="宋体" panose="02010600030101010101" pitchFamily="2" charset="-122"/>
              </a:rPr>
              <a:t>喜欢 </a:t>
            </a:r>
            <a:r>
              <a:rPr kumimoji="0" lang="en-US" altLang="zh-CN" sz="2000" b="1" i="0" u="none" strike="noStrike" kern="0" cap="none" spc="0" normalizeH="0" baseline="0" noProof="0" dirty="0">
                <a:ln>
                  <a:noFill/>
                </a:ln>
                <a:solidFill>
                  <a:srgbClr val="3E1D81"/>
                </a:solidFill>
                <a:effectLst/>
                <a:uLnTx/>
                <a:uFillTx/>
                <a:latin typeface="+mn-lt"/>
                <a:ea typeface="宋体" panose="02010600030101010101" pitchFamily="2" charset="-122"/>
              </a:rPr>
              <a:t>y</a:t>
            </a:r>
            <a:endParaRPr kumimoji="0" lang="zh-CN" altLang="en-US" sz="2000" b="1" i="0" u="none" strike="noStrike" kern="0" cap="none" spc="0" normalizeH="0" baseline="0" noProof="0" dirty="0">
              <a:ln>
                <a:noFill/>
              </a:ln>
              <a:solidFill>
                <a:srgbClr val="3E1D81"/>
              </a:solidFill>
              <a:effectLst/>
              <a:uLnTx/>
              <a:uFillTx/>
              <a:latin typeface="+mn-lt"/>
              <a:ea typeface="宋体" panose="02010600030101010101" pitchFamily="2" charset="-122"/>
            </a:endParaRPr>
          </a:p>
          <a:p>
            <a:pPr marL="1600200" marR="0" lvl="3" indent="-228600" algn="l" defTabSz="914400" rtl="0" eaLnBrk="0" fontAlgn="base" latinLnBrk="0" hangingPunct="0">
              <a:lnSpc>
                <a:spcPct val="100000"/>
              </a:lnSpc>
              <a:spcBef>
                <a:spcPct val="20000"/>
              </a:spcBef>
              <a:spcAft>
                <a:spcPct val="0"/>
              </a:spcAft>
              <a:buClrTx/>
              <a:buSzTx/>
              <a:buFontTx/>
              <a:buChar char="–"/>
              <a:defRPr/>
            </a:pPr>
            <a:endParaRPr kumimoji="0" lang="zh-CN" altLang="en-US" sz="2000" b="1" i="0" u="none" strike="noStrike" kern="0" cap="none" spc="0" normalizeH="0" baseline="0" noProof="0" dirty="0">
              <a:ln>
                <a:noFill/>
              </a:ln>
              <a:solidFill>
                <a:srgbClr val="3E1D81"/>
              </a:solidFill>
              <a:effectLst/>
              <a:uLnTx/>
              <a:uFillTx/>
              <a:latin typeface="+mn-lt"/>
              <a:ea typeface="宋体" panose="02010600030101010101" pitchFamily="2" charset="-122"/>
            </a:endParaRPr>
          </a:p>
        </p:txBody>
      </p:sp>
      <p:sp>
        <p:nvSpPr>
          <p:cNvPr id="3" name="矩形 2"/>
          <p:cNvSpPr/>
          <p:nvPr/>
        </p:nvSpPr>
        <p:spPr>
          <a:xfrm>
            <a:off x="392494" y="510041"/>
            <a:ext cx="2877711" cy="523220"/>
          </a:xfrm>
          <a:prstGeom prst="rect">
            <a:avLst/>
          </a:prstGeom>
        </p:spPr>
        <p:txBody>
          <a:bodyPr wrap="none">
            <a:spAutoFit/>
          </a:bodyPr>
          <a:lstStyle/>
          <a:p>
            <a:r>
              <a:rPr lang="en-US" altLang="zh-CN" sz="2800" b="1" dirty="0" smtClean="0">
                <a:latin typeface="仿宋" panose="02010609060101010101" pitchFamily="49" charset="-122"/>
                <a:ea typeface="仿宋" panose="02010609060101010101" pitchFamily="49" charset="-122"/>
                <a:sym typeface="+mn-ea"/>
              </a:rPr>
              <a:t>2.3.3  </a:t>
            </a:r>
            <a:r>
              <a:rPr lang="zh-CN" altLang="en-US" sz="2800" b="1" dirty="0">
                <a:latin typeface="仿宋" panose="02010609060101010101" pitchFamily="49" charset="-122"/>
                <a:ea typeface="仿宋" panose="02010609060101010101" pitchFamily="49" charset="-122"/>
                <a:sym typeface="+mn-ea"/>
              </a:rPr>
              <a:t>谓词公式</a:t>
            </a:r>
            <a:endParaRPr lang="zh-CN" altLang="en-US" sz="2800" b="1" dirty="0">
              <a:latin typeface="仿宋" panose="02010609060101010101" pitchFamily="49" charset="-122"/>
              <a:ea typeface="仿宋" panose="02010609060101010101" pitchFamily="49" charset="-122"/>
            </a:endParaRPr>
          </a:p>
        </p:txBody>
      </p:sp>
    </p:spTree>
  </p:cSld>
  <p:clrMapOvr>
    <a:masterClrMapping/>
  </p:clrMapOvr>
  <p:transition>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419100" y="323602"/>
            <a:ext cx="8534400" cy="758952"/>
          </a:xfrm>
        </p:spPr>
        <p:txBody>
          <a:bodyPr/>
          <a:lstStyle/>
          <a:p>
            <a:pPr eaLnBrk="1" hangingPunct="1"/>
            <a:r>
              <a:rPr lang="en-US" altLang="zh-CN" b="1" dirty="0" smtClean="0">
                <a:solidFill>
                  <a:schemeClr val="tx1"/>
                </a:solidFill>
                <a:latin typeface="仿宋" panose="02010609060101010101" pitchFamily="49" charset="-122"/>
                <a:ea typeface="仿宋" panose="02010609060101010101" pitchFamily="49" charset="-122"/>
              </a:rPr>
              <a:t>2.1.1  </a:t>
            </a:r>
            <a:r>
              <a:rPr lang="zh-CN" altLang="en-US" b="1" dirty="0" smtClean="0">
                <a:solidFill>
                  <a:schemeClr val="tx1"/>
                </a:solidFill>
                <a:latin typeface="仿宋" panose="02010609060101010101" pitchFamily="49" charset="-122"/>
                <a:ea typeface="仿宋" panose="02010609060101010101" pitchFamily="49" charset="-122"/>
                <a:sym typeface="+mn-ea"/>
              </a:rPr>
              <a:t>知识的概念</a:t>
            </a:r>
            <a:endParaRPr lang="zh-CN" altLang="en-US" b="1" dirty="0" smtClean="0">
              <a:solidFill>
                <a:schemeClr val="tx1"/>
              </a:solidFill>
              <a:latin typeface="仿宋" panose="02010609060101010101" pitchFamily="49" charset="-122"/>
              <a:ea typeface="仿宋" panose="02010609060101010101" pitchFamily="49" charset="-122"/>
              <a:sym typeface="+mn-ea"/>
            </a:endParaRPr>
          </a:p>
        </p:txBody>
      </p:sp>
      <p:sp>
        <p:nvSpPr>
          <p:cNvPr id="22530" name="灯片编号占位符 3"/>
          <p:cNvSpPr>
            <a:spLocks noGrp="1"/>
          </p:cNvSpPr>
          <p:nvPr>
            <p:ph type="sldNum" sz="quarter" idx="12"/>
          </p:nvPr>
        </p:nvSpPr>
        <p:spPr>
          <a:noFill/>
        </p:spPr>
        <p:txBody>
          <a:bodyPr/>
          <a:lstStyle/>
          <a:p>
            <a:fld id="{68400E72-C0CC-4869-86D7-A59CF5D64EF2}" type="slidenum">
              <a:rPr lang="ja-JP" altLang="en-US"/>
            </a:fld>
            <a:endParaRPr lang="en-US" altLang="ja-JP"/>
          </a:p>
        </p:txBody>
      </p:sp>
      <p:sp>
        <p:nvSpPr>
          <p:cNvPr id="7171" name="Rectangle 3"/>
          <p:cNvSpPr>
            <a:spLocks noGrp="1" noChangeArrowheads="1"/>
          </p:cNvSpPr>
          <p:nvPr>
            <p:ph sz="quarter" idx="1"/>
          </p:nvPr>
        </p:nvSpPr>
        <p:spPr>
          <a:xfrm>
            <a:off x="250825" y="1758860"/>
            <a:ext cx="8642350" cy="3728321"/>
          </a:xfrm>
          <a:noFill/>
          <a:ln>
            <a:noFill/>
          </a:ln>
        </p:spPr>
        <p:style>
          <a:lnRef idx="2">
            <a:schemeClr val="dk1"/>
          </a:lnRef>
          <a:fillRef idx="1">
            <a:schemeClr val="lt1"/>
          </a:fillRef>
          <a:effectRef idx="0">
            <a:schemeClr val="dk1"/>
          </a:effectRef>
          <a:fontRef idx="minor">
            <a:schemeClr val="dk1"/>
          </a:fontRef>
        </p:style>
        <p:txBody>
          <a:bodyPr>
            <a:normAutofit/>
          </a:bodyPr>
          <a:lstStyle/>
          <a:p>
            <a:pPr eaLnBrk="1" hangingPunct="1">
              <a:lnSpc>
                <a:spcPct val="100000"/>
              </a:lnSpc>
              <a:spcBef>
                <a:spcPct val="40000"/>
              </a:spcBef>
            </a:pPr>
            <a:r>
              <a:rPr lang="zh-CN" altLang="en-US" sz="2400" b="1" dirty="0" smtClean="0">
                <a:latin typeface="仿宋" panose="02010609060101010101" pitchFamily="49" charset="-122"/>
                <a:ea typeface="仿宋" panose="02010609060101010101" pitchFamily="49" charset="-122"/>
              </a:rPr>
              <a:t>知识：在长期的生活及社会实践中、在科学研究及实验中</a:t>
            </a:r>
            <a:endParaRPr lang="en-US" altLang="zh-CN" sz="2400" b="1" dirty="0" smtClean="0">
              <a:latin typeface="仿宋" panose="02010609060101010101" pitchFamily="49" charset="-122"/>
              <a:ea typeface="仿宋" panose="02010609060101010101" pitchFamily="49" charset="-122"/>
            </a:endParaRPr>
          </a:p>
          <a:p>
            <a:pPr marL="0" indent="0" eaLnBrk="1" hangingPunct="1">
              <a:lnSpc>
                <a:spcPct val="100000"/>
              </a:lnSpc>
              <a:spcBef>
                <a:spcPct val="40000"/>
              </a:spcBef>
              <a:buNone/>
            </a:pPr>
            <a:r>
              <a:rPr lang="en-US" altLang="zh-CN" sz="2400" b="1" dirty="0">
                <a:latin typeface="仿宋" panose="02010609060101010101" pitchFamily="49" charset="-122"/>
                <a:ea typeface="仿宋" panose="02010609060101010101" pitchFamily="49" charset="-122"/>
              </a:rPr>
              <a:t> </a:t>
            </a:r>
            <a:r>
              <a:rPr lang="en-US" altLang="zh-CN" sz="2400" b="1" dirty="0" smtClean="0">
                <a:latin typeface="仿宋" panose="02010609060101010101" pitchFamily="49" charset="-122"/>
                <a:ea typeface="仿宋" panose="02010609060101010101" pitchFamily="49" charset="-122"/>
              </a:rPr>
              <a:t> </a:t>
            </a:r>
            <a:r>
              <a:rPr lang="zh-CN" altLang="en-US" sz="2400" b="1" dirty="0" smtClean="0">
                <a:latin typeface="仿宋" panose="02010609060101010101" pitchFamily="49" charset="-122"/>
                <a:ea typeface="仿宋" panose="02010609060101010101" pitchFamily="49" charset="-122"/>
              </a:rPr>
              <a:t>积累起来的对客观世界的认识与经验。</a:t>
            </a:r>
            <a:endParaRPr lang="zh-CN" altLang="en-US" sz="2400" b="1" dirty="0" smtClean="0">
              <a:latin typeface="仿宋" panose="02010609060101010101" pitchFamily="49" charset="-122"/>
              <a:ea typeface="仿宋" panose="02010609060101010101" pitchFamily="49" charset="-122"/>
            </a:endParaRPr>
          </a:p>
          <a:p>
            <a:pPr eaLnBrk="1" hangingPunct="1">
              <a:lnSpc>
                <a:spcPct val="100000"/>
              </a:lnSpc>
              <a:spcBef>
                <a:spcPct val="40000"/>
              </a:spcBef>
            </a:pPr>
            <a:r>
              <a:rPr lang="zh-CN" altLang="en-US" sz="2400" b="1" dirty="0" smtClean="0">
                <a:latin typeface="仿宋" panose="02010609060101010101" pitchFamily="49" charset="-122"/>
                <a:ea typeface="仿宋" panose="02010609060101010101" pitchFamily="49" charset="-122"/>
              </a:rPr>
              <a:t>知识：把有关</a:t>
            </a:r>
            <a:r>
              <a:rPr lang="zh-CN" altLang="en-US" sz="2400" b="1" dirty="0" smtClean="0">
                <a:solidFill>
                  <a:srgbClr val="FF0000"/>
                </a:solidFill>
                <a:latin typeface="仿宋" panose="02010609060101010101" pitchFamily="49" charset="-122"/>
                <a:ea typeface="仿宋" panose="02010609060101010101" pitchFamily="49" charset="-122"/>
              </a:rPr>
              <a:t>信息关联</a:t>
            </a:r>
            <a:r>
              <a:rPr lang="zh-CN" altLang="en-US" sz="2400" b="1" dirty="0" smtClean="0">
                <a:latin typeface="仿宋" panose="02010609060101010101" pitchFamily="49" charset="-122"/>
                <a:ea typeface="仿宋" panose="02010609060101010101" pitchFamily="49" charset="-122"/>
              </a:rPr>
              <a:t>在一起所形成的信息结构。 </a:t>
            </a:r>
            <a:endParaRPr lang="zh-CN" altLang="en-US" sz="2400" b="1" dirty="0" smtClean="0">
              <a:latin typeface="仿宋" panose="02010609060101010101" pitchFamily="49" charset="-122"/>
              <a:ea typeface="仿宋" panose="02010609060101010101" pitchFamily="49" charset="-122"/>
            </a:endParaRPr>
          </a:p>
          <a:p>
            <a:pPr eaLnBrk="1" hangingPunct="1">
              <a:lnSpc>
                <a:spcPct val="100000"/>
              </a:lnSpc>
              <a:spcBef>
                <a:spcPct val="40000"/>
              </a:spcBef>
            </a:pPr>
            <a:r>
              <a:rPr lang="zh-CN" altLang="en-US" sz="2400" b="1" dirty="0" smtClean="0">
                <a:latin typeface="仿宋" panose="02010609060101010101" pitchFamily="49" charset="-122"/>
                <a:ea typeface="仿宋" panose="02010609060101010101" pitchFamily="49" charset="-122"/>
              </a:rPr>
              <a:t>知识反映了客观世界中事物之间的关系，不同事物或者相同事物间的不同关系形成了不同的知识。</a:t>
            </a:r>
            <a:endParaRPr lang="zh-CN" altLang="en-US" sz="2400" b="1" dirty="0" smtClean="0">
              <a:latin typeface="仿宋" panose="02010609060101010101" pitchFamily="49" charset="-122"/>
              <a:ea typeface="仿宋" panose="02010609060101010101" pitchFamily="49" charset="-122"/>
            </a:endParaRPr>
          </a:p>
        </p:txBody>
      </p:sp>
      <p:sp>
        <p:nvSpPr>
          <p:cNvPr id="7173" name="AutoShape 5"/>
          <p:cNvSpPr/>
          <p:nvPr/>
        </p:nvSpPr>
        <p:spPr bwMode="auto">
          <a:xfrm>
            <a:off x="3276600" y="3444933"/>
            <a:ext cx="4742502" cy="1219200"/>
          </a:xfrm>
          <a:prstGeom prst="accentCallout2">
            <a:avLst>
              <a:gd name="adj1" fmla="val 9375"/>
              <a:gd name="adj2" fmla="val -1407"/>
              <a:gd name="adj3" fmla="val 9375"/>
              <a:gd name="adj4" fmla="val -3463"/>
              <a:gd name="adj5" fmla="val -22264"/>
              <a:gd name="adj6" fmla="val -5606"/>
            </a:avLst>
          </a:prstGeom>
          <a:gradFill rotWithShape="0">
            <a:gsLst>
              <a:gs pos="0">
                <a:schemeClr val="bg1"/>
              </a:gs>
              <a:gs pos="100000">
                <a:schemeClr val="accent1"/>
              </a:gs>
            </a:gsLst>
            <a:path path="shape">
              <a:fillToRect l="50000" t="50000" r="50000" b="50000"/>
            </a:path>
          </a:gradFill>
          <a:ln w="9525">
            <a:solidFill>
              <a:schemeClr val="tx1"/>
            </a:solidFill>
            <a:miter lim="800000"/>
          </a:ln>
        </p:spPr>
        <p:txBody>
          <a:bodyPr/>
          <a:lstStyle/>
          <a:p>
            <a:r>
              <a:rPr lang="zh-CN" altLang="en-US" sz="2000" b="1" dirty="0"/>
              <a:t>信息关联形式：</a:t>
            </a:r>
            <a:r>
              <a:rPr lang="zh-CN" altLang="en-US" sz="2000" b="1" dirty="0">
                <a:latin typeface="Times New Roman" panose="02020603050405020304" pitchFamily="18" charset="0"/>
              </a:rPr>
              <a:t>“</a:t>
            </a:r>
            <a:r>
              <a:rPr lang="zh-CN" altLang="en-US" sz="2000" b="1" dirty="0">
                <a:latin typeface="宋体" panose="02010600030101010101" pitchFamily="2" charset="-122"/>
              </a:rPr>
              <a:t>如果</a:t>
            </a:r>
            <a:r>
              <a:rPr lang="en-US" altLang="zh-CN" sz="2000" baseline="5000" dirty="0">
                <a:latin typeface="宋体" panose="02010600030101010101" pitchFamily="2" charset="-122"/>
              </a:rPr>
              <a:t>……</a:t>
            </a:r>
            <a:r>
              <a:rPr lang="zh-CN" altLang="en-US" sz="2000" b="1" dirty="0"/>
              <a:t>，</a:t>
            </a:r>
            <a:r>
              <a:rPr lang="zh-CN" altLang="en-US" sz="2000" b="1" dirty="0">
                <a:latin typeface="宋体" panose="02010600030101010101" pitchFamily="2" charset="-122"/>
              </a:rPr>
              <a:t>则</a:t>
            </a:r>
            <a:r>
              <a:rPr lang="en-US" altLang="zh-CN" sz="2000" baseline="5000" dirty="0">
                <a:latin typeface="宋体" panose="02010600030101010101" pitchFamily="2" charset="-122"/>
              </a:rPr>
              <a:t>……</a:t>
            </a:r>
            <a:r>
              <a:rPr lang="en-US" altLang="zh-CN" sz="2000" b="1" dirty="0">
                <a:latin typeface="Times New Roman" panose="02020603050405020304" pitchFamily="18" charset="0"/>
              </a:rPr>
              <a:t>”</a:t>
            </a:r>
            <a:r>
              <a:rPr lang="en-US" altLang="zh-CN" sz="2000" b="1" dirty="0"/>
              <a:t> </a:t>
            </a:r>
            <a:endParaRPr lang="en-US" altLang="zh-CN" sz="2000" b="1" dirty="0"/>
          </a:p>
          <a:p>
            <a:endParaRPr lang="en-US" altLang="zh-CN" sz="2000" b="1" dirty="0"/>
          </a:p>
          <a:p>
            <a:r>
              <a:rPr lang="zh-CN" altLang="en-US" sz="2000" b="1" dirty="0">
                <a:solidFill>
                  <a:srgbClr val="0000FF"/>
                </a:solidFill>
                <a:latin typeface="宋体" panose="02010600030101010101" pitchFamily="2" charset="-122"/>
              </a:rPr>
              <a:t>如果大雁向南飞，则冬天就要来临了。</a:t>
            </a:r>
            <a:endParaRPr lang="zh-CN" altLang="en-US" sz="2000" b="1" dirty="0">
              <a:solidFill>
                <a:srgbClr val="0000FF"/>
              </a:solidFill>
              <a:latin typeface="宋体" panose="02010600030101010101" pitchFamily="2" charset="-122"/>
            </a:endParaRPr>
          </a:p>
          <a:p>
            <a:pPr algn="ctr"/>
            <a:r>
              <a:rPr lang="zh-CN" altLang="en-US" sz="2000" dirty="0"/>
              <a:t> </a:t>
            </a:r>
            <a:endParaRPr lang="zh-CN" altLang="en-US" sz="2000" dirty="0"/>
          </a:p>
        </p:txBody>
      </p:sp>
      <p:sp>
        <p:nvSpPr>
          <p:cNvPr id="7174" name="Text Box 6"/>
          <p:cNvSpPr txBox="1">
            <a:spLocks noChangeArrowheads="1"/>
          </p:cNvSpPr>
          <p:nvPr/>
        </p:nvSpPr>
        <p:spPr bwMode="auto">
          <a:xfrm>
            <a:off x="6418902" y="5207920"/>
            <a:ext cx="1905000" cy="519113"/>
          </a:xfrm>
          <a:prstGeom prst="rect">
            <a:avLst/>
          </a:prstGeom>
          <a:noFill/>
          <a:ln w="9525">
            <a:noFill/>
            <a:miter lim="800000"/>
          </a:ln>
        </p:spPr>
        <p:txBody>
          <a:bodyPr>
            <a:spAutoFit/>
          </a:bodyPr>
          <a:lstStyle/>
          <a:p>
            <a:pPr>
              <a:spcBef>
                <a:spcPct val="50000"/>
              </a:spcBef>
            </a:pPr>
            <a:r>
              <a:rPr lang="en-US" altLang="zh-CN" sz="2800" b="1" dirty="0">
                <a:latin typeface="Times New Roman" panose="02020603050405020304" pitchFamily="18" charset="0"/>
              </a:rPr>
              <a:t>——</a:t>
            </a:r>
            <a:r>
              <a:rPr lang="en-US" altLang="zh-CN" sz="2800" b="1" dirty="0">
                <a:latin typeface="宋体" panose="02010600030101010101" pitchFamily="2" charset="-122"/>
              </a:rPr>
              <a:t> </a:t>
            </a:r>
            <a:r>
              <a:rPr lang="zh-CN" altLang="en-US" sz="2800" b="1" dirty="0">
                <a:solidFill>
                  <a:schemeClr val="accent2"/>
                </a:solidFill>
                <a:latin typeface="宋体" panose="02010600030101010101" pitchFamily="2" charset="-122"/>
              </a:rPr>
              <a:t>规则</a:t>
            </a:r>
            <a:endParaRPr lang="zh-CN" altLang="en-US" sz="2800" b="1" dirty="0">
              <a:solidFill>
                <a:schemeClr val="accent2"/>
              </a:solidFill>
              <a:latin typeface="宋体" panose="02010600030101010101" pitchFamily="2" charset="-122"/>
            </a:endParaRPr>
          </a:p>
        </p:txBody>
      </p:sp>
      <p:sp>
        <p:nvSpPr>
          <p:cNvPr id="7176" name="Rectangle 8"/>
          <p:cNvSpPr>
            <a:spLocks noChangeArrowheads="1"/>
          </p:cNvSpPr>
          <p:nvPr/>
        </p:nvSpPr>
        <p:spPr bwMode="auto">
          <a:xfrm>
            <a:off x="3276600" y="4730242"/>
            <a:ext cx="2252663" cy="558038"/>
          </a:xfrm>
          <a:prstGeom prst="rect">
            <a:avLst/>
          </a:prstGeom>
          <a:noFill/>
          <a:ln w="9525">
            <a:noFill/>
            <a:miter lim="800000"/>
          </a:ln>
        </p:spPr>
        <p:txBody>
          <a:bodyPr>
            <a:spAutoFit/>
          </a:bodyPr>
          <a:lstStyle/>
          <a:p>
            <a:pPr>
              <a:lnSpc>
                <a:spcPct val="120000"/>
              </a:lnSpc>
              <a:spcBef>
                <a:spcPct val="40000"/>
              </a:spcBef>
              <a:buClr>
                <a:schemeClr val="accent2"/>
              </a:buClr>
              <a:buFont typeface="Wingdings" panose="05000000000000000000" pitchFamily="2" charset="2"/>
              <a:buNone/>
            </a:pPr>
            <a:r>
              <a:rPr lang="en-US" altLang="zh-CN" sz="2800" b="1" dirty="0"/>
              <a:t>——   </a:t>
            </a:r>
            <a:r>
              <a:rPr lang="zh-CN" altLang="en-US" sz="2800" b="1" dirty="0">
                <a:solidFill>
                  <a:schemeClr val="accent2"/>
                </a:solidFill>
              </a:rPr>
              <a:t>事实</a:t>
            </a:r>
            <a:endParaRPr lang="zh-CN" altLang="en-US" sz="2800" b="1" dirty="0">
              <a:solidFill>
                <a:schemeClr val="accent2"/>
              </a:solidFill>
            </a:endParaRPr>
          </a:p>
        </p:txBody>
      </p:sp>
      <p:sp>
        <p:nvSpPr>
          <p:cNvPr id="7177" name="Rectangle 9"/>
          <p:cNvSpPr>
            <a:spLocks noChangeArrowheads="1"/>
          </p:cNvSpPr>
          <p:nvPr/>
        </p:nvSpPr>
        <p:spPr bwMode="auto">
          <a:xfrm>
            <a:off x="573463" y="4289199"/>
            <a:ext cx="7086600" cy="1508105"/>
          </a:xfrm>
          <a:prstGeom prst="rect">
            <a:avLst/>
          </a:prstGeom>
          <a:noFill/>
          <a:ln w="9525">
            <a:noFill/>
            <a:miter lim="800000"/>
          </a:ln>
        </p:spPr>
        <p:txBody>
          <a:bodyPr>
            <a:spAutoFit/>
          </a:bodyPr>
          <a:lstStyle/>
          <a:p>
            <a:pPr>
              <a:lnSpc>
                <a:spcPct val="100000"/>
              </a:lnSpc>
              <a:spcBef>
                <a:spcPct val="50000"/>
              </a:spcBef>
              <a:buClr>
                <a:schemeClr val="accent2"/>
              </a:buClr>
              <a:buFont typeface="Wingdings" panose="05000000000000000000" pitchFamily="2" charset="2"/>
              <a:buNone/>
            </a:pPr>
            <a:r>
              <a:rPr lang="zh-CN" altLang="en-US" sz="2000" b="1" dirty="0"/>
              <a:t>例如：</a:t>
            </a:r>
            <a:endParaRPr lang="zh-CN" altLang="en-US" sz="2000" b="1" dirty="0"/>
          </a:p>
          <a:p>
            <a:pPr>
              <a:lnSpc>
                <a:spcPct val="100000"/>
              </a:lnSpc>
              <a:spcBef>
                <a:spcPct val="50000"/>
              </a:spcBef>
              <a:buClr>
                <a:schemeClr val="accent2"/>
              </a:buClr>
              <a:buFont typeface="Wingdings" panose="05000000000000000000" pitchFamily="2" charset="2"/>
              <a:buNone/>
            </a:pPr>
            <a:r>
              <a:rPr lang="zh-CN" altLang="en-US" sz="2000" b="1" dirty="0"/>
              <a:t> </a:t>
            </a:r>
            <a:r>
              <a:rPr lang="zh-CN" altLang="en-US" sz="2400" b="1" dirty="0">
                <a:latin typeface="Times New Roman" panose="02020603050405020304" pitchFamily="18" charset="0"/>
              </a:rPr>
              <a:t>“</a:t>
            </a:r>
            <a:r>
              <a:rPr lang="zh-CN" altLang="en-US" sz="2400" b="1" dirty="0">
                <a:solidFill>
                  <a:schemeClr val="folHlink"/>
                </a:solidFill>
                <a:latin typeface="宋体" panose="02010600030101010101" pitchFamily="2" charset="-122"/>
              </a:rPr>
              <a:t>雪是白色的</a:t>
            </a:r>
            <a:r>
              <a:rPr lang="zh-CN" altLang="en-US" sz="2400" b="1" dirty="0">
                <a:latin typeface="Times New Roman" panose="02020603050405020304" pitchFamily="18" charset="0"/>
              </a:rPr>
              <a:t>”</a:t>
            </a:r>
            <a:r>
              <a:rPr lang="zh-CN" altLang="en-US" sz="2400" b="1" dirty="0"/>
              <a:t> 。</a:t>
            </a:r>
            <a:endParaRPr lang="zh-CN" altLang="en-US" sz="2400" b="1" dirty="0"/>
          </a:p>
          <a:p>
            <a:pPr>
              <a:lnSpc>
                <a:spcPct val="100000"/>
              </a:lnSpc>
              <a:spcBef>
                <a:spcPct val="50000"/>
              </a:spcBef>
              <a:buClr>
                <a:schemeClr val="accent2"/>
              </a:buClr>
              <a:buFont typeface="Wingdings" panose="05000000000000000000" pitchFamily="2" charset="2"/>
              <a:buNone/>
            </a:pPr>
            <a:r>
              <a:rPr lang="zh-CN" altLang="en-US" sz="2000" b="1" dirty="0"/>
              <a:t> </a:t>
            </a:r>
            <a:r>
              <a:rPr lang="zh-CN" altLang="en-US" sz="2400" b="1" dirty="0">
                <a:latin typeface="Times New Roman" panose="02020603050405020304" pitchFamily="18" charset="0"/>
              </a:rPr>
              <a:t>“</a:t>
            </a:r>
            <a:r>
              <a:rPr lang="zh-CN" altLang="en-US" sz="2400" b="1" dirty="0">
                <a:solidFill>
                  <a:schemeClr val="folHlink"/>
                </a:solidFill>
                <a:latin typeface="宋体" panose="02010600030101010101" pitchFamily="2" charset="-122"/>
              </a:rPr>
              <a:t>如果头痛且流涕，则有可能患了感冒</a:t>
            </a:r>
            <a:r>
              <a:rPr lang="zh-CN" altLang="en-US" sz="2400" b="1" dirty="0">
                <a:latin typeface="Times New Roman" panose="02020603050405020304" pitchFamily="18" charset="0"/>
              </a:rPr>
              <a:t>”</a:t>
            </a:r>
            <a:r>
              <a:rPr lang="zh-CN" altLang="en-US" sz="2400" b="1" dirty="0"/>
              <a:t> 。</a:t>
            </a:r>
            <a:endParaRPr lang="zh-CN" altLang="en-US" sz="2400" b="1"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 calcmode="lin" valueType="num">
                                      <p:cBhvr additive="base">
                                        <p:cTn id="7" dur="750" fill="hold"/>
                                        <p:tgtEl>
                                          <p:spTgt spid="7171">
                                            <p:txEl>
                                              <p:pRg st="0" end="0"/>
                                            </p:txEl>
                                          </p:spTgt>
                                        </p:tgtEl>
                                        <p:attrNameLst>
                                          <p:attrName>ppt_x</p:attrName>
                                        </p:attrNameLst>
                                      </p:cBhvr>
                                      <p:tavLst>
                                        <p:tav tm="0">
                                          <p:val>
                                            <p:strVal val="0-#ppt_w/2"/>
                                          </p:val>
                                        </p:tav>
                                        <p:tav tm="100000">
                                          <p:val>
                                            <p:strVal val="#ppt_x"/>
                                          </p:val>
                                        </p:tav>
                                      </p:tavLst>
                                    </p:anim>
                                    <p:anim calcmode="lin" valueType="num">
                                      <p:cBhvr additive="base">
                                        <p:cTn id="8" dur="750" fill="hold"/>
                                        <p:tgtEl>
                                          <p:spTgt spid="7171">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fill="hold" grpId="0" nodeType="afterEffect">
                                  <p:stCondLst>
                                    <p:cond delay="0"/>
                                  </p:stCondLst>
                                  <p:childTnLst>
                                    <p:set>
                                      <p:cBhvr>
                                        <p:cTn id="11" dur="1" fill="hold">
                                          <p:stCondLst>
                                            <p:cond delay="0"/>
                                          </p:stCondLst>
                                        </p:cTn>
                                        <p:tgtEl>
                                          <p:spTgt spid="7171">
                                            <p:txEl>
                                              <p:pRg st="1" end="1"/>
                                            </p:txEl>
                                          </p:spTgt>
                                        </p:tgtEl>
                                        <p:attrNameLst>
                                          <p:attrName>style.visibility</p:attrName>
                                        </p:attrNameLst>
                                      </p:cBhvr>
                                      <p:to>
                                        <p:strVal val="visible"/>
                                      </p:to>
                                    </p:set>
                                    <p:anim calcmode="lin" valueType="num">
                                      <p:cBhvr additive="base">
                                        <p:cTn id="12" dur="1000" fill="hold"/>
                                        <p:tgtEl>
                                          <p:spTgt spid="7171">
                                            <p:txEl>
                                              <p:pRg st="1" end="1"/>
                                            </p:txEl>
                                          </p:spTgt>
                                        </p:tgtEl>
                                        <p:attrNameLst>
                                          <p:attrName>ppt_x</p:attrName>
                                        </p:attrNameLst>
                                      </p:cBhvr>
                                      <p:tavLst>
                                        <p:tav tm="0">
                                          <p:val>
                                            <p:strVal val="0-#ppt_w/2"/>
                                          </p:val>
                                        </p:tav>
                                        <p:tav tm="100000">
                                          <p:val>
                                            <p:strVal val="#ppt_x"/>
                                          </p:val>
                                        </p:tav>
                                      </p:tavLst>
                                    </p:anim>
                                    <p:anim calcmode="lin" valueType="num">
                                      <p:cBhvr additive="base">
                                        <p:cTn id="13" dur="1000" fill="hold"/>
                                        <p:tgtEl>
                                          <p:spTgt spid="717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717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7173"/>
                                        </p:tgtEl>
                                      </p:cBhvr>
                                    </p:animEffect>
                                    <p:set>
                                      <p:cBhvr>
                                        <p:cTn id="26" dur="1" fill="hold">
                                          <p:stCondLst>
                                            <p:cond delay="499"/>
                                          </p:stCondLst>
                                        </p:cTn>
                                        <p:tgtEl>
                                          <p:spTgt spid="7173"/>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171">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17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17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1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advAuto="0" autoUpdateAnimBg="0" uiExpand="1" build="p"/>
      <p:bldP spid="7173" grpId="0" animBg="1"/>
      <p:bldP spid="7173" grpId="1" animBg="1"/>
      <p:bldP spid="7174" grpId="0"/>
      <p:bldP spid="7176" grpId="0"/>
      <p:bldP spid="717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Times New Roman" panose="02020603050405020304" pitchFamily="18" charset="0"/>
                <a:ea typeface="黑体" panose="02010609060101010101" pitchFamily="2" charset="-122"/>
                <a:sym typeface="+mn-ea"/>
              </a:rPr>
              <a:t>2.3.3  </a:t>
            </a:r>
            <a:r>
              <a:rPr lang="zh-CN" altLang="en-US" dirty="0">
                <a:latin typeface="Times New Roman" panose="02020603050405020304" pitchFamily="18" charset="0"/>
                <a:ea typeface="黑体" panose="02010609060101010101" pitchFamily="2" charset="-122"/>
                <a:sym typeface="+mn-ea"/>
              </a:rPr>
              <a:t>谓词公式</a:t>
            </a:r>
            <a:endParaRPr lang="zh-CN" altLang="en-US" dirty="0"/>
          </a:p>
        </p:txBody>
      </p:sp>
      <p:sp>
        <p:nvSpPr>
          <p:cNvPr id="4" name="灯片编号占位符 3"/>
          <p:cNvSpPr>
            <a:spLocks noGrp="1"/>
          </p:cNvSpPr>
          <p:nvPr>
            <p:ph type="sldNum" sz="quarter" idx="12"/>
          </p:nvPr>
        </p:nvSpPr>
        <p:spPr/>
        <p:txBody>
          <a:bodyPr/>
          <a:lstStyle/>
          <a:p>
            <a:pPr>
              <a:defRPr/>
            </a:pPr>
            <a:fld id="{82227C12-0A9D-4045-8A90-DFF61BC5C20E}" type="slidenum">
              <a:rPr lang="ja-JP" altLang="en-US"/>
            </a:fld>
            <a:endParaRPr lang="en-US" altLang="ja-JP"/>
          </a:p>
        </p:txBody>
      </p:sp>
      <p:sp>
        <p:nvSpPr>
          <p:cNvPr id="451587" name="Rectangle 3"/>
          <p:cNvSpPr>
            <a:spLocks noGrp="1" noChangeArrowheads="1"/>
          </p:cNvSpPr>
          <p:nvPr>
            <p:ph sz="quarter" idx="1"/>
          </p:nvPr>
        </p:nvSpPr>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20000"/>
              </a:spcAft>
              <a:buClr>
                <a:schemeClr val="tx2"/>
              </a:buClr>
              <a:buSzTx/>
              <a:buFont typeface="Wingdings" panose="05000000000000000000" pitchFamily="2" charset="2"/>
              <a:buNone/>
              <a:defRPr/>
            </a:pPr>
            <a:r>
              <a:rPr kumimoji="0" lang="en-US" altLang="zh-CN" sz="2800" b="1" i="0" u="none" strike="noStrike" kern="0" cap="none" spc="0" normalizeH="0" baseline="0" noProof="0" dirty="0">
                <a:ln>
                  <a:noFill/>
                </a:ln>
                <a:solidFill>
                  <a:schemeClr val="tx2"/>
                </a:solidFill>
                <a:effectLst/>
                <a:uLnTx/>
                <a:uFillTx/>
                <a:latin typeface="幼圆" panose="02010509060101010101" pitchFamily="49" charset="-122"/>
                <a:ea typeface="幼圆" panose="02010509060101010101" pitchFamily="49" charset="-122"/>
                <a:cs typeface="+mn-cs"/>
              </a:rPr>
              <a:t>4</a:t>
            </a:r>
            <a:r>
              <a:rPr kumimoji="0" lang="zh-CN" altLang="en-US" sz="2800" b="1" i="0" u="none" strike="noStrike" kern="0" cap="none" spc="0" normalizeH="0" baseline="0" noProof="0" dirty="0">
                <a:ln>
                  <a:noFill/>
                </a:ln>
                <a:solidFill>
                  <a:schemeClr val="tx2"/>
                </a:solidFill>
                <a:effectLst/>
                <a:uLnTx/>
                <a:uFillTx/>
                <a:latin typeface="幼圆" panose="02010509060101010101" pitchFamily="49" charset="-122"/>
                <a:ea typeface="幼圆" panose="02010509060101010101" pitchFamily="49" charset="-122"/>
                <a:cs typeface="+mn-cs"/>
              </a:rPr>
              <a:t>、谓词公式</a:t>
            </a:r>
            <a:endParaRPr kumimoji="0" lang="zh-CN" altLang="en-US" sz="2800" b="1" i="0" u="none" strike="noStrike" kern="0" cap="none" spc="0" normalizeH="0" baseline="0" noProof="0" dirty="0">
              <a:ln>
                <a:noFill/>
              </a:ln>
              <a:solidFill>
                <a:schemeClr val="tx2"/>
              </a:solidFill>
              <a:effectLst/>
              <a:uLnTx/>
              <a:uFillTx/>
              <a:latin typeface="幼圆" panose="02010509060101010101" pitchFamily="49" charset="-122"/>
              <a:ea typeface="幼圆" panose="02010509060101010101" pitchFamily="49" charset="-122"/>
              <a:cs typeface="+mn-cs"/>
            </a:endParaRPr>
          </a:p>
          <a:p>
            <a:pPr marL="0" marR="0" lvl="0" indent="0" algn="l" defTabSz="914400" rtl="0" eaLnBrk="0" fontAlgn="base" latinLnBrk="0" hangingPunct="0">
              <a:lnSpc>
                <a:spcPct val="100000"/>
              </a:lnSpc>
              <a:spcBef>
                <a:spcPct val="20000"/>
              </a:spcBef>
              <a:spcAft>
                <a:spcPct val="20000"/>
              </a:spcAft>
              <a:buClr>
                <a:schemeClr val="tx2"/>
              </a:buClr>
              <a:buSzTx/>
              <a:buFont typeface="Wingdings" panose="05000000000000000000" pitchFamily="2" charset="2"/>
              <a:buNone/>
              <a:defRPr/>
            </a:pPr>
            <a:endParaRPr kumimoji="0" lang="zh-CN" altLang="en-US" sz="2000" b="1" i="0" u="none" strike="noStrike" kern="0" cap="none" spc="0" normalizeH="0" baseline="0" noProof="0" dirty="0">
              <a:ln>
                <a:noFill/>
              </a:ln>
              <a:solidFill>
                <a:srgbClr val="3E1D81"/>
              </a:solidFill>
              <a:effectLst/>
              <a:uLnTx/>
              <a:uFillTx/>
              <a:latin typeface="+mn-lt"/>
              <a:ea typeface="宋体" panose="02010600030101010101" pitchFamily="2" charset="-122"/>
            </a:endParaRPr>
          </a:p>
        </p:txBody>
      </p:sp>
      <p:sp>
        <p:nvSpPr>
          <p:cNvPr id="29699" name="Rectangle 3"/>
          <p:cNvSpPr>
            <a:spLocks noGrp="1"/>
          </p:cNvSpPr>
          <p:nvPr/>
        </p:nvSpPr>
        <p:spPr>
          <a:xfrm>
            <a:off x="362196" y="2211778"/>
            <a:ext cx="8605253" cy="4117769"/>
          </a:xfrm>
          <a:prstGeom prst="rect">
            <a:avLst/>
          </a:prstGeom>
          <a:noFill/>
          <a:ln w="9525">
            <a:noFill/>
          </a:ln>
        </p:spPr>
        <p:txBody>
          <a:bodyPr vert="horz" wrap="square" lIns="91440" tIns="45720" rIns="91440" bIns="45720" anchor="t"/>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200">
                <a:solidFill>
                  <a:schemeClr val="tx1"/>
                </a:solidFill>
                <a:latin typeface="+mn-lt"/>
              </a:defRPr>
            </a:lvl2pPr>
            <a:lvl3pPr marL="1143000" indent="-228600" algn="l" rtl="0" eaLnBrk="0" fontAlgn="base" hangingPunct="0">
              <a:spcBef>
                <a:spcPct val="20000"/>
              </a:spcBef>
              <a:spcAft>
                <a:spcPct val="0"/>
              </a:spcAft>
              <a:buClr>
                <a:schemeClr val="accent2"/>
              </a:buClr>
              <a:buChar char="•"/>
              <a:defRPr>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3" algn="l"/>
            <a:r>
              <a:rPr lang="en-US" altLang="zh-CN" sz="2000" b="1" dirty="0" smtClean="0">
                <a:solidFill>
                  <a:srgbClr val="3E1D81"/>
                </a:solidFill>
                <a:ea typeface="宋体" panose="02010600030101010101" pitchFamily="2" charset="-122"/>
              </a:rPr>
              <a:t>I(x)</a:t>
            </a:r>
            <a:r>
              <a:rPr lang="zh-CN" altLang="en-US" sz="2000" b="1" dirty="0" smtClean="0">
                <a:solidFill>
                  <a:srgbClr val="3E1D81"/>
                </a:solidFill>
                <a:ea typeface="宋体" panose="02010600030101010101" pitchFamily="2" charset="-122"/>
              </a:rPr>
              <a:t>表示“</a:t>
            </a:r>
            <a:r>
              <a:rPr lang="en-US" altLang="zh-CN" sz="2000" b="1" dirty="0" smtClean="0">
                <a:solidFill>
                  <a:srgbClr val="3E1D81"/>
                </a:solidFill>
                <a:ea typeface="宋体" panose="02010600030101010101" pitchFamily="2" charset="-122"/>
              </a:rPr>
              <a:t>x</a:t>
            </a:r>
            <a:r>
              <a:rPr lang="zh-CN" altLang="en-US" sz="2000" b="1" dirty="0" smtClean="0">
                <a:solidFill>
                  <a:srgbClr val="3E1D81"/>
                </a:solidFill>
                <a:ea typeface="宋体" panose="02010600030101010101" pitchFamily="2" charset="-122"/>
              </a:rPr>
              <a:t>是整数”</a:t>
            </a:r>
            <a:endParaRPr lang="zh-CN" altLang="en-US" sz="2000" b="1" dirty="0" smtClean="0">
              <a:solidFill>
                <a:srgbClr val="3E1D81"/>
              </a:solidFill>
              <a:ea typeface="宋体" panose="02010600030101010101" pitchFamily="2" charset="-122"/>
            </a:endParaRPr>
          </a:p>
          <a:p>
            <a:pPr lvl="3" algn="l"/>
            <a:r>
              <a:rPr lang="en-US" altLang="zh-CN" sz="2000" b="1" dirty="0" smtClean="0">
                <a:solidFill>
                  <a:srgbClr val="3E1D81"/>
                </a:solidFill>
                <a:ea typeface="宋体" panose="02010600030101010101" pitchFamily="2" charset="-122"/>
              </a:rPr>
              <a:t>P(x</a:t>
            </a:r>
            <a:r>
              <a:rPr lang="en-US" altLang="zh-CN" sz="2000" b="1" dirty="0">
                <a:solidFill>
                  <a:srgbClr val="3E1D81"/>
                </a:solidFill>
                <a:ea typeface="宋体" panose="02010600030101010101" pitchFamily="2" charset="-122"/>
              </a:rPr>
              <a:t>)</a:t>
            </a:r>
            <a:r>
              <a:rPr lang="zh-CN" altLang="en-US" sz="2000" b="1" dirty="0">
                <a:solidFill>
                  <a:srgbClr val="3E1D81"/>
                </a:solidFill>
                <a:ea typeface="宋体" panose="02010600030101010101" pitchFamily="2" charset="-122"/>
              </a:rPr>
              <a:t>表示“</a:t>
            </a:r>
            <a:r>
              <a:rPr lang="en-US" altLang="zh-CN" sz="2000" b="1" dirty="0">
                <a:solidFill>
                  <a:srgbClr val="3E1D81"/>
                </a:solidFill>
                <a:ea typeface="宋体" panose="02010600030101010101" pitchFamily="2" charset="-122"/>
              </a:rPr>
              <a:t>x</a:t>
            </a:r>
            <a:r>
              <a:rPr lang="zh-CN" altLang="en-US" sz="2000" b="1" dirty="0">
                <a:solidFill>
                  <a:srgbClr val="3E1D81"/>
                </a:solidFill>
                <a:ea typeface="宋体" panose="02010600030101010101" pitchFamily="2" charset="-122"/>
              </a:rPr>
              <a:t>是正数”</a:t>
            </a:r>
            <a:endParaRPr lang="en-US" altLang="zh-CN" sz="2000" b="1" dirty="0">
              <a:solidFill>
                <a:srgbClr val="3E1D81"/>
              </a:solidFill>
              <a:ea typeface="宋体" panose="02010600030101010101" pitchFamily="2" charset="-122"/>
            </a:endParaRPr>
          </a:p>
          <a:p>
            <a:pPr lvl="3" algn="l"/>
            <a:r>
              <a:rPr lang="en-US" altLang="zh-CN" sz="2000" b="1" dirty="0">
                <a:solidFill>
                  <a:srgbClr val="3E1D81"/>
                </a:solidFill>
                <a:ea typeface="宋体" panose="02010600030101010101" pitchFamily="2" charset="-122"/>
              </a:rPr>
              <a:t>N(x)</a:t>
            </a:r>
            <a:r>
              <a:rPr lang="zh-CN" altLang="en-US" sz="2000" b="1" dirty="0">
                <a:solidFill>
                  <a:srgbClr val="3E1D81"/>
                </a:solidFill>
                <a:ea typeface="宋体" panose="02010600030101010101" pitchFamily="2" charset="-122"/>
              </a:rPr>
              <a:t>表示“</a:t>
            </a:r>
            <a:r>
              <a:rPr lang="en-US" altLang="zh-CN" sz="2000" b="1" dirty="0">
                <a:solidFill>
                  <a:srgbClr val="3E1D81"/>
                </a:solidFill>
                <a:ea typeface="宋体" panose="02010600030101010101" pitchFamily="2" charset="-122"/>
              </a:rPr>
              <a:t>x</a:t>
            </a:r>
            <a:r>
              <a:rPr lang="zh-CN" altLang="en-US" sz="2000" b="1" dirty="0">
                <a:solidFill>
                  <a:srgbClr val="3E1D81"/>
                </a:solidFill>
                <a:ea typeface="宋体" panose="02010600030101010101" pitchFamily="2" charset="-122"/>
              </a:rPr>
              <a:t>是负数”</a:t>
            </a:r>
            <a:endParaRPr lang="zh-CN" altLang="en-US" sz="2000" b="1" dirty="0">
              <a:solidFill>
                <a:srgbClr val="3E1D81"/>
              </a:solidFill>
              <a:ea typeface="宋体" panose="02010600030101010101" pitchFamily="2" charset="-122"/>
            </a:endParaRPr>
          </a:p>
          <a:p>
            <a:pPr lvl="1" algn="l">
              <a:spcAft>
                <a:spcPct val="20000"/>
              </a:spcAft>
              <a:buClrTx/>
              <a:buFontTx/>
              <a:buNone/>
            </a:pPr>
            <a:r>
              <a:rPr lang="zh-CN" altLang="en-US" sz="2000" b="1" dirty="0">
                <a:solidFill>
                  <a:srgbClr val="3E1D81"/>
                </a:solidFill>
                <a:ea typeface="宋体" panose="02010600030101010101" pitchFamily="2" charset="-122"/>
              </a:rPr>
              <a:t>      此时可用谓词公式把上述知识表示为</a:t>
            </a:r>
            <a:r>
              <a:rPr lang="en-US" altLang="zh-CN" sz="2000" b="1" dirty="0">
                <a:solidFill>
                  <a:srgbClr val="3E1D81"/>
                </a:solidFill>
                <a:ea typeface="宋体" panose="02010600030101010101" pitchFamily="2" charset="-122"/>
              </a:rPr>
              <a:t>:</a:t>
            </a:r>
            <a:endParaRPr lang="en-US" altLang="zh-CN" sz="2000" b="1" dirty="0">
              <a:solidFill>
                <a:srgbClr val="3E1D81"/>
              </a:solidFill>
              <a:ea typeface="宋体" panose="02010600030101010101" pitchFamily="2" charset="-122"/>
            </a:endParaRPr>
          </a:p>
          <a:p>
            <a:pPr lvl="3" algn="l"/>
            <a:r>
              <a:rPr lang="zh-CN" altLang="en-US" sz="2000" b="1" dirty="0">
                <a:solidFill>
                  <a:srgbClr val="3E1D81"/>
                </a:solidFill>
                <a:ea typeface="宋体" panose="02010600030101010101" pitchFamily="2" charset="-122"/>
              </a:rPr>
              <a:t>①刘欢比他父亲出名</a:t>
            </a:r>
            <a:r>
              <a:rPr lang="en-US" altLang="zh-CN" sz="2000" b="1" dirty="0">
                <a:solidFill>
                  <a:srgbClr val="3E1D81"/>
                </a:solidFill>
                <a:ea typeface="宋体" panose="02010600030101010101" pitchFamily="2" charset="-122"/>
              </a:rPr>
              <a:t>:</a:t>
            </a:r>
            <a:r>
              <a:rPr lang="en-US" altLang="zh-CN" sz="2000" b="1" dirty="0">
                <a:solidFill>
                  <a:srgbClr val="5B2ABC"/>
                </a:solidFill>
                <a:ea typeface="宋体" panose="02010600030101010101" pitchFamily="2" charset="-122"/>
              </a:rPr>
              <a:t> </a:t>
            </a:r>
            <a:endParaRPr lang="en-US" altLang="zh-CN" sz="2000" b="1" dirty="0">
              <a:solidFill>
                <a:srgbClr val="5B2ABC"/>
              </a:solidFill>
              <a:ea typeface="宋体" panose="02010600030101010101" pitchFamily="2" charset="-122"/>
            </a:endParaRPr>
          </a:p>
          <a:p>
            <a:pPr lvl="4" algn="l"/>
            <a:r>
              <a:rPr lang="en-US" altLang="zh-CN" b="1" dirty="0">
                <a:solidFill>
                  <a:srgbClr val="FF0000"/>
                </a:solidFill>
                <a:ea typeface="宋体" panose="02010600030101010101" pitchFamily="2" charset="-122"/>
              </a:rPr>
              <a:t>Famous ( Liuhuan, father ( Liuhuan ))</a:t>
            </a:r>
            <a:endParaRPr lang="en-US" altLang="zh-CN" b="1" dirty="0">
              <a:solidFill>
                <a:srgbClr val="FF0000"/>
              </a:solidFill>
              <a:ea typeface="宋体" panose="02010600030101010101" pitchFamily="2" charset="-122"/>
            </a:endParaRPr>
          </a:p>
          <a:p>
            <a:pPr lvl="3" algn="l"/>
            <a:r>
              <a:rPr lang="zh-CN" altLang="en-US" sz="2000" b="1" dirty="0">
                <a:solidFill>
                  <a:srgbClr val="3E1D81"/>
                </a:solidFill>
                <a:ea typeface="宋体" panose="02010600030101010101" pitchFamily="2" charset="-122"/>
              </a:rPr>
              <a:t>②高扬是计算机系的一名学生，但他不喜欢编程 </a:t>
            </a:r>
            <a:r>
              <a:rPr lang="en-US" altLang="zh-CN" sz="2000" b="1" dirty="0">
                <a:solidFill>
                  <a:srgbClr val="3E1D81"/>
                </a:solidFill>
                <a:ea typeface="宋体" panose="02010600030101010101" pitchFamily="2" charset="-122"/>
              </a:rPr>
              <a:t>:</a:t>
            </a:r>
            <a:endParaRPr lang="en-US" altLang="zh-CN" sz="2000" b="1" dirty="0">
              <a:solidFill>
                <a:srgbClr val="3E1D81"/>
              </a:solidFill>
              <a:ea typeface="宋体" panose="02010600030101010101" pitchFamily="2" charset="-122"/>
            </a:endParaRPr>
          </a:p>
          <a:p>
            <a:pPr lvl="4" algn="just"/>
            <a:r>
              <a:rPr lang="en-US" altLang="zh-CN" sz="1800" b="1" dirty="0">
                <a:solidFill>
                  <a:srgbClr val="FF0000"/>
                </a:solidFill>
                <a:ea typeface="宋体" panose="02010600030101010101" pitchFamily="2" charset="-122"/>
              </a:rPr>
              <a:t>Computer(Gaoyang)∧¬Like(Gaoyang, </a:t>
            </a:r>
            <a:r>
              <a:rPr lang="en-US" altLang="zh-CN" sz="1800" b="1" dirty="0" smtClean="0">
                <a:solidFill>
                  <a:srgbClr val="FF0000"/>
                </a:solidFill>
                <a:ea typeface="宋体" panose="02010600030101010101" pitchFamily="2" charset="-122"/>
              </a:rPr>
              <a:t>Programing</a:t>
            </a:r>
            <a:r>
              <a:rPr lang="en-US" altLang="zh-CN" sz="1800" b="1" dirty="0">
                <a:solidFill>
                  <a:srgbClr val="FF0000"/>
                </a:solidFill>
                <a:ea typeface="宋体" panose="02010600030101010101" pitchFamily="2" charset="-122"/>
              </a:rPr>
              <a:t>)</a:t>
            </a:r>
            <a:endParaRPr lang="zh-CN" altLang="en-US" sz="1800" b="1" dirty="0">
              <a:solidFill>
                <a:srgbClr val="FF0000"/>
              </a:solidFill>
              <a:ea typeface="宋体" panose="02010600030101010101" pitchFamily="2" charset="-122"/>
            </a:endParaRPr>
          </a:p>
          <a:p>
            <a:pPr lvl="3" algn="l"/>
            <a:r>
              <a:rPr lang="zh-CN" altLang="en-US" sz="2000" b="1" dirty="0">
                <a:solidFill>
                  <a:srgbClr val="3E1D81"/>
                </a:solidFill>
                <a:ea typeface="宋体" panose="02010600030101010101" pitchFamily="2" charset="-122"/>
              </a:rPr>
              <a:t>③任何整数或者为正或者为负</a:t>
            </a:r>
            <a:r>
              <a:rPr lang="en-US" altLang="zh-CN" sz="2000" b="1" dirty="0">
                <a:solidFill>
                  <a:srgbClr val="3E1D81"/>
                </a:solidFill>
                <a:ea typeface="宋体" panose="02010600030101010101" pitchFamily="2" charset="-122"/>
              </a:rPr>
              <a:t>:</a:t>
            </a:r>
            <a:endParaRPr lang="en-US" altLang="zh-CN" sz="2000" b="1" dirty="0">
              <a:solidFill>
                <a:srgbClr val="3E1D81"/>
              </a:solidFill>
              <a:ea typeface="宋体" panose="02010600030101010101" pitchFamily="2" charset="-122"/>
            </a:endParaRPr>
          </a:p>
          <a:p>
            <a:pPr lvl="4" algn="l">
              <a:spcBef>
                <a:spcPct val="0"/>
              </a:spcBef>
            </a:pPr>
            <a:r>
              <a:rPr lang="en-US" altLang="zh-CN" b="1" dirty="0">
                <a:solidFill>
                  <a:srgbClr val="FF0000"/>
                </a:solidFill>
                <a:ea typeface="宋体" panose="02010600030101010101" pitchFamily="2" charset="-122"/>
              </a:rPr>
              <a:t>(</a:t>
            </a:r>
            <a:r>
              <a:rPr lang="en-US" altLang="zh-CN" b="1" dirty="0">
                <a:solidFill>
                  <a:srgbClr val="FF0000"/>
                </a:solidFill>
                <a:ea typeface="宋体" panose="02010600030101010101" pitchFamily="2" charset="-122"/>
                <a:sym typeface="Symbol" panose="05050102010706020507" pitchFamily="18" charset="2"/>
              </a:rPr>
              <a:t></a:t>
            </a:r>
            <a:r>
              <a:rPr lang="en-US" altLang="zh-CN" b="1" dirty="0">
                <a:solidFill>
                  <a:srgbClr val="FF0000"/>
                </a:solidFill>
                <a:ea typeface="宋体" panose="02010600030101010101" pitchFamily="2" charset="-122"/>
              </a:rPr>
              <a:t>x)(I(x) →(P(x) ∨ N(x</a:t>
            </a:r>
            <a:r>
              <a:rPr lang="en-US" altLang="zh-CN" b="1" dirty="0" smtClean="0">
                <a:solidFill>
                  <a:srgbClr val="FF0000"/>
                </a:solidFill>
                <a:ea typeface="宋体" panose="02010600030101010101" pitchFamily="2" charset="-122"/>
              </a:rPr>
              <a:t>)))</a:t>
            </a:r>
            <a:endParaRPr lang="zh-CN" altLang="en-US" sz="2000" b="1" dirty="0">
              <a:solidFill>
                <a:srgbClr val="5B2ABC"/>
              </a:solidFill>
              <a:ea typeface="宋体" panose="02010600030101010101" pitchFamily="2" charset="-122"/>
            </a:endParaRPr>
          </a:p>
          <a:p>
            <a:pPr lvl="3" algn="l">
              <a:buFontTx/>
              <a:buChar char="»"/>
            </a:pPr>
            <a:endParaRPr lang="zh-CN" altLang="en-US" sz="2000" b="1" dirty="0">
              <a:solidFill>
                <a:srgbClr val="5B2ABC"/>
              </a:solidFill>
              <a:ea typeface="宋体" panose="02010600030101010101" pitchFamily="2" charset="-122"/>
            </a:endParaRPr>
          </a:p>
        </p:txBody>
      </p:sp>
      <p:sp>
        <p:nvSpPr>
          <p:cNvPr id="3" name="矩形 2"/>
          <p:cNvSpPr/>
          <p:nvPr/>
        </p:nvSpPr>
        <p:spPr>
          <a:xfrm>
            <a:off x="4256905" y="1647475"/>
            <a:ext cx="4710545" cy="966418"/>
          </a:xfrm>
          <a:prstGeom prst="rect">
            <a:avLst/>
          </a:prstGeom>
        </p:spPr>
        <p:txBody>
          <a:bodyPr wrap="square">
            <a:spAutoFit/>
          </a:bodyPr>
          <a:lstStyle/>
          <a:p>
            <a:pPr lvl="3" eaLnBrk="0" hangingPunct="0">
              <a:spcBef>
                <a:spcPct val="20000"/>
              </a:spcBef>
              <a:defRPr/>
            </a:pPr>
            <a:r>
              <a:rPr lang="en-US" altLang="zh-CN" sz="1600" b="1" kern="0" dirty="0">
                <a:solidFill>
                  <a:schemeClr val="accent1">
                    <a:lumMod val="75000"/>
                  </a:schemeClr>
                </a:solidFill>
                <a:latin typeface="Georgia" panose="02040502050405020303"/>
              </a:rPr>
              <a:t>Famous (x, y) :   x</a:t>
            </a:r>
            <a:r>
              <a:rPr lang="zh-CN" altLang="en-US" sz="1600" b="1" kern="0" dirty="0">
                <a:solidFill>
                  <a:schemeClr val="accent1">
                    <a:lumMod val="75000"/>
                  </a:schemeClr>
                </a:solidFill>
                <a:latin typeface="Georgia" panose="02040502050405020303"/>
              </a:rPr>
              <a:t>比</a:t>
            </a:r>
            <a:r>
              <a:rPr lang="en-US" altLang="zh-CN" sz="1600" b="1" kern="0" dirty="0">
                <a:solidFill>
                  <a:schemeClr val="accent1">
                    <a:lumMod val="75000"/>
                  </a:schemeClr>
                </a:solidFill>
                <a:latin typeface="Georgia" panose="02040502050405020303"/>
              </a:rPr>
              <a:t>y</a:t>
            </a:r>
            <a:r>
              <a:rPr lang="zh-CN" altLang="en-US" sz="1600" b="1" kern="0" dirty="0">
                <a:solidFill>
                  <a:schemeClr val="accent1">
                    <a:lumMod val="75000"/>
                  </a:schemeClr>
                </a:solidFill>
                <a:latin typeface="Georgia" panose="02040502050405020303"/>
              </a:rPr>
              <a:t>出名</a:t>
            </a:r>
            <a:endParaRPr lang="zh-CN" altLang="en-US" sz="1600" b="1" kern="0" dirty="0">
              <a:solidFill>
                <a:schemeClr val="accent1">
                  <a:lumMod val="75000"/>
                </a:schemeClr>
              </a:solidFill>
              <a:latin typeface="Georgia" panose="02040502050405020303"/>
            </a:endParaRPr>
          </a:p>
          <a:p>
            <a:pPr lvl="3" eaLnBrk="0" hangingPunct="0">
              <a:spcBef>
                <a:spcPct val="20000"/>
              </a:spcBef>
              <a:defRPr/>
            </a:pPr>
            <a:r>
              <a:rPr lang="en-US" altLang="zh-CN" sz="1600" b="1" kern="0" dirty="0">
                <a:solidFill>
                  <a:schemeClr val="accent1">
                    <a:lumMod val="75000"/>
                  </a:schemeClr>
                </a:solidFill>
                <a:latin typeface="Georgia" panose="02040502050405020303"/>
              </a:rPr>
              <a:t>Computer ( x ) : x </a:t>
            </a:r>
            <a:r>
              <a:rPr lang="zh-CN" altLang="en-US" sz="1600" b="1" kern="0" dirty="0">
                <a:solidFill>
                  <a:schemeClr val="accent1">
                    <a:lumMod val="75000"/>
                  </a:schemeClr>
                </a:solidFill>
                <a:latin typeface="Georgia" panose="02040502050405020303"/>
              </a:rPr>
              <a:t>是计算机系的</a:t>
            </a:r>
            <a:endParaRPr lang="zh-CN" altLang="en-US" sz="1600" b="1" kern="0" dirty="0">
              <a:solidFill>
                <a:schemeClr val="accent1">
                  <a:lumMod val="75000"/>
                </a:schemeClr>
              </a:solidFill>
              <a:latin typeface="Georgia" panose="02040502050405020303"/>
            </a:endParaRPr>
          </a:p>
          <a:p>
            <a:pPr lvl="3" eaLnBrk="0" hangingPunct="0">
              <a:spcBef>
                <a:spcPct val="20000"/>
              </a:spcBef>
              <a:defRPr/>
            </a:pPr>
            <a:r>
              <a:rPr lang="en-US" altLang="zh-CN" sz="1600" b="1" kern="0" dirty="0">
                <a:solidFill>
                  <a:schemeClr val="accent1">
                    <a:lumMod val="75000"/>
                  </a:schemeClr>
                </a:solidFill>
                <a:latin typeface="Georgia" panose="02040502050405020303"/>
              </a:rPr>
              <a:t>Like(x, y ) : x </a:t>
            </a:r>
            <a:r>
              <a:rPr lang="zh-CN" altLang="en-US" sz="1600" b="1" kern="0" dirty="0">
                <a:solidFill>
                  <a:schemeClr val="accent1">
                    <a:lumMod val="75000"/>
                  </a:schemeClr>
                </a:solidFill>
                <a:latin typeface="Georgia" panose="02040502050405020303"/>
              </a:rPr>
              <a:t>喜欢 </a:t>
            </a:r>
            <a:r>
              <a:rPr lang="en-US" altLang="zh-CN" sz="1600" b="1" kern="0" dirty="0">
                <a:solidFill>
                  <a:schemeClr val="accent1">
                    <a:lumMod val="75000"/>
                  </a:schemeClr>
                </a:solidFill>
                <a:latin typeface="Georgia" panose="02040502050405020303"/>
              </a:rPr>
              <a:t>y</a:t>
            </a:r>
            <a:endParaRPr lang="zh-CN" altLang="en-US" sz="1600" b="1" kern="0" dirty="0">
              <a:solidFill>
                <a:schemeClr val="accent1">
                  <a:lumMod val="75000"/>
                </a:schemeClr>
              </a:solidFill>
              <a:latin typeface="Georgia" panose="02040502050405020303"/>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29699">
                                            <p:txEl>
                                              <p:pRg st="5" end="5"/>
                                            </p:txEl>
                                          </p:spTgt>
                                        </p:tgtEl>
                                        <p:attrNameLst>
                                          <p:attrName>style.visibility</p:attrName>
                                        </p:attrNameLst>
                                      </p:cBhvr>
                                      <p:to>
                                        <p:strVal val="visible"/>
                                      </p:to>
                                    </p:set>
                                    <p:anim calcmode="lin" valueType="num">
                                      <p:cBhvr additive="base">
                                        <p:cTn id="11" dur="500" fill="hold"/>
                                        <p:tgtEl>
                                          <p:spTgt spid="29699">
                                            <p:txEl>
                                              <p:pRg st="5" end="5"/>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969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29699">
                                            <p:txEl>
                                              <p:pRg st="7" end="7"/>
                                            </p:txEl>
                                          </p:spTgt>
                                        </p:tgtEl>
                                        <p:attrNameLst>
                                          <p:attrName>style.visibility</p:attrName>
                                        </p:attrNameLst>
                                      </p:cBhvr>
                                      <p:to>
                                        <p:strVal val="visible"/>
                                      </p:to>
                                    </p:set>
                                    <p:anim calcmode="lin" valueType="num">
                                      <p:cBhvr additive="base">
                                        <p:cTn id="17" dur="500" fill="hold"/>
                                        <p:tgtEl>
                                          <p:spTgt spid="29699">
                                            <p:txEl>
                                              <p:pRg st="7" end="7"/>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9699">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29699">
                                            <p:txEl>
                                              <p:pRg st="9" end="9"/>
                                            </p:txEl>
                                          </p:spTgt>
                                        </p:tgtEl>
                                        <p:attrNameLst>
                                          <p:attrName>style.visibility</p:attrName>
                                        </p:attrNameLst>
                                      </p:cBhvr>
                                      <p:to>
                                        <p:strVal val="visible"/>
                                      </p:to>
                                    </p:set>
                                    <p:anim calcmode="lin" valueType="num">
                                      <p:cBhvr additive="base">
                                        <p:cTn id="23" dur="500" fill="hold"/>
                                        <p:tgtEl>
                                          <p:spTgt spid="29699">
                                            <p:txEl>
                                              <p:pRg st="9" end="9"/>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29699">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4" name="Rectangle 2"/>
          <p:cNvSpPr>
            <a:spLocks noGrp="1" noChangeArrowheads="1"/>
          </p:cNvSpPr>
          <p:nvPr>
            <p:ph type="title"/>
          </p:nvPr>
        </p:nvSpPr>
        <p:spPr/>
        <p:txBody>
          <a:bodyPr/>
          <a:lstStyle/>
          <a:p>
            <a:pPr eaLnBrk="1" hangingPunct="1"/>
            <a:r>
              <a:rPr lang="en-US" altLang="zh-CN" b="1" dirty="0" smtClean="0">
                <a:solidFill>
                  <a:schemeClr val="tx1"/>
                </a:solidFill>
                <a:latin typeface="仿宋" panose="02010609060101010101" pitchFamily="49" charset="-122"/>
                <a:ea typeface="仿宋" panose="02010609060101010101" pitchFamily="49" charset="-122"/>
              </a:rPr>
              <a:t>2.3.3  </a:t>
            </a:r>
            <a:r>
              <a:rPr lang="zh-CN" altLang="en-US" b="1" dirty="0" smtClean="0">
                <a:solidFill>
                  <a:schemeClr val="tx1"/>
                </a:solidFill>
                <a:latin typeface="仿宋" panose="02010609060101010101" pitchFamily="49" charset="-122"/>
                <a:ea typeface="仿宋" panose="02010609060101010101" pitchFamily="49" charset="-122"/>
              </a:rPr>
              <a:t>谓词公式</a:t>
            </a:r>
            <a:endParaRPr lang="zh-CN" altLang="en-US" b="1" dirty="0" smtClean="0">
              <a:solidFill>
                <a:schemeClr val="tx1"/>
              </a:solidFill>
              <a:latin typeface="仿宋" panose="02010609060101010101" pitchFamily="49" charset="-122"/>
              <a:ea typeface="仿宋" panose="02010609060101010101" pitchFamily="49" charset="-122"/>
            </a:endParaRPr>
          </a:p>
        </p:txBody>
      </p:sp>
      <p:sp>
        <p:nvSpPr>
          <p:cNvPr id="7173" name="灯片编号占位符 3"/>
          <p:cNvSpPr>
            <a:spLocks noGrp="1"/>
          </p:cNvSpPr>
          <p:nvPr>
            <p:ph type="sldNum" sz="quarter" idx="12"/>
          </p:nvPr>
        </p:nvSpPr>
        <p:spPr>
          <a:noFill/>
        </p:spPr>
        <p:txBody>
          <a:bodyPr/>
          <a:lstStyle/>
          <a:p>
            <a:fld id="{FEEE0E3D-03D5-476B-AA74-1CFBFA6A952A}" type="slidenum">
              <a:rPr lang="ja-JP" altLang="en-US"/>
            </a:fld>
            <a:endParaRPr lang="en-US" altLang="ja-JP"/>
          </a:p>
        </p:txBody>
      </p:sp>
      <p:sp>
        <p:nvSpPr>
          <p:cNvPr id="7175" name="Rectangle 3"/>
          <p:cNvSpPr>
            <a:spLocks noGrp="1" noChangeArrowheads="1"/>
          </p:cNvSpPr>
          <p:nvPr>
            <p:ph sz="quarter" idx="1"/>
          </p:nvPr>
        </p:nvSpPr>
        <p:spPr>
          <a:xfrm>
            <a:off x="265112" y="1430565"/>
            <a:ext cx="8642350" cy="2171618"/>
          </a:xfrm>
          <a:noFill/>
          <a:ln>
            <a:noFill/>
          </a:ln>
        </p:spPr>
        <p:txBody>
          <a:bodyPr>
            <a:normAutofit/>
          </a:bodyPr>
          <a:lstStyle/>
          <a:p>
            <a:pPr eaLnBrk="1" hangingPunct="1">
              <a:lnSpc>
                <a:spcPct val="110000"/>
              </a:lnSpc>
              <a:buFont typeface="Wingdings" panose="05000000000000000000" pitchFamily="2" charset="2"/>
              <a:buNone/>
            </a:pPr>
            <a:r>
              <a:rPr lang="en-US" altLang="zh-CN" b="1" dirty="0" smtClean="0">
                <a:latin typeface="仿宋" panose="02010609060101010101" pitchFamily="49" charset="-122"/>
                <a:ea typeface="仿宋" panose="02010609060101010101" pitchFamily="49" charset="-122"/>
              </a:rPr>
              <a:t>5</a:t>
            </a:r>
            <a:r>
              <a:rPr lang="zh-CN" altLang="en-US" b="1" dirty="0" smtClean="0">
                <a:latin typeface="仿宋" panose="02010609060101010101" pitchFamily="49" charset="-122"/>
                <a:ea typeface="仿宋" panose="02010609060101010101" pitchFamily="49" charset="-122"/>
              </a:rPr>
              <a:t>．量词的辖域</a:t>
            </a:r>
            <a:r>
              <a:rPr lang="zh-CN" altLang="en-US" sz="2400" b="1" dirty="0" smtClean="0">
                <a:latin typeface="仿宋" panose="02010609060101010101" pitchFamily="49" charset="-122"/>
                <a:ea typeface="仿宋" panose="02010609060101010101" pitchFamily="49" charset="-122"/>
              </a:rPr>
              <a:t> </a:t>
            </a:r>
            <a:endParaRPr lang="zh-CN" altLang="en-US" sz="2400" b="1" dirty="0" smtClean="0">
              <a:latin typeface="仿宋" panose="02010609060101010101" pitchFamily="49" charset="-122"/>
              <a:ea typeface="仿宋" panose="02010609060101010101" pitchFamily="49" charset="-122"/>
            </a:endParaRPr>
          </a:p>
          <a:p>
            <a:pPr eaLnBrk="1" hangingPunct="1">
              <a:lnSpc>
                <a:spcPct val="110000"/>
              </a:lnSpc>
            </a:pPr>
            <a:r>
              <a:rPr lang="zh-CN" altLang="en-US" sz="2200" dirty="0" smtClean="0">
                <a:latin typeface="仿宋" panose="02010609060101010101" pitchFamily="49" charset="-122"/>
                <a:ea typeface="仿宋" panose="02010609060101010101" pitchFamily="49" charset="-122"/>
              </a:rPr>
              <a:t>位于量词后面的单个谓词或者用括弧括起来的谓词公式。</a:t>
            </a:r>
            <a:endParaRPr lang="zh-CN" altLang="en-US" sz="2200" dirty="0" smtClean="0">
              <a:latin typeface="仿宋" panose="02010609060101010101" pitchFamily="49" charset="-122"/>
              <a:ea typeface="仿宋" panose="02010609060101010101" pitchFamily="49" charset="-122"/>
            </a:endParaRPr>
          </a:p>
          <a:p>
            <a:pPr eaLnBrk="1" hangingPunct="1">
              <a:lnSpc>
                <a:spcPct val="110000"/>
              </a:lnSpc>
            </a:pPr>
            <a:r>
              <a:rPr lang="zh-CN" altLang="en-US" sz="2200" dirty="0" smtClean="0">
                <a:latin typeface="仿宋" panose="02010609060101010101" pitchFamily="49" charset="-122"/>
                <a:ea typeface="仿宋" panose="02010609060101010101" pitchFamily="49" charset="-122"/>
              </a:rPr>
              <a:t>约束变元与自由变元：辖域内与量词中同名的变元称为约束变元，不同名的变元称为自由变元。 </a:t>
            </a:r>
            <a:endParaRPr lang="zh-CN" altLang="en-US" sz="2200" dirty="0" smtClean="0">
              <a:latin typeface="仿宋" panose="02010609060101010101" pitchFamily="49" charset="-122"/>
              <a:ea typeface="仿宋" panose="02010609060101010101" pitchFamily="49" charset="-122"/>
            </a:endParaRPr>
          </a:p>
        </p:txBody>
      </p:sp>
      <p:sp>
        <p:nvSpPr>
          <p:cNvPr id="7178" name="Text Box 6"/>
          <p:cNvSpPr txBox="1">
            <a:spLocks noChangeArrowheads="1"/>
          </p:cNvSpPr>
          <p:nvPr/>
        </p:nvSpPr>
        <p:spPr bwMode="auto">
          <a:xfrm>
            <a:off x="530225" y="3781563"/>
            <a:ext cx="8112125" cy="2566857"/>
          </a:xfrm>
          <a:prstGeom prst="rect">
            <a:avLst/>
          </a:prstGeom>
          <a:gradFill rotWithShape="0">
            <a:gsLst>
              <a:gs pos="0">
                <a:srgbClr val="99CCFF"/>
              </a:gs>
              <a:gs pos="100000">
                <a:srgbClr val="FFFFFF"/>
              </a:gs>
            </a:gsLst>
            <a:path path="rect">
              <a:fillToRect l="100000" b="100000"/>
            </a:path>
          </a:gradFill>
          <a:ln w="9525">
            <a:solidFill>
              <a:srgbClr val="808080"/>
            </a:solidFill>
            <a:miter lim="800000"/>
          </a:ln>
        </p:spPr>
        <p:txBody>
          <a:bodyPr>
            <a:spAutoFit/>
          </a:bodyPr>
          <a:lstStyle/>
          <a:p>
            <a:pPr algn="just">
              <a:lnSpc>
                <a:spcPct val="120000"/>
              </a:lnSpc>
              <a:spcBef>
                <a:spcPct val="20000"/>
              </a:spcBef>
              <a:buFontTx/>
              <a:buBlip>
                <a:blip r:embed="rId1"/>
              </a:buBlip>
            </a:pPr>
            <a:r>
              <a:rPr lang="en-US" altLang="zh-CN" sz="2600" dirty="0">
                <a:latin typeface="Times New Roman" panose="02020603050405020304" pitchFamily="18" charset="0"/>
              </a:rPr>
              <a:t> </a:t>
            </a:r>
            <a:r>
              <a:rPr lang="zh-CN" altLang="en-US" sz="2400" dirty="0">
                <a:latin typeface="Times New Roman" panose="02020603050405020304" pitchFamily="18" charset="0"/>
              </a:rPr>
              <a:t>例如：</a:t>
            </a:r>
            <a:endParaRPr lang="zh-CN" altLang="en-US" sz="2400" dirty="0">
              <a:latin typeface="Times New Roman" panose="02020603050405020304" pitchFamily="18" charset="0"/>
            </a:endParaRPr>
          </a:p>
          <a:p>
            <a:pPr algn="ctr">
              <a:lnSpc>
                <a:spcPct val="120000"/>
              </a:lnSpc>
              <a:spcBef>
                <a:spcPct val="20000"/>
              </a:spcBef>
            </a:pPr>
            <a:r>
              <a:rPr lang="zh-CN" altLang="en-US" sz="2400" dirty="0">
                <a:latin typeface="Times New Roman" panose="02020603050405020304" pitchFamily="18" charset="0"/>
              </a:rPr>
              <a:t>   </a:t>
            </a:r>
            <a:r>
              <a:rPr lang="en-US" altLang="zh-CN" sz="2400" dirty="0">
                <a:latin typeface="Times New Roman" panose="02020603050405020304" pitchFamily="18" charset="0"/>
              </a:rPr>
              <a:t>(    </a:t>
            </a:r>
            <a:r>
              <a:rPr lang="en-US" altLang="zh-CN" sz="2400" i="1" dirty="0">
                <a:latin typeface="Times New Roman" panose="02020603050405020304" pitchFamily="18" charset="0"/>
              </a:rPr>
              <a:t>x</a:t>
            </a:r>
            <a:r>
              <a:rPr lang="en-US" altLang="zh-CN" sz="2400" dirty="0">
                <a:latin typeface="Times New Roman" panose="02020603050405020304" pitchFamily="18" charset="0"/>
              </a:rPr>
              <a:t>)(</a:t>
            </a:r>
            <a:r>
              <a:rPr lang="en-US" altLang="zh-CN" sz="2400" i="1" dirty="0">
                <a:latin typeface="Times New Roman" panose="02020603050405020304" pitchFamily="18" charset="0"/>
              </a:rPr>
              <a:t>P</a:t>
            </a:r>
            <a:r>
              <a:rPr lang="en-US" altLang="zh-CN" sz="2400" dirty="0">
                <a:latin typeface="Times New Roman" panose="02020603050405020304" pitchFamily="18" charset="0"/>
              </a:rPr>
              <a:t>(</a:t>
            </a:r>
            <a:r>
              <a:rPr lang="en-US" altLang="zh-CN" sz="2400" i="1" dirty="0">
                <a:latin typeface="Times New Roman" panose="02020603050405020304" pitchFamily="18" charset="0"/>
              </a:rPr>
              <a:t>x</a:t>
            </a:r>
            <a:r>
              <a:rPr lang="en-US" altLang="zh-CN" sz="2400" dirty="0">
                <a:latin typeface="Times New Roman" panose="02020603050405020304" pitchFamily="18" charset="0"/>
              </a:rPr>
              <a:t>, </a:t>
            </a:r>
            <a:r>
              <a:rPr lang="en-US" altLang="zh-CN" sz="2400" i="1" dirty="0">
                <a:latin typeface="Times New Roman" panose="02020603050405020304" pitchFamily="18" charset="0"/>
              </a:rPr>
              <a:t>y</a:t>
            </a:r>
            <a:r>
              <a:rPr lang="en-US" altLang="zh-CN" sz="2400" dirty="0">
                <a:latin typeface="Times New Roman" panose="02020603050405020304" pitchFamily="18" charset="0"/>
              </a:rPr>
              <a:t>) → </a:t>
            </a:r>
            <a:r>
              <a:rPr lang="en-US" altLang="zh-CN" sz="2400" i="1" dirty="0">
                <a:latin typeface="Times New Roman" panose="02020603050405020304" pitchFamily="18" charset="0"/>
              </a:rPr>
              <a:t>Q</a:t>
            </a:r>
            <a:r>
              <a:rPr lang="en-US" altLang="zh-CN" sz="2400" dirty="0">
                <a:latin typeface="Times New Roman" panose="02020603050405020304" pitchFamily="18" charset="0"/>
              </a:rPr>
              <a:t> (</a:t>
            </a:r>
            <a:r>
              <a:rPr lang="en-US" altLang="zh-CN" sz="2400" i="1" dirty="0">
                <a:latin typeface="Times New Roman" panose="02020603050405020304" pitchFamily="18" charset="0"/>
              </a:rPr>
              <a:t>x</a:t>
            </a:r>
            <a:r>
              <a:rPr lang="en-US" altLang="zh-CN" sz="2400" dirty="0">
                <a:latin typeface="Times New Roman" panose="02020603050405020304" pitchFamily="18" charset="0"/>
              </a:rPr>
              <a:t>, </a:t>
            </a:r>
            <a:r>
              <a:rPr lang="en-US" altLang="zh-CN" sz="2400" i="1" dirty="0">
                <a:latin typeface="Times New Roman" panose="02020603050405020304" pitchFamily="18" charset="0"/>
              </a:rPr>
              <a:t>y</a:t>
            </a:r>
            <a:r>
              <a:rPr lang="en-US" altLang="zh-CN" sz="2400" dirty="0">
                <a:latin typeface="Times New Roman" panose="02020603050405020304" pitchFamily="18" charset="0"/>
              </a:rPr>
              <a:t>))∨</a:t>
            </a:r>
            <a:r>
              <a:rPr lang="en-US" altLang="zh-CN" sz="2400" i="1" dirty="0">
                <a:latin typeface="Times New Roman" panose="02020603050405020304" pitchFamily="18" charset="0"/>
              </a:rPr>
              <a:t>R</a:t>
            </a:r>
            <a:r>
              <a:rPr lang="en-US" altLang="zh-CN" sz="2400" dirty="0">
                <a:latin typeface="Times New Roman" panose="02020603050405020304" pitchFamily="18" charset="0"/>
              </a:rPr>
              <a:t>(</a:t>
            </a:r>
            <a:r>
              <a:rPr lang="en-US" altLang="zh-CN" sz="2400" i="1" dirty="0">
                <a:latin typeface="Times New Roman" panose="02020603050405020304" pitchFamily="18" charset="0"/>
              </a:rPr>
              <a:t>x</a:t>
            </a:r>
            <a:r>
              <a:rPr lang="en-US" altLang="zh-CN" sz="2400" dirty="0">
                <a:latin typeface="Times New Roman" panose="02020603050405020304" pitchFamily="18" charset="0"/>
              </a:rPr>
              <a:t>, </a:t>
            </a:r>
            <a:r>
              <a:rPr lang="en-US" altLang="zh-CN" sz="2400" i="1" dirty="0">
                <a:latin typeface="Times New Roman" panose="02020603050405020304" pitchFamily="18" charset="0"/>
              </a:rPr>
              <a:t>y</a:t>
            </a:r>
            <a:r>
              <a:rPr lang="en-US" altLang="zh-CN" sz="2400" dirty="0">
                <a:latin typeface="Times New Roman" panose="02020603050405020304" pitchFamily="18" charset="0"/>
              </a:rPr>
              <a:t>)</a:t>
            </a:r>
            <a:endParaRPr lang="en-US" altLang="zh-CN" sz="2400" dirty="0">
              <a:latin typeface="Times New Roman" panose="02020603050405020304" pitchFamily="18" charset="0"/>
            </a:endParaRPr>
          </a:p>
          <a:p>
            <a:pPr algn="just">
              <a:lnSpc>
                <a:spcPct val="120000"/>
              </a:lnSpc>
              <a:spcBef>
                <a:spcPct val="20000"/>
              </a:spcBef>
              <a:buClr>
                <a:schemeClr val="accent2"/>
              </a:buClr>
              <a:buFont typeface="Wingdings" panose="05000000000000000000" pitchFamily="2" charset="2"/>
              <a:buChar char="§"/>
            </a:pPr>
            <a:r>
              <a:rPr lang="en-US" altLang="zh-CN" sz="2400" dirty="0">
                <a:latin typeface="Times New Roman" panose="02020603050405020304" pitchFamily="18" charset="0"/>
              </a:rPr>
              <a:t> (</a:t>
            </a:r>
            <a:r>
              <a:rPr lang="en-US" altLang="zh-CN" sz="2400" i="1" dirty="0">
                <a:latin typeface="Times New Roman" panose="02020603050405020304" pitchFamily="18" charset="0"/>
              </a:rPr>
              <a:t>P</a:t>
            </a:r>
            <a:r>
              <a:rPr lang="en-US" altLang="zh-CN" sz="2400" dirty="0">
                <a:latin typeface="Times New Roman" panose="02020603050405020304" pitchFamily="18" charset="0"/>
              </a:rPr>
              <a:t>(</a:t>
            </a:r>
            <a:r>
              <a:rPr lang="en-US" altLang="zh-CN" sz="2400" i="1" dirty="0">
                <a:latin typeface="Times New Roman" panose="02020603050405020304" pitchFamily="18" charset="0"/>
              </a:rPr>
              <a:t>x</a:t>
            </a:r>
            <a:r>
              <a:rPr lang="en-US" altLang="zh-CN" sz="2400" dirty="0">
                <a:latin typeface="Times New Roman" panose="02020603050405020304" pitchFamily="18" charset="0"/>
              </a:rPr>
              <a:t>, </a:t>
            </a:r>
            <a:r>
              <a:rPr lang="en-US" altLang="zh-CN" sz="2400" i="1" dirty="0">
                <a:latin typeface="Times New Roman" panose="02020603050405020304" pitchFamily="18" charset="0"/>
              </a:rPr>
              <a:t>y</a:t>
            </a:r>
            <a:r>
              <a:rPr lang="en-US" altLang="zh-CN" sz="2400" dirty="0">
                <a:latin typeface="Times New Roman" panose="02020603050405020304" pitchFamily="18" charset="0"/>
              </a:rPr>
              <a:t>) </a:t>
            </a:r>
            <a:r>
              <a:rPr lang="en-US" altLang="zh-CN" sz="2400" dirty="0">
                <a:latin typeface="宋体" panose="02010600030101010101" pitchFamily="2" charset="-122"/>
              </a:rPr>
              <a:t>→</a:t>
            </a:r>
            <a:r>
              <a:rPr lang="en-US" altLang="zh-CN" sz="2400" dirty="0">
                <a:latin typeface="Times New Roman" panose="02020603050405020304" pitchFamily="18" charset="0"/>
              </a:rPr>
              <a:t> </a:t>
            </a:r>
            <a:r>
              <a:rPr lang="en-US" altLang="zh-CN" sz="2400" i="1" dirty="0">
                <a:latin typeface="Times New Roman" panose="02020603050405020304" pitchFamily="18" charset="0"/>
              </a:rPr>
              <a:t>Q</a:t>
            </a:r>
            <a:r>
              <a:rPr lang="en-US" altLang="zh-CN" sz="2400" dirty="0">
                <a:latin typeface="Times New Roman" panose="02020603050405020304" pitchFamily="18" charset="0"/>
              </a:rPr>
              <a:t> (</a:t>
            </a:r>
            <a:r>
              <a:rPr lang="en-US" altLang="zh-CN" sz="2400" i="1" dirty="0">
                <a:latin typeface="Times New Roman" panose="02020603050405020304" pitchFamily="18" charset="0"/>
              </a:rPr>
              <a:t>x</a:t>
            </a:r>
            <a:r>
              <a:rPr lang="en-US" altLang="zh-CN" sz="2400" dirty="0">
                <a:latin typeface="Times New Roman" panose="02020603050405020304" pitchFamily="18" charset="0"/>
              </a:rPr>
              <a:t>, y)) </a:t>
            </a:r>
            <a:r>
              <a:rPr lang="zh-CN" altLang="en-US" sz="2400" dirty="0">
                <a:latin typeface="宋体" panose="02010600030101010101" pitchFamily="2" charset="-122"/>
              </a:rPr>
              <a:t>：</a:t>
            </a:r>
            <a:r>
              <a:rPr lang="en-US" altLang="zh-CN" sz="2400" dirty="0" smtClean="0">
                <a:latin typeface="Times New Roman" panose="02020603050405020304" pitchFamily="18" charset="0"/>
              </a:rPr>
              <a:t>(  </a:t>
            </a:r>
            <a:r>
              <a:rPr lang="en-US" altLang="zh-CN" sz="2400" i="1" dirty="0">
                <a:latin typeface="Times New Roman" panose="02020603050405020304" pitchFamily="18" charset="0"/>
              </a:rPr>
              <a:t>x</a:t>
            </a:r>
            <a:r>
              <a:rPr lang="en-US" altLang="zh-CN" sz="2400" dirty="0">
                <a:latin typeface="Times New Roman" panose="02020603050405020304" pitchFamily="18" charset="0"/>
              </a:rPr>
              <a:t>)</a:t>
            </a:r>
            <a:r>
              <a:rPr lang="zh-CN" altLang="en-US" sz="2400" dirty="0">
                <a:latin typeface="宋体" panose="02010600030101010101" pitchFamily="2" charset="-122"/>
              </a:rPr>
              <a:t>的辖域，辖域内的变元</a:t>
            </a:r>
            <a:r>
              <a:rPr lang="en-US" altLang="zh-CN" sz="2400" i="1" dirty="0">
                <a:latin typeface="Times New Roman" panose="02020603050405020304" pitchFamily="18" charset="0"/>
              </a:rPr>
              <a:t>x</a:t>
            </a:r>
            <a:r>
              <a:rPr lang="zh-CN" altLang="en-US" sz="2400" dirty="0">
                <a:latin typeface="宋体" panose="02010600030101010101" pitchFamily="2" charset="-122"/>
              </a:rPr>
              <a:t>是受</a:t>
            </a:r>
            <a:r>
              <a:rPr lang="zh-CN" altLang="en-US" sz="2400" dirty="0" smtClean="0">
                <a:latin typeface="宋体" panose="02010600030101010101" pitchFamily="2" charset="-122"/>
              </a:rPr>
              <a:t>（  </a:t>
            </a:r>
            <a:r>
              <a:rPr lang="en-US" altLang="zh-CN" sz="2400" i="1" dirty="0">
                <a:latin typeface="Times New Roman" panose="02020603050405020304" pitchFamily="18" charset="0"/>
              </a:rPr>
              <a:t>x</a:t>
            </a:r>
            <a:r>
              <a:rPr lang="zh-CN" altLang="en-US" sz="2400" dirty="0">
                <a:latin typeface="宋体" panose="02010600030101010101" pitchFamily="2" charset="-122"/>
              </a:rPr>
              <a:t>）约束的变元，</a:t>
            </a:r>
            <a:r>
              <a:rPr lang="en-US" altLang="zh-CN" sz="2400" i="1" dirty="0">
                <a:latin typeface="Times New Roman" panose="02020603050405020304" pitchFamily="18" charset="0"/>
              </a:rPr>
              <a:t>R</a:t>
            </a:r>
            <a:r>
              <a:rPr lang="en-US" altLang="zh-CN" sz="2400" dirty="0">
                <a:latin typeface="Times New Roman" panose="02020603050405020304" pitchFamily="18" charset="0"/>
              </a:rPr>
              <a:t>(</a:t>
            </a:r>
            <a:r>
              <a:rPr lang="en-US" altLang="zh-CN" sz="2400" i="1" dirty="0">
                <a:latin typeface="Times New Roman" panose="02020603050405020304" pitchFamily="18" charset="0"/>
              </a:rPr>
              <a:t>x</a:t>
            </a:r>
            <a:r>
              <a:rPr lang="en-US" altLang="zh-CN" sz="2400" dirty="0">
                <a:latin typeface="Times New Roman" panose="02020603050405020304" pitchFamily="18" charset="0"/>
              </a:rPr>
              <a:t>, </a:t>
            </a:r>
            <a:r>
              <a:rPr lang="en-US" altLang="zh-CN" sz="2400" i="1" dirty="0">
                <a:latin typeface="Times New Roman" panose="02020603050405020304" pitchFamily="18" charset="0"/>
              </a:rPr>
              <a:t>y</a:t>
            </a:r>
            <a:r>
              <a:rPr lang="en-US" altLang="zh-CN" sz="2400" dirty="0">
                <a:latin typeface="Times New Roman" panose="02020603050405020304" pitchFamily="18" charset="0"/>
              </a:rPr>
              <a:t>)</a:t>
            </a:r>
            <a:r>
              <a:rPr lang="zh-CN" altLang="en-US" sz="2400" dirty="0">
                <a:latin typeface="宋体" panose="02010600030101010101" pitchFamily="2" charset="-122"/>
              </a:rPr>
              <a:t>中的</a:t>
            </a:r>
            <a:r>
              <a:rPr lang="en-US" altLang="zh-CN" sz="2400" i="1" dirty="0">
                <a:latin typeface="Times New Roman" panose="02020603050405020304" pitchFamily="18" charset="0"/>
              </a:rPr>
              <a:t>x</a:t>
            </a:r>
            <a:r>
              <a:rPr lang="zh-CN" altLang="en-US" sz="2400" dirty="0">
                <a:latin typeface="宋体" panose="02010600030101010101" pitchFamily="2" charset="-122"/>
              </a:rPr>
              <a:t>是自由变元。</a:t>
            </a:r>
            <a:endParaRPr lang="zh-CN" altLang="en-US" sz="2400" dirty="0">
              <a:latin typeface="宋体" panose="02010600030101010101" pitchFamily="2" charset="-122"/>
            </a:endParaRPr>
          </a:p>
          <a:p>
            <a:pPr algn="just">
              <a:lnSpc>
                <a:spcPct val="120000"/>
              </a:lnSpc>
              <a:spcBef>
                <a:spcPct val="20000"/>
              </a:spcBef>
              <a:buClr>
                <a:schemeClr val="accent2"/>
              </a:buClr>
              <a:buFont typeface="Wingdings" panose="05000000000000000000" pitchFamily="2" charset="2"/>
              <a:buChar char="§"/>
            </a:pPr>
            <a:r>
              <a:rPr lang="zh-CN" altLang="en-US" sz="2400" dirty="0">
                <a:latin typeface="宋体" panose="02010600030101010101" pitchFamily="2" charset="-122"/>
              </a:rPr>
              <a:t> 公式中的所有</a:t>
            </a:r>
            <a:r>
              <a:rPr lang="en-US" altLang="zh-CN" sz="2400" i="1" dirty="0">
                <a:latin typeface="Times New Roman" panose="02020603050405020304" pitchFamily="18" charset="0"/>
              </a:rPr>
              <a:t>y</a:t>
            </a:r>
            <a:r>
              <a:rPr lang="zh-CN" altLang="en-US" sz="2400" dirty="0">
                <a:latin typeface="宋体" panose="02010600030101010101" pitchFamily="2" charset="-122"/>
              </a:rPr>
              <a:t>都是自由变元。</a:t>
            </a:r>
            <a:r>
              <a:rPr lang="zh-CN" altLang="en-US" sz="2400" dirty="0">
                <a:latin typeface="Times New Roman" panose="02020603050405020304" pitchFamily="18" charset="0"/>
              </a:rPr>
              <a:t> </a:t>
            </a:r>
            <a:endParaRPr lang="zh-CN" altLang="en-US" sz="2400" dirty="0">
              <a:latin typeface="Times New Roman" panose="02020603050405020304" pitchFamily="18" charset="0"/>
            </a:endParaRPr>
          </a:p>
        </p:txBody>
      </p:sp>
      <p:graphicFrame>
        <p:nvGraphicFramePr>
          <p:cNvPr id="7170" name="Object 15"/>
          <p:cNvGraphicFramePr>
            <a:graphicFrameLocks noChangeAspect="1"/>
          </p:cNvGraphicFramePr>
          <p:nvPr/>
        </p:nvGraphicFramePr>
        <p:xfrm>
          <a:off x="2700915" y="4411285"/>
          <a:ext cx="298450" cy="366712"/>
        </p:xfrm>
        <a:graphic>
          <a:graphicData uri="http://schemas.openxmlformats.org/presentationml/2006/ole">
            <mc:AlternateContent xmlns:mc="http://schemas.openxmlformats.org/markup-compatibility/2006">
              <mc:Choice xmlns:v="urn:schemas-microsoft-com:vml" Requires="v">
                <p:oleObj spid="_x0000_s8772" name="" r:id="rId2" imgW="3048000" imgH="3657600" progId="Equation.DSMT4">
                  <p:embed/>
                </p:oleObj>
              </mc:Choice>
              <mc:Fallback>
                <p:oleObj name="" r:id="rId2" imgW="3048000" imgH="3657600" progId="Equation.DSMT4">
                  <p:embed/>
                  <p:pic>
                    <p:nvPicPr>
                      <p:cNvPr id="0" name="Object 15"/>
                      <p:cNvPicPr>
                        <a:picLocks noChangeAspect="1"/>
                      </p:cNvPicPr>
                      <p:nvPr/>
                    </p:nvPicPr>
                    <p:blipFill>
                      <a:blip r:embed="rId3"/>
                      <a:stretch>
                        <a:fillRect/>
                      </a:stretch>
                    </p:blipFill>
                    <p:spPr>
                      <a:xfrm>
                        <a:off x="2700915" y="4411285"/>
                        <a:ext cx="298450" cy="366712"/>
                      </a:xfrm>
                      <a:prstGeom prst="rect">
                        <a:avLst/>
                      </a:prstGeom>
                      <a:noFill/>
                      <a:ln w="9525">
                        <a:noFill/>
                      </a:ln>
                    </p:spPr>
                  </p:pic>
                </p:oleObj>
              </mc:Fallback>
            </mc:AlternateContent>
          </a:graphicData>
        </a:graphic>
      </p:graphicFrame>
      <p:graphicFrame>
        <p:nvGraphicFramePr>
          <p:cNvPr id="7171" name="Object 17"/>
          <p:cNvGraphicFramePr>
            <a:graphicFrameLocks noChangeAspect="1"/>
          </p:cNvGraphicFramePr>
          <p:nvPr/>
        </p:nvGraphicFramePr>
        <p:xfrm>
          <a:off x="4063365" y="5004435"/>
          <a:ext cx="298450" cy="307975"/>
        </p:xfrm>
        <a:graphic>
          <a:graphicData uri="http://schemas.openxmlformats.org/presentationml/2006/ole">
            <mc:AlternateContent xmlns:mc="http://schemas.openxmlformats.org/markup-compatibility/2006">
              <mc:Choice xmlns:v="urn:schemas-microsoft-com:vml" Requires="v">
                <p:oleObj spid="_x0000_s8773" name="" r:id="rId4" imgW="3048000" imgH="3657600" progId="Equation.DSMT4">
                  <p:embed/>
                </p:oleObj>
              </mc:Choice>
              <mc:Fallback>
                <p:oleObj name="" r:id="rId4" imgW="3048000" imgH="3657600" progId="Equation.DSMT4">
                  <p:embed/>
                  <p:pic>
                    <p:nvPicPr>
                      <p:cNvPr id="0" name="Object 17"/>
                      <p:cNvPicPr>
                        <a:picLocks noChangeAspect="1"/>
                      </p:cNvPicPr>
                      <p:nvPr/>
                    </p:nvPicPr>
                    <p:blipFill>
                      <a:blip r:embed="rId3"/>
                      <a:stretch>
                        <a:fillRect/>
                      </a:stretch>
                    </p:blipFill>
                    <p:spPr>
                      <a:xfrm>
                        <a:off x="4063365" y="5004435"/>
                        <a:ext cx="298450" cy="307975"/>
                      </a:xfrm>
                      <a:prstGeom prst="rect">
                        <a:avLst/>
                      </a:prstGeom>
                      <a:noFill/>
                      <a:ln w="9525">
                        <a:noFill/>
                      </a:ln>
                    </p:spPr>
                  </p:pic>
                </p:oleObj>
              </mc:Fallback>
            </mc:AlternateContent>
          </a:graphicData>
        </a:graphic>
      </p:graphicFrame>
      <p:graphicFrame>
        <p:nvGraphicFramePr>
          <p:cNvPr id="7172" name="Object 18"/>
          <p:cNvGraphicFramePr>
            <a:graphicFrameLocks noChangeAspect="1"/>
          </p:cNvGraphicFramePr>
          <p:nvPr/>
        </p:nvGraphicFramePr>
        <p:xfrm>
          <a:off x="893559" y="5379440"/>
          <a:ext cx="298450" cy="366713"/>
        </p:xfrm>
        <a:graphic>
          <a:graphicData uri="http://schemas.openxmlformats.org/presentationml/2006/ole">
            <mc:AlternateContent xmlns:mc="http://schemas.openxmlformats.org/markup-compatibility/2006">
              <mc:Choice xmlns:v="urn:schemas-microsoft-com:vml" Requires="v">
                <p:oleObj spid="_x0000_s8774" name="" r:id="rId5" imgW="3048000" imgH="3657600" progId="Equation.DSMT4">
                  <p:embed/>
                </p:oleObj>
              </mc:Choice>
              <mc:Fallback>
                <p:oleObj name="" r:id="rId5" imgW="3048000" imgH="3657600" progId="Equation.DSMT4">
                  <p:embed/>
                  <p:pic>
                    <p:nvPicPr>
                      <p:cNvPr id="0" name="Object 18"/>
                      <p:cNvPicPr>
                        <a:picLocks noChangeAspect="1"/>
                      </p:cNvPicPr>
                      <p:nvPr/>
                    </p:nvPicPr>
                    <p:blipFill>
                      <a:blip r:embed="rId3"/>
                      <a:stretch>
                        <a:fillRect/>
                      </a:stretch>
                    </p:blipFill>
                    <p:spPr>
                      <a:xfrm>
                        <a:off x="893559" y="5379440"/>
                        <a:ext cx="298450" cy="366713"/>
                      </a:xfrm>
                      <a:prstGeom prst="rect">
                        <a:avLst/>
                      </a:prstGeom>
                      <a:noFill/>
                      <a:ln w="9525">
                        <a:noFill/>
                      </a:ln>
                    </p:spPr>
                  </p:pic>
                </p:oleObj>
              </mc:Fallback>
            </mc:AlternateContent>
          </a:graphicData>
        </a:graphic>
      </p:graphicFrame>
    </p:spTree>
  </p:cSld>
  <p:clrMapOvr>
    <a:masterClrMapping/>
  </p:clrMapOvr>
  <p:transition>
    <p:random/>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pPr eaLnBrk="1" hangingPunct="1"/>
            <a:r>
              <a:rPr lang="en-US" altLang="zh-CN" b="1" dirty="0" smtClean="0">
                <a:solidFill>
                  <a:schemeClr val="tx1"/>
                </a:solidFill>
                <a:latin typeface="仿宋" panose="02010609060101010101" pitchFamily="49" charset="-122"/>
                <a:ea typeface="仿宋" panose="02010609060101010101" pitchFamily="49" charset="-122"/>
              </a:rPr>
              <a:t>2.3.4  </a:t>
            </a:r>
            <a:r>
              <a:rPr lang="zh-CN" altLang="en-US" b="1" dirty="0" smtClean="0">
                <a:solidFill>
                  <a:schemeClr val="tx1"/>
                </a:solidFill>
                <a:latin typeface="仿宋" panose="02010609060101010101" pitchFamily="49" charset="-122"/>
                <a:ea typeface="仿宋" panose="02010609060101010101" pitchFamily="49" charset="-122"/>
              </a:rPr>
              <a:t>谓词公式的性质</a:t>
            </a:r>
            <a:endParaRPr lang="zh-CN" altLang="en-US" b="1" dirty="0" smtClean="0">
              <a:solidFill>
                <a:schemeClr val="tx1"/>
              </a:solidFill>
              <a:latin typeface="仿宋" panose="02010609060101010101" pitchFamily="49" charset="-122"/>
              <a:ea typeface="仿宋" panose="02010609060101010101" pitchFamily="49" charset="-122"/>
            </a:endParaRPr>
          </a:p>
        </p:txBody>
      </p:sp>
      <p:sp>
        <p:nvSpPr>
          <p:cNvPr id="34818" name="灯片编号占位符 3"/>
          <p:cNvSpPr>
            <a:spLocks noGrp="1"/>
          </p:cNvSpPr>
          <p:nvPr>
            <p:ph type="sldNum" sz="quarter" idx="12"/>
          </p:nvPr>
        </p:nvSpPr>
        <p:spPr>
          <a:noFill/>
        </p:spPr>
        <p:txBody>
          <a:bodyPr/>
          <a:lstStyle/>
          <a:p>
            <a:fld id="{DD34D594-0E0F-46BB-A93F-E36861F7EFED}" type="slidenum">
              <a:rPr lang="ja-JP" altLang="en-US"/>
            </a:fld>
            <a:endParaRPr lang="en-US" altLang="ja-JP"/>
          </a:p>
        </p:txBody>
      </p:sp>
      <p:sp>
        <p:nvSpPr>
          <p:cNvPr id="34820" name="Rectangle 5"/>
          <p:cNvSpPr>
            <a:spLocks noGrp="1" noChangeArrowheads="1"/>
          </p:cNvSpPr>
          <p:nvPr>
            <p:ph sz="quarter" idx="1"/>
          </p:nvPr>
        </p:nvSpPr>
        <p:spPr>
          <a:xfrm>
            <a:off x="301751" y="1527048"/>
            <a:ext cx="8703703" cy="4572000"/>
          </a:xfrm>
          <a:noFill/>
          <a:ln>
            <a:noFill/>
          </a:ln>
        </p:spPr>
        <p:txBody>
          <a:bodyPr/>
          <a:lstStyle/>
          <a:p>
            <a:pPr marL="0" indent="0" eaLnBrk="1" hangingPunct="1">
              <a:spcBef>
                <a:spcPct val="40000"/>
              </a:spcBef>
              <a:buFont typeface="Wingdings" panose="05000000000000000000" pitchFamily="2" charset="2"/>
              <a:buNone/>
            </a:pPr>
            <a:r>
              <a:rPr lang="en-US" altLang="zh-CN" b="1" dirty="0" smtClean="0">
                <a:latin typeface="仿宋" panose="02010609060101010101" pitchFamily="49" charset="-122"/>
                <a:ea typeface="仿宋" panose="02010609060101010101" pitchFamily="49" charset="-122"/>
              </a:rPr>
              <a:t>1. </a:t>
            </a:r>
            <a:r>
              <a:rPr lang="zh-CN" altLang="en-US" b="1" dirty="0" smtClean="0">
                <a:latin typeface="仿宋" panose="02010609060101010101" pitchFamily="49" charset="-122"/>
                <a:ea typeface="仿宋" panose="02010609060101010101" pitchFamily="49" charset="-122"/>
              </a:rPr>
              <a:t>谓词公式的解释</a:t>
            </a:r>
            <a:endParaRPr lang="zh-CN" altLang="en-US" b="1" dirty="0" smtClean="0">
              <a:latin typeface="仿宋" panose="02010609060101010101" pitchFamily="49" charset="-122"/>
              <a:ea typeface="仿宋" panose="02010609060101010101" pitchFamily="49" charset="-122"/>
            </a:endParaRPr>
          </a:p>
          <a:p>
            <a:pPr marL="0" indent="0" eaLnBrk="1" hangingPunct="1">
              <a:spcBef>
                <a:spcPct val="40000"/>
              </a:spcBef>
            </a:pPr>
            <a:r>
              <a:rPr lang="zh-CN" altLang="en-US" b="1" dirty="0" smtClean="0">
                <a:latin typeface="仿宋" panose="02010609060101010101" pitchFamily="49" charset="-122"/>
                <a:ea typeface="仿宋" panose="02010609060101010101" pitchFamily="49" charset="-122"/>
              </a:rPr>
              <a:t>  谓词公式在个体域上的解释：</a:t>
            </a:r>
            <a:r>
              <a:rPr lang="zh-CN" altLang="en-US" dirty="0" smtClean="0">
                <a:latin typeface="仿宋" panose="02010609060101010101" pitchFamily="49" charset="-122"/>
                <a:ea typeface="仿宋" panose="02010609060101010101" pitchFamily="49" charset="-122"/>
              </a:rPr>
              <a:t>个体域中的实体对谓词演算表达式的每个常量、变量、谓词和函数符号的指派。</a:t>
            </a:r>
            <a:endParaRPr lang="zh-CN" altLang="en-US" dirty="0" smtClean="0">
              <a:latin typeface="仿宋" panose="02010609060101010101" pitchFamily="49" charset="-122"/>
              <a:ea typeface="仿宋" panose="02010609060101010101" pitchFamily="49" charset="-122"/>
            </a:endParaRPr>
          </a:p>
          <a:p>
            <a:pPr marL="0" indent="0" algn="just" eaLnBrk="1" hangingPunct="1"/>
            <a:endParaRPr lang="en-US" altLang="zh-CN" b="1" dirty="0" smtClean="0">
              <a:latin typeface="仿宋" panose="02010609060101010101" pitchFamily="49" charset="-122"/>
              <a:ea typeface="仿宋" panose="02010609060101010101" pitchFamily="49" charset="-122"/>
            </a:endParaRPr>
          </a:p>
        </p:txBody>
      </p:sp>
      <p:sp>
        <p:nvSpPr>
          <p:cNvPr id="25606" name="AutoShape 6"/>
          <p:cNvSpPr>
            <a:spLocks noChangeArrowheads="1"/>
          </p:cNvSpPr>
          <p:nvPr/>
        </p:nvSpPr>
        <p:spPr bwMode="auto">
          <a:xfrm>
            <a:off x="2351119" y="3375159"/>
            <a:ext cx="4021137" cy="1525294"/>
          </a:xfrm>
          <a:prstGeom prst="wedgeRoundRectCallout">
            <a:avLst>
              <a:gd name="adj1" fmla="val -44435"/>
              <a:gd name="adj2" fmla="val -115111"/>
              <a:gd name="adj3" fmla="val 16667"/>
            </a:avLst>
          </a:prstGeom>
          <a:gradFill rotWithShape="0">
            <a:gsLst>
              <a:gs pos="0">
                <a:srgbClr val="CCFFFF"/>
              </a:gs>
              <a:gs pos="100000">
                <a:schemeClr val="bg1"/>
              </a:gs>
            </a:gsLst>
            <a:path path="rect">
              <a:fillToRect l="100000" t="100000"/>
            </a:path>
          </a:gradFill>
          <a:ln w="9525">
            <a:solidFill>
              <a:srgbClr val="008080"/>
            </a:solidFill>
            <a:miter lim="800000"/>
          </a:ln>
        </p:spPr>
        <p:txBody>
          <a:bodyPr/>
          <a:lstStyle/>
          <a:p>
            <a:pPr algn="just">
              <a:lnSpc>
                <a:spcPct val="140000"/>
              </a:lnSpc>
            </a:pPr>
            <a:r>
              <a:rPr lang="en-US" altLang="zh-CN" sz="2400" b="1" i="1" dirty="0">
                <a:latin typeface="Times New Roman" panose="02020603050405020304" pitchFamily="18" charset="0"/>
              </a:rPr>
              <a:t>Friends</a:t>
            </a:r>
            <a:r>
              <a:rPr lang="en-US" altLang="zh-CN" sz="2400" b="1" dirty="0">
                <a:latin typeface="Times New Roman" panose="02020603050405020304" pitchFamily="18" charset="0"/>
              </a:rPr>
              <a:t> </a:t>
            </a:r>
            <a:r>
              <a:rPr lang="en-US" altLang="zh-CN" sz="2400" b="1" dirty="0" smtClean="0">
                <a:latin typeface="Times New Roman" panose="02020603050405020304" pitchFamily="18" charset="0"/>
              </a:rPr>
              <a:t>(</a:t>
            </a:r>
            <a:r>
              <a:rPr lang="en-US" altLang="zh-CN" sz="2400" b="1" i="1" dirty="0" smtClean="0">
                <a:latin typeface="Times New Roman" panose="02020603050405020304" pitchFamily="18" charset="0"/>
              </a:rPr>
              <a:t>George</a:t>
            </a: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x</a:t>
            </a:r>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a:p>
            <a:pPr algn="just"/>
            <a:r>
              <a:rPr lang="en-US" altLang="zh-CN" sz="2400" b="1" i="1" dirty="0">
                <a:latin typeface="Times New Roman" panose="02020603050405020304" pitchFamily="18" charset="0"/>
              </a:rPr>
              <a:t>Friends</a:t>
            </a:r>
            <a:r>
              <a:rPr lang="en-US" altLang="zh-CN" sz="2400" b="1" dirty="0">
                <a:latin typeface="Times New Roman" panose="02020603050405020304" pitchFamily="18" charset="0"/>
              </a:rPr>
              <a:t> </a:t>
            </a:r>
            <a:r>
              <a:rPr lang="en-US" altLang="zh-CN" sz="2400" b="1" dirty="0" smtClean="0">
                <a:latin typeface="Times New Roman" panose="02020603050405020304" pitchFamily="18" charset="0"/>
              </a:rPr>
              <a:t>(</a:t>
            </a:r>
            <a:r>
              <a:rPr lang="en-US" altLang="zh-CN" sz="2400" b="1" i="1" dirty="0" smtClean="0">
                <a:latin typeface="Times New Roman" panose="02020603050405020304" pitchFamily="18" charset="0"/>
              </a:rPr>
              <a:t>George</a:t>
            </a:r>
            <a:r>
              <a:rPr lang="en-US" altLang="zh-CN" sz="2400" b="1" dirty="0">
                <a:latin typeface="Times New Roman" panose="02020603050405020304" pitchFamily="18" charset="0"/>
              </a:rPr>
              <a:t>, </a:t>
            </a:r>
            <a:r>
              <a:rPr lang="en-US" altLang="zh-CN" sz="2400" b="1" i="1" dirty="0" smtClean="0">
                <a:latin typeface="Times New Roman" panose="02020603050405020304" pitchFamily="18" charset="0"/>
              </a:rPr>
              <a:t>Susie</a:t>
            </a: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T</a:t>
            </a:r>
            <a:endParaRPr lang="en-US" altLang="zh-CN" sz="2400" b="1" i="1" dirty="0">
              <a:latin typeface="Times New Roman" panose="02020603050405020304" pitchFamily="18" charset="0"/>
            </a:endParaRPr>
          </a:p>
          <a:p>
            <a:pPr algn="just"/>
            <a:r>
              <a:rPr lang="en-US" altLang="zh-CN" sz="2400" b="1" i="1" dirty="0">
                <a:latin typeface="Times New Roman" panose="02020603050405020304" pitchFamily="18" charset="0"/>
              </a:rPr>
              <a:t>Friends</a:t>
            </a:r>
            <a:r>
              <a:rPr lang="en-US" altLang="zh-CN" sz="2400" b="1" dirty="0">
                <a:latin typeface="Times New Roman" panose="02020603050405020304" pitchFamily="18" charset="0"/>
              </a:rPr>
              <a:t> </a:t>
            </a:r>
            <a:r>
              <a:rPr lang="en-US" altLang="zh-CN" sz="2400" b="1" dirty="0" smtClean="0">
                <a:latin typeface="Times New Roman" panose="02020603050405020304" pitchFamily="18" charset="0"/>
              </a:rPr>
              <a:t>(</a:t>
            </a:r>
            <a:r>
              <a:rPr lang="en-US" altLang="zh-CN" sz="2400" b="1" i="1" dirty="0" smtClean="0">
                <a:latin typeface="Times New Roman" panose="02020603050405020304" pitchFamily="18" charset="0"/>
              </a:rPr>
              <a:t>George</a:t>
            </a:r>
            <a:r>
              <a:rPr lang="en-US" altLang="zh-CN" sz="2400" b="1" dirty="0">
                <a:latin typeface="Times New Roman" panose="02020603050405020304" pitchFamily="18" charset="0"/>
              </a:rPr>
              <a:t>, </a:t>
            </a:r>
            <a:r>
              <a:rPr lang="en-US" altLang="zh-CN" sz="2400" b="1" i="1" dirty="0" smtClean="0">
                <a:latin typeface="Times New Roman" panose="02020603050405020304" pitchFamily="18" charset="0"/>
              </a:rPr>
              <a:t>Kate</a:t>
            </a: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F</a:t>
            </a:r>
            <a:endParaRPr lang="en-US" altLang="zh-CN" sz="2400" b="1" dirty="0">
              <a:latin typeface="Times New Roman" panose="02020603050405020304" pitchFamily="18" charset="0"/>
            </a:endParaRPr>
          </a:p>
          <a:p>
            <a:pPr algn="just"/>
            <a:endParaRPr lang="en-US" altLang="zh-CN" dirty="0"/>
          </a:p>
        </p:txBody>
      </p:sp>
      <p:sp>
        <p:nvSpPr>
          <p:cNvPr id="25607" name="Rectangle 7"/>
          <p:cNvSpPr>
            <a:spLocks noChangeArrowheads="1"/>
          </p:cNvSpPr>
          <p:nvPr/>
        </p:nvSpPr>
        <p:spPr bwMode="auto">
          <a:xfrm>
            <a:off x="374650" y="4829175"/>
            <a:ext cx="8551863" cy="564257"/>
          </a:xfrm>
          <a:prstGeom prst="rect">
            <a:avLst/>
          </a:prstGeom>
          <a:noFill/>
          <a:ln w="9525">
            <a:noFill/>
            <a:miter lim="800000"/>
          </a:ln>
        </p:spPr>
        <p:txBody>
          <a:bodyPr>
            <a:spAutoFit/>
          </a:bodyPr>
          <a:lstStyle/>
          <a:p>
            <a:pPr>
              <a:lnSpc>
                <a:spcPct val="120000"/>
              </a:lnSpc>
              <a:spcBef>
                <a:spcPct val="40000"/>
              </a:spcBef>
              <a:buClr>
                <a:schemeClr val="accent2"/>
              </a:buClr>
              <a:buFont typeface="Wingdings" panose="05000000000000000000" pitchFamily="2" charset="2"/>
              <a:buBlip>
                <a:blip r:embed="rId1"/>
              </a:buBlip>
            </a:pPr>
            <a:r>
              <a:rPr lang="en-US" altLang="zh-CN" sz="2800" b="1" dirty="0">
                <a:latin typeface="Times New Roman" panose="02020603050405020304" pitchFamily="18" charset="0"/>
              </a:rPr>
              <a:t> </a:t>
            </a:r>
            <a:r>
              <a:rPr lang="zh-CN" altLang="en-US" sz="2400" b="1" dirty="0">
                <a:latin typeface="Times New Roman" panose="02020603050405020304" pitchFamily="18" charset="0"/>
              </a:rPr>
              <a:t>对于每一个解释，谓词公式都可求出一个真值（</a:t>
            </a:r>
            <a:r>
              <a:rPr lang="en-US" altLang="zh-CN" sz="2400" b="1" i="1" dirty="0">
                <a:latin typeface="Times New Roman" panose="02020603050405020304" pitchFamily="18" charset="0"/>
                <a:cs typeface="Times New Roman" panose="02020603050405020304" pitchFamily="18" charset="0"/>
              </a:rPr>
              <a:t>T</a:t>
            </a:r>
            <a:r>
              <a:rPr lang="zh-CN" altLang="en-US" sz="2400" b="1" dirty="0">
                <a:latin typeface="Times New Roman" panose="02020603050405020304" pitchFamily="18" charset="0"/>
              </a:rPr>
              <a:t>或</a:t>
            </a:r>
            <a:r>
              <a:rPr lang="en-US" altLang="zh-CN" sz="2400" b="1" i="1" dirty="0">
                <a:latin typeface="Times New Roman" panose="02020603050405020304" pitchFamily="18" charset="0"/>
                <a:cs typeface="Times New Roman" panose="02020603050405020304" pitchFamily="18" charset="0"/>
              </a:rPr>
              <a:t>F</a:t>
            </a:r>
            <a:r>
              <a:rPr lang="zh-CN" altLang="en-US" sz="2400" b="1" dirty="0">
                <a:latin typeface="Times New Roman" panose="02020603050405020304" pitchFamily="18" charset="0"/>
              </a:rPr>
              <a:t>）。</a:t>
            </a:r>
            <a:endParaRPr lang="zh-CN" altLang="en-US" sz="2800" b="1" dirty="0">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25606"/>
                                        </p:tgtEl>
                                        <p:attrNameLst>
                                          <p:attrName>style.visibility</p:attrName>
                                        </p:attrNameLst>
                                      </p:cBhvr>
                                      <p:to>
                                        <p:strVal val="visible"/>
                                      </p:to>
                                    </p:set>
                                    <p:anim calcmode="lin" valueType="num">
                                      <p:cBhvr>
                                        <p:cTn id="7" dur="500" fill="hold"/>
                                        <p:tgtEl>
                                          <p:spTgt spid="25606"/>
                                        </p:tgtEl>
                                        <p:attrNameLst>
                                          <p:attrName>ppt_x</p:attrName>
                                        </p:attrNameLst>
                                      </p:cBhvr>
                                      <p:tavLst>
                                        <p:tav tm="0">
                                          <p:val>
                                            <p:strVal val="#ppt_x"/>
                                          </p:val>
                                        </p:tav>
                                        <p:tav tm="100000">
                                          <p:val>
                                            <p:strVal val="#ppt_x"/>
                                          </p:val>
                                        </p:tav>
                                      </p:tavLst>
                                    </p:anim>
                                    <p:anim calcmode="lin" valueType="num">
                                      <p:cBhvr>
                                        <p:cTn id="8" dur="500" fill="hold"/>
                                        <p:tgtEl>
                                          <p:spTgt spid="25606"/>
                                        </p:tgtEl>
                                        <p:attrNameLst>
                                          <p:attrName>ppt_y</p:attrName>
                                        </p:attrNameLst>
                                      </p:cBhvr>
                                      <p:tavLst>
                                        <p:tav tm="0">
                                          <p:val>
                                            <p:strVal val="#ppt_y-#ppt_h/2"/>
                                          </p:val>
                                        </p:tav>
                                        <p:tav tm="100000">
                                          <p:val>
                                            <p:strVal val="#ppt_y"/>
                                          </p:val>
                                        </p:tav>
                                      </p:tavLst>
                                    </p:anim>
                                    <p:anim calcmode="lin" valueType="num">
                                      <p:cBhvr>
                                        <p:cTn id="9" dur="500" fill="hold"/>
                                        <p:tgtEl>
                                          <p:spTgt spid="25606"/>
                                        </p:tgtEl>
                                        <p:attrNameLst>
                                          <p:attrName>ppt_w</p:attrName>
                                        </p:attrNameLst>
                                      </p:cBhvr>
                                      <p:tavLst>
                                        <p:tav tm="0">
                                          <p:val>
                                            <p:strVal val="#ppt_w"/>
                                          </p:val>
                                        </p:tav>
                                        <p:tav tm="100000">
                                          <p:val>
                                            <p:strVal val="#ppt_w"/>
                                          </p:val>
                                        </p:tav>
                                      </p:tavLst>
                                    </p:anim>
                                    <p:anim calcmode="lin" valueType="num">
                                      <p:cBhvr>
                                        <p:cTn id="10" dur="500" fill="hold"/>
                                        <p:tgtEl>
                                          <p:spTgt spid="25606"/>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25607"/>
                                        </p:tgtEl>
                                        <p:attrNameLst>
                                          <p:attrName>style.visibility</p:attrName>
                                        </p:attrNameLst>
                                      </p:cBhvr>
                                      <p:to>
                                        <p:strVal val="visible"/>
                                      </p:to>
                                    </p:set>
                                    <p:anim calcmode="lin" valueType="num">
                                      <p:cBhvr additive="base">
                                        <p:cTn id="15" dur="500" fill="hold"/>
                                        <p:tgtEl>
                                          <p:spTgt spid="25607"/>
                                        </p:tgtEl>
                                        <p:attrNameLst>
                                          <p:attrName>ppt_x</p:attrName>
                                        </p:attrNameLst>
                                      </p:cBhvr>
                                      <p:tavLst>
                                        <p:tav tm="0">
                                          <p:val>
                                            <p:strVal val="#ppt_x"/>
                                          </p:val>
                                        </p:tav>
                                        <p:tav tm="100000">
                                          <p:val>
                                            <p:strVal val="#ppt_x"/>
                                          </p:val>
                                        </p:tav>
                                      </p:tavLst>
                                    </p:anim>
                                    <p:anim calcmode="lin" valueType="num">
                                      <p:cBhvr additive="base">
                                        <p:cTn id="16" dur="500" fill="hold"/>
                                        <p:tgtEl>
                                          <p:spTgt spid="256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6" grpId="0" animBg="1" autoUpdateAnimBg="0"/>
      <p:bldP spid="25607"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pPr eaLnBrk="1" hangingPunct="1"/>
            <a:r>
              <a:rPr lang="en-US" altLang="zh-CN" b="1" dirty="0" smtClean="0">
                <a:solidFill>
                  <a:schemeClr val="tx1"/>
                </a:solidFill>
                <a:latin typeface="仿宋" panose="02010609060101010101" pitchFamily="49" charset="-122"/>
                <a:ea typeface="仿宋" panose="02010609060101010101" pitchFamily="49" charset="-122"/>
              </a:rPr>
              <a:t>2.3.4  </a:t>
            </a:r>
            <a:r>
              <a:rPr lang="zh-CN" altLang="en-US" b="1" dirty="0" smtClean="0">
                <a:solidFill>
                  <a:schemeClr val="tx1"/>
                </a:solidFill>
                <a:latin typeface="仿宋" panose="02010609060101010101" pitchFamily="49" charset="-122"/>
                <a:ea typeface="仿宋" panose="02010609060101010101" pitchFamily="49" charset="-122"/>
              </a:rPr>
              <a:t>谓词公式的性质</a:t>
            </a:r>
            <a:endParaRPr lang="zh-CN" altLang="en-US" b="1" dirty="0" smtClean="0">
              <a:solidFill>
                <a:schemeClr val="tx1"/>
              </a:solidFill>
              <a:latin typeface="仿宋" panose="02010609060101010101" pitchFamily="49" charset="-122"/>
              <a:ea typeface="仿宋" panose="02010609060101010101" pitchFamily="49" charset="-122"/>
            </a:endParaRPr>
          </a:p>
        </p:txBody>
      </p:sp>
      <p:sp>
        <p:nvSpPr>
          <p:cNvPr id="35842" name="灯片编号占位符 3"/>
          <p:cNvSpPr>
            <a:spLocks noGrp="1"/>
          </p:cNvSpPr>
          <p:nvPr>
            <p:ph type="sldNum" sz="quarter" idx="12"/>
          </p:nvPr>
        </p:nvSpPr>
        <p:spPr>
          <a:noFill/>
        </p:spPr>
        <p:txBody>
          <a:bodyPr/>
          <a:lstStyle/>
          <a:p>
            <a:fld id="{1A144F60-BC94-41AF-A1D9-BAA11DA00724}" type="slidenum">
              <a:rPr lang="ja-JP" altLang="en-US"/>
            </a:fld>
            <a:endParaRPr lang="en-US" altLang="ja-JP"/>
          </a:p>
        </p:txBody>
      </p:sp>
      <p:sp>
        <p:nvSpPr>
          <p:cNvPr id="35844" name="Rectangle 3"/>
          <p:cNvSpPr>
            <a:spLocks noGrp="1" noChangeArrowheads="1"/>
          </p:cNvSpPr>
          <p:nvPr>
            <p:ph sz="quarter" idx="1"/>
          </p:nvPr>
        </p:nvSpPr>
        <p:spPr>
          <a:xfrm>
            <a:off x="239713" y="1527975"/>
            <a:ext cx="8642350" cy="545638"/>
          </a:xfrm>
        </p:spPr>
        <p:txBody>
          <a:bodyPr>
            <a:normAutofit/>
          </a:bodyPr>
          <a:lstStyle/>
          <a:p>
            <a:pPr marL="571500" indent="-571500" eaLnBrk="1" hangingPunct="1">
              <a:buFont typeface="Wingdings" panose="05000000000000000000" pitchFamily="2" charset="2"/>
              <a:buNone/>
            </a:pPr>
            <a:r>
              <a:rPr lang="en-US" altLang="zh-CN" sz="2600" b="1" dirty="0" smtClean="0">
                <a:latin typeface="仿宋" panose="02010609060101010101" pitchFamily="49" charset="-122"/>
                <a:ea typeface="仿宋" panose="02010609060101010101" pitchFamily="49" charset="-122"/>
              </a:rPr>
              <a:t> 2. </a:t>
            </a:r>
            <a:r>
              <a:rPr lang="zh-CN" altLang="en-US" sz="2600" b="1" dirty="0" smtClean="0">
                <a:latin typeface="仿宋" panose="02010609060101010101" pitchFamily="49" charset="-122"/>
                <a:ea typeface="仿宋" panose="02010609060101010101" pitchFamily="49" charset="-122"/>
              </a:rPr>
              <a:t>谓词公式的永真性、可满足性、不可满足性   </a:t>
            </a:r>
            <a:endParaRPr lang="zh-CN" altLang="en-US" sz="2600" b="1" dirty="0" smtClean="0">
              <a:latin typeface="仿宋" panose="02010609060101010101" pitchFamily="49" charset="-122"/>
              <a:ea typeface="仿宋" panose="02010609060101010101" pitchFamily="49" charset="-122"/>
            </a:endParaRPr>
          </a:p>
          <a:p>
            <a:pPr marL="571500" indent="-571500" eaLnBrk="1" hangingPunct="1">
              <a:buFont typeface="Wingdings" panose="05000000000000000000" pitchFamily="2" charset="2"/>
              <a:buNone/>
            </a:pPr>
            <a:endParaRPr lang="en-US" altLang="zh-CN" sz="2600" b="1" dirty="0" smtClean="0">
              <a:latin typeface="仿宋" panose="02010609060101010101" pitchFamily="49" charset="-122"/>
              <a:ea typeface="仿宋" panose="02010609060101010101" pitchFamily="49" charset="-122"/>
            </a:endParaRPr>
          </a:p>
        </p:txBody>
      </p:sp>
      <p:sp>
        <p:nvSpPr>
          <p:cNvPr id="35845" name="Text Box 4"/>
          <p:cNvSpPr txBox="1">
            <a:spLocks noChangeArrowheads="1"/>
          </p:cNvSpPr>
          <p:nvPr/>
        </p:nvSpPr>
        <p:spPr bwMode="auto">
          <a:xfrm>
            <a:off x="508000" y="5108575"/>
            <a:ext cx="8374063" cy="366713"/>
          </a:xfrm>
          <a:prstGeom prst="rect">
            <a:avLst/>
          </a:prstGeom>
          <a:noFill/>
          <a:ln w="9525">
            <a:noFill/>
            <a:miter lim="800000"/>
          </a:ln>
        </p:spPr>
        <p:txBody>
          <a:bodyPr>
            <a:spAutoFit/>
          </a:bodyPr>
          <a:lstStyle/>
          <a:p>
            <a:pPr>
              <a:spcBef>
                <a:spcPct val="50000"/>
              </a:spcBef>
            </a:pPr>
            <a:endParaRPr lang="zh-CN" altLang="zh-CN"/>
          </a:p>
        </p:txBody>
      </p:sp>
      <p:sp>
        <p:nvSpPr>
          <p:cNvPr id="35846" name="Text Box 5"/>
          <p:cNvSpPr txBox="1">
            <a:spLocks noChangeArrowheads="1"/>
          </p:cNvSpPr>
          <p:nvPr/>
        </p:nvSpPr>
        <p:spPr bwMode="auto">
          <a:xfrm>
            <a:off x="420688" y="5317250"/>
            <a:ext cx="8461375" cy="901144"/>
          </a:xfrm>
          <a:prstGeom prst="rect">
            <a:avLst/>
          </a:prstGeom>
          <a:solidFill>
            <a:srgbClr val="FFFFFF"/>
          </a:solidFill>
          <a:ln w="9525">
            <a:solidFill>
              <a:srgbClr val="808080"/>
            </a:solidFill>
            <a:miter lim="800000"/>
          </a:ln>
        </p:spPr>
        <p:txBody>
          <a:bodyPr>
            <a:spAutoFit/>
          </a:bodyPr>
          <a:lstStyle/>
          <a:p>
            <a:pPr algn="just">
              <a:lnSpc>
                <a:spcPct val="120000"/>
              </a:lnSpc>
              <a:spcBef>
                <a:spcPct val="20000"/>
              </a:spcBef>
              <a:buClr>
                <a:schemeClr val="accent2"/>
              </a:buClr>
              <a:buFont typeface="Wingdings" panose="05000000000000000000" pitchFamily="2" charset="2"/>
              <a:buChar char="§"/>
            </a:pPr>
            <a:r>
              <a:rPr lang="en-US" altLang="zh-CN" sz="2300" b="1" dirty="0"/>
              <a:t> </a:t>
            </a:r>
            <a:r>
              <a:rPr lang="zh-CN" altLang="en-US" sz="2300" b="1" dirty="0">
                <a:latin typeface="Times New Roman" panose="02020603050405020304" pitchFamily="18" charset="0"/>
              </a:rPr>
              <a:t>定义</a:t>
            </a:r>
            <a:r>
              <a:rPr lang="en-US" altLang="zh-CN" sz="2300" b="1" dirty="0">
                <a:latin typeface="Times New Roman" panose="02020603050405020304" pitchFamily="18" charset="0"/>
              </a:rPr>
              <a:t>2.5  </a:t>
            </a:r>
            <a:r>
              <a:rPr lang="zh-CN" altLang="en-US" sz="2300" b="1" dirty="0">
                <a:latin typeface="Times New Roman" panose="02020603050405020304" pitchFamily="18" charset="0"/>
              </a:rPr>
              <a:t>对于谓词公式</a:t>
            </a:r>
            <a:r>
              <a:rPr lang="en-US" altLang="zh-CN" sz="2300" b="1" i="1" dirty="0">
                <a:latin typeface="Times New Roman" panose="02020603050405020304" pitchFamily="18" charset="0"/>
              </a:rPr>
              <a:t>P</a:t>
            </a:r>
            <a:r>
              <a:rPr lang="zh-CN" altLang="en-US" sz="2300" b="1" dirty="0">
                <a:latin typeface="Times New Roman" panose="02020603050405020304" pitchFamily="18" charset="0"/>
              </a:rPr>
              <a:t>，如果至少存在一个解释使得</a:t>
            </a:r>
            <a:r>
              <a:rPr lang="en-US" altLang="zh-CN" sz="2300" b="1" i="1" dirty="0">
                <a:latin typeface="Times New Roman" panose="02020603050405020304" pitchFamily="18" charset="0"/>
              </a:rPr>
              <a:t>P</a:t>
            </a:r>
            <a:r>
              <a:rPr lang="zh-CN" altLang="en-US" sz="2300" b="1" dirty="0">
                <a:latin typeface="Times New Roman" panose="02020603050405020304" pitchFamily="18" charset="0"/>
              </a:rPr>
              <a:t>在此解释下的真值为</a:t>
            </a:r>
            <a:r>
              <a:rPr lang="en-US" altLang="zh-CN" sz="2300" b="1" i="1" dirty="0">
                <a:latin typeface="Times New Roman" panose="02020603050405020304" pitchFamily="18" charset="0"/>
              </a:rPr>
              <a:t>T</a:t>
            </a:r>
            <a:r>
              <a:rPr lang="zh-CN" altLang="en-US" sz="2300" b="1" dirty="0">
                <a:latin typeface="Times New Roman" panose="02020603050405020304" pitchFamily="18" charset="0"/>
              </a:rPr>
              <a:t>，则称</a:t>
            </a:r>
            <a:r>
              <a:rPr lang="en-US" altLang="zh-CN" sz="2300" b="1" i="1" dirty="0">
                <a:latin typeface="Times New Roman" panose="02020603050405020304" pitchFamily="18" charset="0"/>
              </a:rPr>
              <a:t>P</a:t>
            </a:r>
            <a:r>
              <a:rPr lang="zh-CN" altLang="en-US" sz="2300" b="1" dirty="0">
                <a:latin typeface="Times New Roman" panose="02020603050405020304" pitchFamily="18" charset="0"/>
              </a:rPr>
              <a:t>是可满足的，否则，则称</a:t>
            </a:r>
            <a:r>
              <a:rPr lang="en-US" altLang="zh-CN" sz="2300" b="1" i="1" dirty="0">
                <a:latin typeface="Times New Roman" panose="02020603050405020304" pitchFamily="18" charset="0"/>
              </a:rPr>
              <a:t>P</a:t>
            </a:r>
            <a:r>
              <a:rPr lang="zh-CN" altLang="en-US" sz="2300" b="1" dirty="0">
                <a:latin typeface="Times New Roman" panose="02020603050405020304" pitchFamily="18" charset="0"/>
              </a:rPr>
              <a:t>是不可满足的。</a:t>
            </a:r>
            <a:endParaRPr lang="zh-CN" altLang="en-US" sz="2300" dirty="0">
              <a:latin typeface="Times New Roman" panose="02020603050405020304" pitchFamily="18" charset="0"/>
            </a:endParaRPr>
          </a:p>
        </p:txBody>
      </p:sp>
      <p:sp>
        <p:nvSpPr>
          <p:cNvPr id="35847" name="Text Box 6"/>
          <p:cNvSpPr txBox="1">
            <a:spLocks noChangeArrowheads="1"/>
          </p:cNvSpPr>
          <p:nvPr/>
        </p:nvSpPr>
        <p:spPr bwMode="auto">
          <a:xfrm>
            <a:off x="369888" y="3749438"/>
            <a:ext cx="8432800" cy="1421928"/>
          </a:xfrm>
          <a:prstGeom prst="rect">
            <a:avLst/>
          </a:prstGeom>
          <a:solidFill>
            <a:srgbClr val="FFFFFF"/>
          </a:solidFill>
          <a:ln w="9525">
            <a:solidFill>
              <a:srgbClr val="808080"/>
            </a:solidFill>
            <a:miter lim="800000"/>
          </a:ln>
        </p:spPr>
        <p:txBody>
          <a:bodyPr>
            <a:spAutoFit/>
          </a:bodyPr>
          <a:lstStyle/>
          <a:p>
            <a:pPr algn="just">
              <a:lnSpc>
                <a:spcPct val="120000"/>
              </a:lnSpc>
              <a:spcBef>
                <a:spcPct val="50000"/>
              </a:spcBef>
              <a:buClr>
                <a:schemeClr val="accent2"/>
              </a:buClr>
              <a:buFont typeface="Wingdings" panose="05000000000000000000" pitchFamily="2" charset="2"/>
              <a:buChar char="§"/>
            </a:pPr>
            <a:r>
              <a:rPr lang="en-US" altLang="zh-CN" sz="2400" b="1" dirty="0"/>
              <a:t> </a:t>
            </a:r>
            <a:r>
              <a:rPr lang="zh-CN" altLang="en-US" sz="2400" b="1" dirty="0">
                <a:latin typeface="Times New Roman" panose="02020603050405020304" pitchFamily="18" charset="0"/>
              </a:rPr>
              <a:t>定义</a:t>
            </a:r>
            <a:r>
              <a:rPr lang="en-US" altLang="zh-CN" sz="2400" b="1" dirty="0">
                <a:latin typeface="Times New Roman" panose="02020603050405020304" pitchFamily="18" charset="0"/>
              </a:rPr>
              <a:t>2.4  </a:t>
            </a:r>
            <a:r>
              <a:rPr lang="zh-CN" altLang="en-US" sz="2400" b="1" dirty="0">
                <a:latin typeface="Times New Roman" panose="02020603050405020304" pitchFamily="18" charset="0"/>
              </a:rPr>
              <a:t>如果谓词公式</a:t>
            </a:r>
            <a:r>
              <a:rPr lang="en-US" altLang="zh-CN" sz="2400" b="1" i="1" dirty="0">
                <a:latin typeface="Times New Roman" panose="02020603050405020304" pitchFamily="18" charset="0"/>
              </a:rPr>
              <a:t>P</a:t>
            </a:r>
            <a:r>
              <a:rPr lang="zh-CN" altLang="en-US" sz="2400" b="1" dirty="0">
                <a:latin typeface="Times New Roman" panose="02020603050405020304" pitchFamily="18" charset="0"/>
              </a:rPr>
              <a:t>对个体域</a:t>
            </a:r>
            <a:r>
              <a:rPr lang="en-US" altLang="zh-CN" sz="2400" b="1" i="1" dirty="0">
                <a:latin typeface="Times New Roman" panose="02020603050405020304" pitchFamily="18" charset="0"/>
              </a:rPr>
              <a:t>D</a:t>
            </a:r>
            <a:r>
              <a:rPr lang="zh-CN" altLang="en-US" sz="2400" b="1" dirty="0">
                <a:latin typeface="Times New Roman" panose="02020603050405020304" pitchFamily="18" charset="0"/>
              </a:rPr>
              <a:t>上的任何一个解释都</a:t>
            </a:r>
            <a:r>
              <a:rPr lang="zh-CN" altLang="en-US" sz="2400" b="1" dirty="0" smtClean="0">
                <a:latin typeface="Times New Roman" panose="02020603050405020304" pitchFamily="18" charset="0"/>
              </a:rPr>
              <a:t>取得假值</a:t>
            </a:r>
            <a:r>
              <a:rPr lang="en-US" altLang="zh-CN" sz="2400" b="1" i="1" dirty="0">
                <a:latin typeface="Times New Roman" panose="02020603050405020304" pitchFamily="18" charset="0"/>
              </a:rPr>
              <a:t>F</a:t>
            </a:r>
            <a:r>
              <a:rPr lang="zh-CN" altLang="en-US" sz="2400" b="1" dirty="0">
                <a:latin typeface="Times New Roman" panose="02020603050405020304" pitchFamily="18" charset="0"/>
              </a:rPr>
              <a:t>，则称</a:t>
            </a:r>
            <a:r>
              <a:rPr lang="en-US" altLang="zh-CN" sz="2400" b="1" i="1" dirty="0">
                <a:latin typeface="Times New Roman" panose="02020603050405020304" pitchFamily="18" charset="0"/>
              </a:rPr>
              <a:t>P</a:t>
            </a:r>
            <a:r>
              <a:rPr lang="zh-CN" altLang="en-US" sz="2400" b="1" dirty="0">
                <a:latin typeface="Times New Roman" panose="02020603050405020304" pitchFamily="18" charset="0"/>
              </a:rPr>
              <a:t>在</a:t>
            </a:r>
            <a:r>
              <a:rPr lang="en-US" altLang="zh-CN" sz="2400" b="1" i="1" dirty="0">
                <a:latin typeface="Times New Roman" panose="02020603050405020304" pitchFamily="18" charset="0"/>
              </a:rPr>
              <a:t>D</a:t>
            </a:r>
            <a:r>
              <a:rPr lang="zh-CN" altLang="en-US" sz="2400" b="1" dirty="0">
                <a:latin typeface="Times New Roman" panose="02020603050405020304" pitchFamily="18" charset="0"/>
              </a:rPr>
              <a:t>上是永假的；如果</a:t>
            </a:r>
            <a:r>
              <a:rPr lang="en-US" altLang="zh-CN" sz="2400" b="1" i="1" dirty="0">
                <a:latin typeface="Times New Roman" panose="02020603050405020304" pitchFamily="18" charset="0"/>
              </a:rPr>
              <a:t>P</a:t>
            </a:r>
            <a:r>
              <a:rPr lang="zh-CN" altLang="en-US" sz="2400" b="1" dirty="0">
                <a:latin typeface="Times New Roman" panose="02020603050405020304" pitchFamily="18" charset="0"/>
              </a:rPr>
              <a:t>在每个非空个体域上均永假，则称</a:t>
            </a:r>
            <a:r>
              <a:rPr lang="en-US" altLang="zh-CN" sz="2400" b="1" i="1" dirty="0">
                <a:latin typeface="Times New Roman" panose="02020603050405020304" pitchFamily="18" charset="0"/>
              </a:rPr>
              <a:t>P</a:t>
            </a:r>
            <a:r>
              <a:rPr lang="zh-CN" altLang="en-US" sz="2400" b="1" dirty="0">
                <a:latin typeface="Times New Roman" panose="02020603050405020304" pitchFamily="18" charset="0"/>
              </a:rPr>
              <a:t>永假。</a:t>
            </a:r>
            <a:endParaRPr lang="zh-CN" altLang="en-US" sz="2400" b="1" dirty="0">
              <a:latin typeface="Times New Roman" panose="02020603050405020304" pitchFamily="18" charset="0"/>
            </a:endParaRPr>
          </a:p>
        </p:txBody>
      </p:sp>
      <p:sp>
        <p:nvSpPr>
          <p:cNvPr id="35848" name="Text Box 7"/>
          <p:cNvSpPr txBox="1">
            <a:spLocks noChangeArrowheads="1"/>
          </p:cNvSpPr>
          <p:nvPr/>
        </p:nvSpPr>
        <p:spPr bwMode="auto">
          <a:xfrm>
            <a:off x="392113" y="2073613"/>
            <a:ext cx="8404225" cy="1421928"/>
          </a:xfrm>
          <a:prstGeom prst="rect">
            <a:avLst/>
          </a:prstGeom>
          <a:solidFill>
            <a:srgbClr val="FFFFFF"/>
          </a:solidFill>
          <a:ln w="9525">
            <a:solidFill>
              <a:srgbClr val="808080"/>
            </a:solidFill>
            <a:miter lim="800000"/>
          </a:ln>
        </p:spPr>
        <p:txBody>
          <a:bodyPr>
            <a:spAutoFit/>
          </a:bodyPr>
          <a:lstStyle/>
          <a:p>
            <a:pPr algn="just">
              <a:lnSpc>
                <a:spcPct val="120000"/>
              </a:lnSpc>
              <a:spcBef>
                <a:spcPct val="50000"/>
              </a:spcBef>
              <a:buClr>
                <a:schemeClr val="accent2"/>
              </a:buClr>
              <a:buFont typeface="Wingdings" panose="05000000000000000000" pitchFamily="2" charset="2"/>
              <a:buChar char="§"/>
            </a:pPr>
            <a:r>
              <a:rPr lang="en-US" altLang="zh-CN" sz="2400" b="1" dirty="0"/>
              <a:t> </a:t>
            </a:r>
            <a:r>
              <a:rPr lang="zh-CN" altLang="en-US" sz="2400" b="1" dirty="0">
                <a:latin typeface="Times New Roman" panose="02020603050405020304" pitchFamily="18" charset="0"/>
              </a:rPr>
              <a:t>定义</a:t>
            </a:r>
            <a:r>
              <a:rPr lang="en-US" altLang="zh-CN" sz="2400" b="1" dirty="0">
                <a:latin typeface="Times New Roman" panose="02020603050405020304" pitchFamily="18" charset="0"/>
              </a:rPr>
              <a:t>2.3  </a:t>
            </a:r>
            <a:r>
              <a:rPr lang="zh-CN" altLang="en-US" sz="2400" b="1" dirty="0">
                <a:latin typeface="Times New Roman" panose="02020603050405020304" pitchFamily="18" charset="0"/>
              </a:rPr>
              <a:t>如果谓词公式</a:t>
            </a:r>
            <a:r>
              <a:rPr lang="en-US" altLang="zh-CN" sz="2400" b="1" i="1" dirty="0">
                <a:latin typeface="Times New Roman" panose="02020603050405020304" pitchFamily="18" charset="0"/>
              </a:rPr>
              <a:t>P</a:t>
            </a:r>
            <a:r>
              <a:rPr lang="zh-CN" altLang="en-US" sz="2400" b="1" dirty="0">
                <a:latin typeface="Times New Roman" panose="02020603050405020304" pitchFamily="18" charset="0"/>
              </a:rPr>
              <a:t>对个体域</a:t>
            </a:r>
            <a:r>
              <a:rPr lang="en-US" altLang="zh-CN" sz="2400" b="1" i="1" dirty="0">
                <a:latin typeface="Times New Roman" panose="02020603050405020304" pitchFamily="18" charset="0"/>
              </a:rPr>
              <a:t>D</a:t>
            </a:r>
            <a:r>
              <a:rPr lang="zh-CN" altLang="en-US" sz="2400" b="1" dirty="0">
                <a:latin typeface="Times New Roman" panose="02020603050405020304" pitchFamily="18" charset="0"/>
              </a:rPr>
              <a:t>上的任何一个解释都取得真值</a:t>
            </a:r>
            <a:r>
              <a:rPr lang="en-US" altLang="zh-CN" sz="2400" b="1" i="1" dirty="0">
                <a:latin typeface="Times New Roman" panose="02020603050405020304" pitchFamily="18" charset="0"/>
              </a:rPr>
              <a:t>T</a:t>
            </a:r>
            <a:r>
              <a:rPr lang="zh-CN" altLang="en-US" sz="2400" b="1" dirty="0">
                <a:latin typeface="Times New Roman" panose="02020603050405020304" pitchFamily="18" charset="0"/>
              </a:rPr>
              <a:t>，则称</a:t>
            </a:r>
            <a:r>
              <a:rPr lang="en-US" altLang="zh-CN" sz="2400" b="1" i="1" dirty="0">
                <a:latin typeface="Times New Roman" panose="02020603050405020304" pitchFamily="18" charset="0"/>
              </a:rPr>
              <a:t>P</a:t>
            </a:r>
            <a:r>
              <a:rPr lang="zh-CN" altLang="en-US" sz="2400" b="1" dirty="0">
                <a:latin typeface="Times New Roman" panose="02020603050405020304" pitchFamily="18" charset="0"/>
              </a:rPr>
              <a:t>在</a:t>
            </a:r>
            <a:r>
              <a:rPr lang="en-US" altLang="zh-CN" sz="2400" b="1" i="1" dirty="0">
                <a:latin typeface="Times New Roman" panose="02020603050405020304" pitchFamily="18" charset="0"/>
              </a:rPr>
              <a:t>D</a:t>
            </a:r>
            <a:r>
              <a:rPr lang="zh-CN" altLang="en-US" sz="2400" b="1" dirty="0">
                <a:latin typeface="Times New Roman" panose="02020603050405020304" pitchFamily="18" charset="0"/>
              </a:rPr>
              <a:t>上是永真的；如果</a:t>
            </a:r>
            <a:r>
              <a:rPr lang="en-US" altLang="zh-CN" sz="2400" b="1" i="1" dirty="0">
                <a:latin typeface="Times New Roman" panose="02020603050405020304" pitchFamily="18" charset="0"/>
              </a:rPr>
              <a:t>P</a:t>
            </a:r>
            <a:r>
              <a:rPr lang="zh-CN" altLang="en-US" sz="2400" b="1" dirty="0">
                <a:latin typeface="Times New Roman" panose="02020603050405020304" pitchFamily="18" charset="0"/>
              </a:rPr>
              <a:t>在每个非空个体域上均永真，则称</a:t>
            </a:r>
            <a:r>
              <a:rPr lang="en-US" altLang="zh-CN" sz="2400" b="1" i="1" dirty="0">
                <a:latin typeface="Times New Roman" panose="02020603050405020304" pitchFamily="18" charset="0"/>
              </a:rPr>
              <a:t>P</a:t>
            </a:r>
            <a:r>
              <a:rPr lang="zh-CN" altLang="en-US" sz="2400" b="1" dirty="0">
                <a:latin typeface="Times New Roman" panose="02020603050405020304" pitchFamily="18" charset="0"/>
              </a:rPr>
              <a:t>永真。</a:t>
            </a:r>
            <a:endParaRPr lang="zh-CN" altLang="en-US" sz="2400" b="1" dirty="0">
              <a:latin typeface="Times New Roman" panose="02020603050405020304" pitchFamily="18" charset="0"/>
            </a:endParaRPr>
          </a:p>
        </p:txBody>
      </p:sp>
    </p:spTree>
  </p:cSld>
  <p:clrMapOvr>
    <a:masterClrMapping/>
  </p:clrMapOvr>
  <p:transition>
    <p:random/>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pPr eaLnBrk="1" hangingPunct="1"/>
            <a:r>
              <a:rPr lang="en-US" altLang="zh-CN" b="1" dirty="0" smtClean="0">
                <a:solidFill>
                  <a:schemeClr val="tx1"/>
                </a:solidFill>
                <a:latin typeface="仿宋" panose="02010609060101010101" pitchFamily="49" charset="-122"/>
                <a:ea typeface="仿宋" panose="02010609060101010101" pitchFamily="49" charset="-122"/>
              </a:rPr>
              <a:t>2.3.4  </a:t>
            </a:r>
            <a:r>
              <a:rPr lang="zh-CN" altLang="en-US" b="1" dirty="0" smtClean="0">
                <a:solidFill>
                  <a:schemeClr val="tx1"/>
                </a:solidFill>
                <a:latin typeface="仿宋" panose="02010609060101010101" pitchFamily="49" charset="-122"/>
                <a:ea typeface="仿宋" panose="02010609060101010101" pitchFamily="49" charset="-122"/>
              </a:rPr>
              <a:t>谓词公式的性质</a:t>
            </a:r>
            <a:endParaRPr lang="zh-CN" altLang="en-US" b="1" dirty="0" smtClean="0">
              <a:solidFill>
                <a:schemeClr val="tx1"/>
              </a:solidFill>
              <a:latin typeface="仿宋" panose="02010609060101010101" pitchFamily="49" charset="-122"/>
              <a:ea typeface="仿宋" panose="02010609060101010101" pitchFamily="49" charset="-122"/>
            </a:endParaRPr>
          </a:p>
        </p:txBody>
      </p:sp>
      <p:sp>
        <p:nvSpPr>
          <p:cNvPr id="8195" name="灯片编号占位符 3"/>
          <p:cNvSpPr>
            <a:spLocks noGrp="1"/>
          </p:cNvSpPr>
          <p:nvPr>
            <p:ph type="sldNum" sz="quarter" idx="12"/>
          </p:nvPr>
        </p:nvSpPr>
        <p:spPr>
          <a:noFill/>
        </p:spPr>
        <p:txBody>
          <a:bodyPr/>
          <a:lstStyle/>
          <a:p>
            <a:fld id="{D30B367F-5CE5-4F46-A473-352C3C619AC7}" type="slidenum">
              <a:rPr lang="ja-JP" altLang="en-US"/>
            </a:fld>
            <a:endParaRPr lang="en-US" altLang="ja-JP"/>
          </a:p>
        </p:txBody>
      </p:sp>
      <p:sp>
        <p:nvSpPr>
          <p:cNvPr id="8197" name="Rectangle 3"/>
          <p:cNvSpPr>
            <a:spLocks noGrp="1" noChangeArrowheads="1"/>
          </p:cNvSpPr>
          <p:nvPr>
            <p:ph sz="quarter" idx="1"/>
          </p:nvPr>
        </p:nvSpPr>
        <p:spPr>
          <a:xfrm>
            <a:off x="301752" y="1527048"/>
            <a:ext cx="8503920" cy="2700568"/>
          </a:xfrm>
        </p:spPr>
        <p:txBody>
          <a:bodyPr/>
          <a:lstStyle/>
          <a:p>
            <a:pPr marL="571500" indent="-571500" eaLnBrk="1" hangingPunct="1">
              <a:buFont typeface="Wingdings" panose="05000000000000000000" pitchFamily="2" charset="2"/>
              <a:buNone/>
            </a:pPr>
            <a:r>
              <a:rPr lang="en-US" altLang="zh-CN" b="1" dirty="0" smtClean="0">
                <a:latin typeface="仿宋" panose="02010609060101010101" pitchFamily="49" charset="-122"/>
                <a:ea typeface="仿宋" panose="02010609060101010101" pitchFamily="49" charset="-122"/>
              </a:rPr>
              <a:t>3. </a:t>
            </a:r>
            <a:r>
              <a:rPr lang="zh-CN" altLang="en-US" b="1" dirty="0" smtClean="0">
                <a:latin typeface="仿宋" panose="02010609060101010101" pitchFamily="49" charset="-122"/>
                <a:ea typeface="仿宋" panose="02010609060101010101" pitchFamily="49" charset="-122"/>
              </a:rPr>
              <a:t>谓词公式的等价性</a:t>
            </a:r>
            <a:endParaRPr lang="zh-CN" altLang="en-US" b="1" dirty="0" smtClean="0">
              <a:latin typeface="仿宋" panose="02010609060101010101" pitchFamily="49" charset="-122"/>
              <a:ea typeface="仿宋" panose="02010609060101010101" pitchFamily="49" charset="-122"/>
            </a:endParaRPr>
          </a:p>
        </p:txBody>
      </p:sp>
      <p:sp>
        <p:nvSpPr>
          <p:cNvPr id="8198" name="Rectangle 5"/>
          <p:cNvSpPr>
            <a:spLocks noChangeArrowheads="1"/>
          </p:cNvSpPr>
          <p:nvPr/>
        </p:nvSpPr>
        <p:spPr bwMode="auto">
          <a:xfrm>
            <a:off x="0" y="3162794"/>
            <a:ext cx="9144000" cy="0"/>
          </a:xfrm>
          <a:prstGeom prst="rect">
            <a:avLst/>
          </a:prstGeom>
          <a:noFill/>
          <a:ln w="9525">
            <a:noFill/>
            <a:miter lim="800000"/>
          </a:ln>
        </p:spPr>
        <p:txBody>
          <a:bodyPr wrap="none" anchor="ctr">
            <a:spAutoFit/>
          </a:bodyPr>
          <a:lstStyle/>
          <a:p>
            <a:endParaRPr lang="zh-CN" altLang="en-US"/>
          </a:p>
        </p:txBody>
      </p:sp>
      <p:sp>
        <p:nvSpPr>
          <p:cNvPr id="8199" name="Text Box 8"/>
          <p:cNvSpPr txBox="1">
            <a:spLocks noChangeArrowheads="1"/>
          </p:cNvSpPr>
          <p:nvPr/>
        </p:nvSpPr>
        <p:spPr bwMode="auto">
          <a:xfrm>
            <a:off x="282575" y="2140237"/>
            <a:ext cx="8578850" cy="1944763"/>
          </a:xfrm>
          <a:prstGeom prst="rect">
            <a:avLst/>
          </a:prstGeom>
          <a:noFill/>
          <a:ln w="9525">
            <a:noFill/>
            <a:miter lim="800000"/>
          </a:ln>
        </p:spPr>
        <p:txBody>
          <a:bodyPr>
            <a:spAutoFit/>
          </a:bodyPr>
          <a:lstStyle/>
          <a:p>
            <a:pPr algn="just">
              <a:lnSpc>
                <a:spcPct val="130000"/>
              </a:lnSpc>
              <a:spcBef>
                <a:spcPct val="50000"/>
              </a:spcBef>
              <a:buClr>
                <a:schemeClr val="accent2"/>
              </a:buClr>
              <a:buFont typeface="Wingdings" panose="05000000000000000000" pitchFamily="2" charset="2"/>
              <a:buChar char="§"/>
            </a:pPr>
            <a:r>
              <a:rPr lang="en-US" altLang="zh-CN" sz="2400" b="1" dirty="0">
                <a:latin typeface="仿宋" panose="02010609060101010101" pitchFamily="49" charset="-122"/>
                <a:ea typeface="仿宋" panose="02010609060101010101" pitchFamily="49" charset="-122"/>
              </a:rPr>
              <a:t> </a:t>
            </a:r>
            <a:r>
              <a:rPr lang="zh-CN" altLang="en-US" sz="2400" b="1" dirty="0">
                <a:latin typeface="仿宋" panose="02010609060101010101" pitchFamily="49" charset="-122"/>
                <a:ea typeface="仿宋" panose="02010609060101010101" pitchFamily="49" charset="-122"/>
              </a:rPr>
              <a:t>定义</a:t>
            </a:r>
            <a:r>
              <a:rPr lang="en-US" altLang="zh-CN" sz="2400" b="1" dirty="0">
                <a:latin typeface="仿宋" panose="02010609060101010101" pitchFamily="49" charset="-122"/>
                <a:ea typeface="仿宋" panose="02010609060101010101" pitchFamily="49" charset="-122"/>
              </a:rPr>
              <a:t>2.6  </a:t>
            </a:r>
            <a:r>
              <a:rPr lang="zh-CN" altLang="en-US" sz="2400" b="1" dirty="0">
                <a:latin typeface="仿宋" panose="02010609060101010101" pitchFamily="49" charset="-122"/>
                <a:ea typeface="仿宋" panose="02010609060101010101" pitchFamily="49" charset="-122"/>
              </a:rPr>
              <a:t>设</a:t>
            </a:r>
            <a:r>
              <a:rPr lang="en-US" altLang="zh-CN" sz="2400" b="1" i="1" dirty="0">
                <a:latin typeface="仿宋" panose="02010609060101010101" pitchFamily="49" charset="-122"/>
                <a:ea typeface="仿宋" panose="02010609060101010101" pitchFamily="49" charset="-122"/>
              </a:rPr>
              <a:t>P</a:t>
            </a:r>
            <a:r>
              <a:rPr lang="zh-CN" altLang="en-US" sz="2400" b="1" dirty="0">
                <a:latin typeface="仿宋" panose="02010609060101010101" pitchFamily="49" charset="-122"/>
                <a:ea typeface="仿宋" panose="02010609060101010101" pitchFamily="49" charset="-122"/>
              </a:rPr>
              <a:t>与</a:t>
            </a:r>
            <a:r>
              <a:rPr lang="en-US" altLang="zh-CN" sz="2400" b="1" i="1" dirty="0" smtClean="0">
                <a:latin typeface="仿宋" panose="02010609060101010101" pitchFamily="49" charset="-122"/>
                <a:ea typeface="仿宋" panose="02010609060101010101" pitchFamily="49" charset="-122"/>
              </a:rPr>
              <a:t>Q </a:t>
            </a:r>
            <a:r>
              <a:rPr lang="zh-CN" altLang="en-US" sz="2400" b="1" dirty="0" smtClean="0">
                <a:latin typeface="仿宋" panose="02010609060101010101" pitchFamily="49" charset="-122"/>
                <a:ea typeface="仿宋" panose="02010609060101010101" pitchFamily="49" charset="-122"/>
              </a:rPr>
              <a:t>是</a:t>
            </a:r>
            <a:r>
              <a:rPr lang="zh-CN" altLang="en-US" sz="2400" b="1" dirty="0">
                <a:latin typeface="仿宋" panose="02010609060101010101" pitchFamily="49" charset="-122"/>
                <a:ea typeface="仿宋" panose="02010609060101010101" pitchFamily="49" charset="-122"/>
              </a:rPr>
              <a:t>两个谓词公式，</a:t>
            </a:r>
            <a:r>
              <a:rPr lang="en-US" altLang="zh-CN" sz="2400" b="1" i="1" dirty="0" smtClean="0">
                <a:latin typeface="仿宋" panose="02010609060101010101" pitchFamily="49" charset="-122"/>
                <a:ea typeface="仿宋" panose="02010609060101010101" pitchFamily="49" charset="-122"/>
              </a:rPr>
              <a:t>D </a:t>
            </a:r>
            <a:r>
              <a:rPr lang="zh-CN" altLang="en-US" sz="2400" b="1" dirty="0" smtClean="0">
                <a:latin typeface="仿宋" panose="02010609060101010101" pitchFamily="49" charset="-122"/>
                <a:ea typeface="仿宋" panose="02010609060101010101" pitchFamily="49" charset="-122"/>
              </a:rPr>
              <a:t>是</a:t>
            </a:r>
            <a:r>
              <a:rPr lang="zh-CN" altLang="en-US" sz="2400" b="1" dirty="0">
                <a:latin typeface="仿宋" panose="02010609060101010101" pitchFamily="49" charset="-122"/>
                <a:ea typeface="仿宋" panose="02010609060101010101" pitchFamily="49" charset="-122"/>
              </a:rPr>
              <a:t>它们共同的个体域，若对</a:t>
            </a:r>
            <a:r>
              <a:rPr lang="en-US" altLang="zh-CN" sz="2400" b="1" i="1" dirty="0">
                <a:latin typeface="仿宋" panose="02010609060101010101" pitchFamily="49" charset="-122"/>
                <a:ea typeface="仿宋" panose="02010609060101010101" pitchFamily="49" charset="-122"/>
              </a:rPr>
              <a:t>D</a:t>
            </a:r>
            <a:r>
              <a:rPr lang="zh-CN" altLang="en-US" sz="2400" b="1" dirty="0">
                <a:latin typeface="仿宋" panose="02010609060101010101" pitchFamily="49" charset="-122"/>
                <a:ea typeface="仿宋" panose="02010609060101010101" pitchFamily="49" charset="-122"/>
              </a:rPr>
              <a:t>上的任何一个解释，</a:t>
            </a:r>
            <a:r>
              <a:rPr lang="en-US" altLang="zh-CN" sz="2400" b="1" i="1" dirty="0">
                <a:latin typeface="仿宋" panose="02010609060101010101" pitchFamily="49" charset="-122"/>
                <a:ea typeface="仿宋" panose="02010609060101010101" pitchFamily="49" charset="-122"/>
              </a:rPr>
              <a:t>P</a:t>
            </a:r>
            <a:r>
              <a:rPr lang="zh-CN" altLang="en-US" sz="2400" b="1" dirty="0">
                <a:latin typeface="仿宋" panose="02010609060101010101" pitchFamily="49" charset="-122"/>
                <a:ea typeface="仿宋" panose="02010609060101010101" pitchFamily="49" charset="-122"/>
              </a:rPr>
              <a:t>与</a:t>
            </a:r>
            <a:r>
              <a:rPr lang="en-US" altLang="zh-CN" sz="2400" b="1" i="1" dirty="0" smtClean="0">
                <a:latin typeface="仿宋" panose="02010609060101010101" pitchFamily="49" charset="-122"/>
                <a:ea typeface="仿宋" panose="02010609060101010101" pitchFamily="49" charset="-122"/>
              </a:rPr>
              <a:t>Q </a:t>
            </a:r>
            <a:r>
              <a:rPr lang="zh-CN" altLang="en-US" sz="2400" b="1" dirty="0" smtClean="0">
                <a:latin typeface="仿宋" panose="02010609060101010101" pitchFamily="49" charset="-122"/>
                <a:ea typeface="仿宋" panose="02010609060101010101" pitchFamily="49" charset="-122"/>
              </a:rPr>
              <a:t>都</a:t>
            </a:r>
            <a:r>
              <a:rPr lang="zh-CN" altLang="en-US" sz="2400" b="1" dirty="0">
                <a:latin typeface="仿宋" panose="02010609060101010101" pitchFamily="49" charset="-122"/>
                <a:ea typeface="仿宋" panose="02010609060101010101" pitchFamily="49" charset="-122"/>
              </a:rPr>
              <a:t>有相同的真值，则称公式</a:t>
            </a:r>
            <a:r>
              <a:rPr lang="en-US" altLang="zh-CN" sz="2400" b="1" i="1" dirty="0">
                <a:latin typeface="仿宋" panose="02010609060101010101" pitchFamily="49" charset="-122"/>
                <a:ea typeface="仿宋" panose="02010609060101010101" pitchFamily="49" charset="-122"/>
              </a:rPr>
              <a:t>P</a:t>
            </a:r>
            <a:r>
              <a:rPr lang="zh-CN" altLang="en-US" sz="2400" b="1" dirty="0">
                <a:latin typeface="仿宋" panose="02010609060101010101" pitchFamily="49" charset="-122"/>
                <a:ea typeface="仿宋" panose="02010609060101010101" pitchFamily="49" charset="-122"/>
              </a:rPr>
              <a:t>和</a:t>
            </a:r>
            <a:r>
              <a:rPr lang="en-US" altLang="zh-CN" sz="2400" b="1" i="1" dirty="0" smtClean="0">
                <a:latin typeface="仿宋" panose="02010609060101010101" pitchFamily="49" charset="-122"/>
                <a:ea typeface="仿宋" panose="02010609060101010101" pitchFamily="49" charset="-122"/>
              </a:rPr>
              <a:t>Q </a:t>
            </a:r>
            <a:r>
              <a:rPr lang="zh-CN" altLang="en-US" sz="2400" b="1" dirty="0" smtClean="0">
                <a:latin typeface="仿宋" panose="02010609060101010101" pitchFamily="49" charset="-122"/>
                <a:ea typeface="仿宋" panose="02010609060101010101" pitchFamily="49" charset="-122"/>
              </a:rPr>
              <a:t>在</a:t>
            </a:r>
            <a:r>
              <a:rPr lang="en-US" altLang="zh-CN" sz="2400" b="1" i="1" dirty="0">
                <a:latin typeface="仿宋" panose="02010609060101010101" pitchFamily="49" charset="-122"/>
                <a:ea typeface="仿宋" panose="02010609060101010101" pitchFamily="49" charset="-122"/>
              </a:rPr>
              <a:t>D</a:t>
            </a:r>
            <a:r>
              <a:rPr lang="zh-CN" altLang="en-US" sz="2400" b="1" dirty="0">
                <a:latin typeface="仿宋" panose="02010609060101010101" pitchFamily="49" charset="-122"/>
                <a:ea typeface="仿宋" panose="02010609060101010101" pitchFamily="49" charset="-122"/>
              </a:rPr>
              <a:t>上是等价的。如果</a:t>
            </a:r>
            <a:r>
              <a:rPr lang="en-US" altLang="zh-CN" sz="2400" b="1" i="1" dirty="0" smtClean="0">
                <a:latin typeface="仿宋" panose="02010609060101010101" pitchFamily="49" charset="-122"/>
                <a:ea typeface="仿宋" panose="02010609060101010101" pitchFamily="49" charset="-122"/>
              </a:rPr>
              <a:t>D </a:t>
            </a:r>
            <a:r>
              <a:rPr lang="zh-CN" altLang="en-US" sz="2400" b="1" dirty="0" smtClean="0">
                <a:latin typeface="仿宋" panose="02010609060101010101" pitchFamily="49" charset="-122"/>
                <a:ea typeface="仿宋" panose="02010609060101010101" pitchFamily="49" charset="-122"/>
              </a:rPr>
              <a:t>是</a:t>
            </a:r>
            <a:r>
              <a:rPr lang="zh-CN" altLang="en-US" sz="2400" b="1" dirty="0">
                <a:latin typeface="仿宋" panose="02010609060101010101" pitchFamily="49" charset="-122"/>
                <a:ea typeface="仿宋" panose="02010609060101010101" pitchFamily="49" charset="-122"/>
              </a:rPr>
              <a:t>任意个体域，则称</a:t>
            </a:r>
            <a:r>
              <a:rPr lang="en-US" altLang="zh-CN" sz="2400" b="1" i="1" dirty="0">
                <a:latin typeface="仿宋" panose="02010609060101010101" pitchFamily="49" charset="-122"/>
                <a:ea typeface="仿宋" panose="02010609060101010101" pitchFamily="49" charset="-122"/>
              </a:rPr>
              <a:t>P</a:t>
            </a:r>
            <a:r>
              <a:rPr lang="zh-CN" altLang="en-US" sz="2400" b="1" dirty="0">
                <a:latin typeface="仿宋" panose="02010609060101010101" pitchFamily="49" charset="-122"/>
                <a:ea typeface="仿宋" panose="02010609060101010101" pitchFamily="49" charset="-122"/>
              </a:rPr>
              <a:t>和</a:t>
            </a:r>
            <a:r>
              <a:rPr lang="en-US" altLang="zh-CN" sz="2400" b="1" i="1" dirty="0" smtClean="0">
                <a:latin typeface="仿宋" panose="02010609060101010101" pitchFamily="49" charset="-122"/>
                <a:ea typeface="仿宋" panose="02010609060101010101" pitchFamily="49" charset="-122"/>
              </a:rPr>
              <a:t>Q </a:t>
            </a:r>
            <a:r>
              <a:rPr lang="zh-CN" altLang="en-US" sz="2400" b="1" dirty="0" smtClean="0">
                <a:latin typeface="仿宋" panose="02010609060101010101" pitchFamily="49" charset="-122"/>
                <a:ea typeface="仿宋" panose="02010609060101010101" pitchFamily="49" charset="-122"/>
              </a:rPr>
              <a:t>是</a:t>
            </a:r>
            <a:r>
              <a:rPr lang="zh-CN" altLang="en-US" sz="2400" b="1" dirty="0">
                <a:latin typeface="仿宋" panose="02010609060101010101" pitchFamily="49" charset="-122"/>
                <a:ea typeface="仿宋" panose="02010609060101010101" pitchFamily="49" charset="-122"/>
              </a:rPr>
              <a:t>等价的，记为</a:t>
            </a:r>
            <a:r>
              <a:rPr lang="en-US" altLang="zh-CN" sz="2400" b="1" i="1" dirty="0">
                <a:latin typeface="仿宋" panose="02010609060101010101" pitchFamily="49" charset="-122"/>
                <a:ea typeface="仿宋" panose="02010609060101010101" pitchFamily="49" charset="-122"/>
              </a:rPr>
              <a:t>P</a:t>
            </a:r>
            <a:r>
              <a:rPr lang="en-US" altLang="zh-CN" sz="2400" b="1" dirty="0">
                <a:latin typeface="仿宋" panose="02010609060101010101" pitchFamily="49" charset="-122"/>
                <a:ea typeface="仿宋" panose="02010609060101010101" pitchFamily="49" charset="-122"/>
              </a:rPr>
              <a:t>    </a:t>
            </a:r>
            <a:r>
              <a:rPr lang="en-US" altLang="zh-CN" sz="2400" b="1" i="1" dirty="0" smtClean="0">
                <a:latin typeface="仿宋" panose="02010609060101010101" pitchFamily="49" charset="-122"/>
                <a:ea typeface="仿宋" panose="02010609060101010101" pitchFamily="49" charset="-122"/>
              </a:rPr>
              <a:t>Q</a:t>
            </a:r>
            <a:r>
              <a:rPr lang="en-US" altLang="zh-CN" sz="2400" dirty="0" smtClean="0">
                <a:latin typeface="仿宋" panose="02010609060101010101" pitchFamily="49" charset="-122"/>
                <a:ea typeface="仿宋" panose="02010609060101010101" pitchFamily="49" charset="-122"/>
              </a:rPr>
              <a:t> </a:t>
            </a:r>
            <a:r>
              <a:rPr lang="zh-CN" altLang="en-US" sz="2400" b="1" dirty="0" smtClean="0">
                <a:latin typeface="仿宋" panose="02010609060101010101" pitchFamily="49" charset="-122"/>
                <a:ea typeface="仿宋" panose="02010609060101010101" pitchFamily="49" charset="-122"/>
              </a:rPr>
              <a:t>。</a:t>
            </a:r>
            <a:endParaRPr lang="zh-CN" altLang="en-US" sz="2400" b="1" dirty="0">
              <a:latin typeface="仿宋" panose="02010609060101010101" pitchFamily="49" charset="-122"/>
              <a:ea typeface="仿宋" panose="02010609060101010101" pitchFamily="49" charset="-122"/>
            </a:endParaRPr>
          </a:p>
        </p:txBody>
      </p:sp>
      <p:graphicFrame>
        <p:nvGraphicFramePr>
          <p:cNvPr id="8194" name="Object 4"/>
          <p:cNvGraphicFramePr>
            <a:graphicFrameLocks noChangeAspect="1"/>
          </p:cNvGraphicFramePr>
          <p:nvPr/>
        </p:nvGraphicFramePr>
        <p:xfrm>
          <a:off x="1879518" y="3672279"/>
          <a:ext cx="533400" cy="371475"/>
        </p:xfrm>
        <a:graphic>
          <a:graphicData uri="http://schemas.openxmlformats.org/presentationml/2006/ole">
            <mc:AlternateContent xmlns:mc="http://schemas.openxmlformats.org/markup-compatibility/2006">
              <mc:Choice xmlns:v="urn:schemas-microsoft-com:vml" Requires="v">
                <p:oleObj spid="_x0000_s9412" name="公式" r:id="rId1" imgW="5181600" imgH="3657600" progId="Equation.3">
                  <p:embed/>
                </p:oleObj>
              </mc:Choice>
              <mc:Fallback>
                <p:oleObj name="公式" r:id="rId1" imgW="5181600" imgH="3657600" progId="Equation.3">
                  <p:embed/>
                  <p:pic>
                    <p:nvPicPr>
                      <p:cNvPr id="0" name="Object 4"/>
                      <p:cNvPicPr>
                        <a:picLocks noChangeAspect="1"/>
                      </p:cNvPicPr>
                      <p:nvPr/>
                    </p:nvPicPr>
                    <p:blipFill>
                      <a:blip r:embed="rId2"/>
                      <a:stretch>
                        <a:fillRect/>
                      </a:stretch>
                    </p:blipFill>
                    <p:spPr>
                      <a:xfrm>
                        <a:off x="1879518" y="3672279"/>
                        <a:ext cx="533400" cy="371475"/>
                      </a:xfrm>
                      <a:prstGeom prst="rect">
                        <a:avLst/>
                      </a:prstGeom>
                      <a:noFill/>
                      <a:ln w="9525">
                        <a:noFill/>
                      </a:ln>
                    </p:spPr>
                  </p:pic>
                </p:oleObj>
              </mc:Fallback>
            </mc:AlternateContent>
          </a:graphicData>
        </a:graphic>
      </p:graphicFrame>
      <p:sp>
        <p:nvSpPr>
          <p:cNvPr id="8200" name="Rectangle 7"/>
          <p:cNvSpPr>
            <a:spLocks noChangeArrowheads="1"/>
          </p:cNvSpPr>
          <p:nvPr/>
        </p:nvSpPr>
        <p:spPr bwMode="auto">
          <a:xfrm>
            <a:off x="0" y="3162794"/>
            <a:ext cx="9144000" cy="0"/>
          </a:xfrm>
          <a:prstGeom prst="rect">
            <a:avLst/>
          </a:prstGeom>
          <a:noFill/>
          <a:ln w="9525">
            <a:noFill/>
            <a:miter lim="800000"/>
          </a:ln>
        </p:spPr>
        <p:txBody>
          <a:bodyPr wrap="none" anchor="ctr">
            <a:spAutoFit/>
          </a:bodyPr>
          <a:lstStyle/>
          <a:p>
            <a:endParaRPr lang="zh-CN" altLang="en-US"/>
          </a:p>
        </p:txBody>
      </p:sp>
    </p:spTree>
  </p:cSld>
  <p:clrMapOvr>
    <a:masterClrMapping/>
  </p:clrMapOvr>
  <p:transition>
    <p:random/>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pPr eaLnBrk="1" hangingPunct="1"/>
            <a:r>
              <a:rPr lang="en-US" altLang="zh-CN" b="1" dirty="0" smtClean="0">
                <a:solidFill>
                  <a:schemeClr val="tx1"/>
                </a:solidFill>
                <a:latin typeface="仿宋" panose="02010609060101010101" pitchFamily="49" charset="-122"/>
                <a:ea typeface="仿宋" panose="02010609060101010101" pitchFamily="49" charset="-122"/>
              </a:rPr>
              <a:t>2.3.4  </a:t>
            </a:r>
            <a:r>
              <a:rPr lang="zh-CN" altLang="en-US" b="1" dirty="0" smtClean="0">
                <a:solidFill>
                  <a:schemeClr val="tx1"/>
                </a:solidFill>
                <a:latin typeface="仿宋" panose="02010609060101010101" pitchFamily="49" charset="-122"/>
                <a:ea typeface="仿宋" panose="02010609060101010101" pitchFamily="49" charset="-122"/>
              </a:rPr>
              <a:t>谓词公式的性质</a:t>
            </a:r>
            <a:endParaRPr lang="zh-CN" altLang="en-US" b="1" dirty="0" smtClean="0">
              <a:solidFill>
                <a:schemeClr val="tx1"/>
              </a:solidFill>
              <a:latin typeface="仿宋" panose="02010609060101010101" pitchFamily="49" charset="-122"/>
              <a:ea typeface="仿宋" panose="02010609060101010101" pitchFamily="49" charset="-122"/>
            </a:endParaRPr>
          </a:p>
        </p:txBody>
      </p:sp>
      <p:sp>
        <p:nvSpPr>
          <p:cNvPr id="8195" name="灯片编号占位符 3"/>
          <p:cNvSpPr>
            <a:spLocks noGrp="1"/>
          </p:cNvSpPr>
          <p:nvPr>
            <p:ph type="sldNum" sz="quarter" idx="12"/>
          </p:nvPr>
        </p:nvSpPr>
        <p:spPr>
          <a:noFill/>
        </p:spPr>
        <p:txBody>
          <a:bodyPr/>
          <a:lstStyle/>
          <a:p>
            <a:fld id="{D30B367F-5CE5-4F46-A473-352C3C619AC7}" type="slidenum">
              <a:rPr lang="ja-JP" altLang="en-US"/>
            </a:fld>
            <a:endParaRPr lang="en-US" altLang="ja-JP"/>
          </a:p>
        </p:txBody>
      </p:sp>
      <p:sp>
        <p:nvSpPr>
          <p:cNvPr id="8197" name="Rectangle 3"/>
          <p:cNvSpPr>
            <a:spLocks noGrp="1" noChangeArrowheads="1"/>
          </p:cNvSpPr>
          <p:nvPr>
            <p:ph sz="quarter" idx="1"/>
          </p:nvPr>
        </p:nvSpPr>
        <p:spPr/>
        <p:txBody>
          <a:bodyPr/>
          <a:lstStyle/>
          <a:p>
            <a:pPr marL="571500" indent="-571500" eaLnBrk="1" hangingPunct="1">
              <a:buFont typeface="Wingdings" panose="05000000000000000000" pitchFamily="2" charset="2"/>
              <a:buNone/>
            </a:pPr>
            <a:r>
              <a:rPr lang="zh-CN" altLang="en-US" b="1" dirty="0" smtClean="0">
                <a:latin typeface="仿宋" panose="02010609060101010101" pitchFamily="49" charset="-122"/>
                <a:ea typeface="仿宋" panose="02010609060101010101" pitchFamily="49" charset="-122"/>
              </a:rPr>
              <a:t>下面列出一些主要的等价式：</a:t>
            </a:r>
            <a:endParaRPr lang="zh-CN" altLang="en-US" b="1" dirty="0" smtClean="0">
              <a:latin typeface="仿宋" panose="02010609060101010101" pitchFamily="49" charset="-122"/>
              <a:ea typeface="仿宋" panose="02010609060101010101" pitchFamily="49" charset="-122"/>
            </a:endParaRPr>
          </a:p>
        </p:txBody>
      </p:sp>
      <p:sp>
        <p:nvSpPr>
          <p:cNvPr id="8198" name="Rectangle 5"/>
          <p:cNvSpPr>
            <a:spLocks noChangeArrowheads="1"/>
          </p:cNvSpPr>
          <p:nvPr/>
        </p:nvSpPr>
        <p:spPr bwMode="auto">
          <a:xfrm>
            <a:off x="0" y="3162794"/>
            <a:ext cx="9144000" cy="0"/>
          </a:xfrm>
          <a:prstGeom prst="rect">
            <a:avLst/>
          </a:prstGeom>
          <a:noFill/>
          <a:ln w="9525">
            <a:noFill/>
            <a:miter lim="800000"/>
          </a:ln>
        </p:spPr>
        <p:txBody>
          <a:bodyPr wrap="none" anchor="ctr">
            <a:spAutoFit/>
          </a:bodyPr>
          <a:lstStyle/>
          <a:p>
            <a:endParaRPr lang="zh-CN" altLang="en-US"/>
          </a:p>
        </p:txBody>
      </p:sp>
      <p:sp>
        <p:nvSpPr>
          <p:cNvPr id="8199" name="Text Box 8"/>
          <p:cNvSpPr txBox="1">
            <a:spLocks noChangeArrowheads="1"/>
          </p:cNvSpPr>
          <p:nvPr/>
        </p:nvSpPr>
        <p:spPr bwMode="auto">
          <a:xfrm>
            <a:off x="282575" y="2140237"/>
            <a:ext cx="8578850" cy="4154984"/>
          </a:xfrm>
          <a:prstGeom prst="rect">
            <a:avLst/>
          </a:prstGeom>
          <a:noFill/>
          <a:ln w="9525">
            <a:noFill/>
            <a:miter lim="800000"/>
          </a:ln>
        </p:spPr>
        <p:txBody>
          <a:bodyPr>
            <a:spAutoFit/>
          </a:bodyPr>
          <a:lstStyle/>
          <a:p>
            <a:r>
              <a:rPr lang="zh-CN" altLang="en-US" sz="2400" dirty="0" smtClean="0"/>
              <a:t>（</a:t>
            </a:r>
            <a:r>
              <a:rPr lang="en-US" altLang="zh-CN" sz="2400" dirty="0" smtClean="0"/>
              <a:t>1</a:t>
            </a:r>
            <a:r>
              <a:rPr lang="zh-CN" altLang="en-US" sz="2400" dirty="0" smtClean="0"/>
              <a:t>）交换律：</a:t>
            </a:r>
            <a:r>
              <a:rPr lang="en-US" altLang="zh-CN" sz="2400" dirty="0"/>
              <a:t>P∨</a:t>
            </a:r>
            <a:r>
              <a:rPr lang="en-US" altLang="zh-CN" sz="2400" dirty="0" smtClean="0"/>
              <a:t>Q      Q</a:t>
            </a:r>
            <a:r>
              <a:rPr lang="en-US" altLang="zh-CN" sz="2400" dirty="0"/>
              <a:t>∨</a:t>
            </a:r>
            <a:r>
              <a:rPr lang="en-US" altLang="zh-CN" sz="2400" dirty="0" smtClean="0"/>
              <a:t>P</a:t>
            </a:r>
            <a:r>
              <a:rPr lang="zh-CN" altLang="en-US" sz="2400" dirty="0" smtClean="0"/>
              <a:t>        </a:t>
            </a:r>
            <a:r>
              <a:rPr lang="en-US" altLang="zh-CN" sz="2400" dirty="0" smtClean="0"/>
              <a:t>P</a:t>
            </a:r>
            <a:r>
              <a:rPr lang="en-US" altLang="zh-CN" sz="2400" dirty="0"/>
              <a:t>∧</a:t>
            </a:r>
            <a:r>
              <a:rPr lang="en-US" altLang="zh-CN" sz="2400" dirty="0" smtClean="0"/>
              <a:t>Q      Q</a:t>
            </a:r>
            <a:r>
              <a:rPr lang="en-US" altLang="zh-CN" sz="2400" dirty="0"/>
              <a:t>∧P</a:t>
            </a:r>
            <a:endParaRPr lang="en-US" altLang="zh-CN" sz="2400" dirty="0"/>
          </a:p>
          <a:p>
            <a:r>
              <a:rPr lang="zh-CN" altLang="en-US" sz="2400" dirty="0" smtClean="0"/>
              <a:t>（</a:t>
            </a:r>
            <a:r>
              <a:rPr lang="en-US" altLang="zh-CN" sz="2400" dirty="0" smtClean="0"/>
              <a:t>2</a:t>
            </a:r>
            <a:r>
              <a:rPr lang="zh-CN" altLang="en-US" sz="2400" dirty="0" smtClean="0"/>
              <a:t>）结合律</a:t>
            </a:r>
            <a:endParaRPr lang="en-US" altLang="zh-CN" sz="2400" dirty="0" smtClean="0"/>
          </a:p>
          <a:p>
            <a:r>
              <a:rPr lang="en-US" altLang="zh-CN" sz="2400" dirty="0" smtClean="0"/>
              <a:t>                       (</a:t>
            </a:r>
            <a:r>
              <a:rPr lang="en-US" altLang="zh-CN" sz="2400" dirty="0"/>
              <a:t>P∨Q)∨</a:t>
            </a:r>
            <a:r>
              <a:rPr lang="en-US" altLang="zh-CN" sz="2400" dirty="0" smtClean="0"/>
              <a:t>R      P</a:t>
            </a:r>
            <a:r>
              <a:rPr lang="en-US" altLang="zh-CN" sz="2400" dirty="0"/>
              <a:t>∨(Q∨R</a:t>
            </a:r>
            <a:r>
              <a:rPr lang="en-US" altLang="zh-CN" sz="2400" dirty="0" smtClean="0"/>
              <a:t>)</a:t>
            </a:r>
            <a:endParaRPr lang="en-US" altLang="zh-CN" sz="2400" dirty="0" smtClean="0"/>
          </a:p>
          <a:p>
            <a:r>
              <a:rPr lang="en-US" altLang="zh-CN" sz="2400" dirty="0" smtClean="0"/>
              <a:t>                       (</a:t>
            </a:r>
            <a:r>
              <a:rPr lang="en-US" altLang="zh-CN" sz="2400" dirty="0"/>
              <a:t>P∧Q)∧</a:t>
            </a:r>
            <a:r>
              <a:rPr lang="en-US" altLang="zh-CN" sz="2400" dirty="0" smtClean="0"/>
              <a:t>R      P</a:t>
            </a:r>
            <a:r>
              <a:rPr lang="en-US" altLang="zh-CN" sz="2400" dirty="0"/>
              <a:t>∧(Q∧R</a:t>
            </a:r>
            <a:r>
              <a:rPr lang="en-US" altLang="zh-CN" sz="2400" dirty="0" smtClean="0"/>
              <a:t>)</a:t>
            </a:r>
            <a:endParaRPr lang="en-US" altLang="zh-CN" sz="2400" dirty="0" smtClean="0"/>
          </a:p>
          <a:p>
            <a:r>
              <a:rPr lang="zh-CN" altLang="en-US" sz="2400" dirty="0" smtClean="0"/>
              <a:t>（</a:t>
            </a:r>
            <a:r>
              <a:rPr lang="en-US" altLang="zh-CN" sz="2400" dirty="0" smtClean="0"/>
              <a:t>3</a:t>
            </a:r>
            <a:r>
              <a:rPr lang="zh-CN" altLang="en-US" sz="2400" dirty="0" smtClean="0"/>
              <a:t>）分配律</a:t>
            </a:r>
            <a:endParaRPr lang="en-US" altLang="zh-CN" sz="2400" dirty="0" smtClean="0"/>
          </a:p>
          <a:p>
            <a:r>
              <a:rPr lang="en-US" altLang="zh-CN" sz="2400" dirty="0" smtClean="0"/>
              <a:t>                       P</a:t>
            </a:r>
            <a:r>
              <a:rPr lang="en-US" altLang="zh-CN" sz="2400" dirty="0"/>
              <a:t>∧(Q∨R</a:t>
            </a:r>
            <a:r>
              <a:rPr lang="en-US" altLang="zh-CN" sz="2400" dirty="0" smtClean="0"/>
              <a:t>)      </a:t>
            </a:r>
            <a:r>
              <a:rPr lang="zh-CN" altLang="en-US" sz="2400" dirty="0" smtClean="0"/>
              <a:t> </a:t>
            </a:r>
            <a:r>
              <a:rPr lang="en-US" altLang="zh-CN" sz="2400" dirty="0" smtClean="0"/>
              <a:t>(</a:t>
            </a:r>
            <a:r>
              <a:rPr lang="en-US" altLang="zh-CN" sz="2400" dirty="0"/>
              <a:t>P∧Q)∨(P∧R)</a:t>
            </a:r>
            <a:endParaRPr lang="en-US" altLang="zh-CN" sz="2400" dirty="0"/>
          </a:p>
          <a:p>
            <a:r>
              <a:rPr lang="en-US" altLang="zh-CN" sz="2400" dirty="0" smtClean="0"/>
              <a:t>                       P</a:t>
            </a:r>
            <a:r>
              <a:rPr lang="en-US" altLang="zh-CN" sz="2400" dirty="0"/>
              <a:t>∨(Q∧R</a:t>
            </a:r>
            <a:r>
              <a:rPr lang="en-US" altLang="zh-CN" sz="2400" dirty="0" smtClean="0"/>
              <a:t>)     </a:t>
            </a:r>
            <a:r>
              <a:rPr lang="zh-CN" altLang="en-US" sz="2400" dirty="0" smtClean="0"/>
              <a:t> </a:t>
            </a:r>
            <a:r>
              <a:rPr lang="en-US" altLang="zh-CN" sz="2400" dirty="0" smtClean="0"/>
              <a:t>(</a:t>
            </a:r>
            <a:r>
              <a:rPr lang="en-US" altLang="zh-CN" sz="2400" dirty="0"/>
              <a:t>P∨Q)∧(P∨R)</a:t>
            </a:r>
            <a:endParaRPr lang="en-US" altLang="zh-CN" sz="2400" dirty="0"/>
          </a:p>
          <a:p>
            <a:r>
              <a:rPr lang="zh-CN" altLang="en-US" sz="2400" dirty="0" smtClean="0">
                <a:solidFill>
                  <a:srgbClr val="0000FF"/>
                </a:solidFill>
              </a:rPr>
              <a:t>（</a:t>
            </a:r>
            <a:r>
              <a:rPr lang="en-US" altLang="zh-CN" sz="2400" dirty="0" smtClean="0">
                <a:solidFill>
                  <a:srgbClr val="0000FF"/>
                </a:solidFill>
              </a:rPr>
              <a:t>4</a:t>
            </a:r>
            <a:r>
              <a:rPr lang="zh-CN" altLang="en-US" sz="2400" dirty="0" smtClean="0">
                <a:solidFill>
                  <a:srgbClr val="0000FF"/>
                </a:solidFill>
              </a:rPr>
              <a:t>）德摩根律</a:t>
            </a:r>
            <a:endParaRPr lang="en-US" altLang="zh-CN" sz="2400" dirty="0" smtClean="0">
              <a:solidFill>
                <a:srgbClr val="0000FF"/>
              </a:solidFill>
            </a:endParaRPr>
          </a:p>
          <a:p>
            <a:r>
              <a:rPr lang="zh-CN" altLang="en-US" sz="2400" dirty="0" smtClean="0"/>
              <a:t>                         </a:t>
            </a:r>
            <a:r>
              <a:rPr lang="en-US" altLang="zh-CN" sz="2400" dirty="0" smtClean="0"/>
              <a:t>¬(</a:t>
            </a:r>
            <a:r>
              <a:rPr lang="en-US" altLang="zh-CN" sz="2400" dirty="0"/>
              <a:t>P∨Q</a:t>
            </a:r>
            <a:r>
              <a:rPr lang="en-US" altLang="zh-CN" sz="2400" dirty="0" smtClean="0"/>
              <a:t>)      ¬ P∧</a:t>
            </a:r>
            <a:r>
              <a:rPr lang="en-US" altLang="zh-CN" sz="2400" dirty="0"/>
              <a:t> ¬ </a:t>
            </a:r>
            <a:r>
              <a:rPr lang="en-US" altLang="zh-CN" sz="2400" dirty="0" smtClean="0"/>
              <a:t>Q</a:t>
            </a:r>
            <a:endParaRPr lang="en-US" altLang="zh-CN" sz="2400" dirty="0"/>
          </a:p>
          <a:p>
            <a:r>
              <a:rPr lang="zh-CN" altLang="en-US" sz="2400" dirty="0" smtClean="0"/>
              <a:t>                         </a:t>
            </a:r>
            <a:r>
              <a:rPr lang="en-US" altLang="zh-CN" sz="2400" dirty="0" smtClean="0"/>
              <a:t>¬(</a:t>
            </a:r>
            <a:r>
              <a:rPr lang="en-US" altLang="zh-CN" sz="2400" dirty="0"/>
              <a:t>P∧Q</a:t>
            </a:r>
            <a:r>
              <a:rPr lang="en-US" altLang="zh-CN" sz="2400" dirty="0" smtClean="0"/>
              <a:t>)  </a:t>
            </a:r>
            <a:r>
              <a:rPr lang="zh-CN" altLang="en-US" sz="2400" dirty="0" smtClean="0"/>
              <a:t>    </a:t>
            </a:r>
            <a:r>
              <a:rPr lang="en-US" altLang="zh-CN" sz="2400" dirty="0" smtClean="0"/>
              <a:t>¬ P∨</a:t>
            </a:r>
            <a:r>
              <a:rPr lang="en-US" altLang="zh-CN" sz="2400" dirty="0"/>
              <a:t> ¬ </a:t>
            </a:r>
            <a:r>
              <a:rPr lang="en-US" altLang="zh-CN" sz="2400" dirty="0" smtClean="0"/>
              <a:t>Q</a:t>
            </a:r>
            <a:endParaRPr lang="en-US" altLang="zh-CN" sz="2400" dirty="0" smtClean="0"/>
          </a:p>
          <a:p>
            <a:r>
              <a:rPr lang="zh-CN" altLang="en-US" sz="2400" dirty="0" smtClean="0"/>
              <a:t>（</a:t>
            </a:r>
            <a:r>
              <a:rPr lang="en-US" altLang="zh-CN" sz="2400" dirty="0" smtClean="0"/>
              <a:t>5</a:t>
            </a:r>
            <a:r>
              <a:rPr lang="zh-CN" altLang="en-US" sz="2400" dirty="0" smtClean="0"/>
              <a:t>）双重否定律：</a:t>
            </a:r>
            <a:r>
              <a:rPr lang="en-US" altLang="zh-CN" sz="2400" dirty="0"/>
              <a:t>¬ </a:t>
            </a:r>
            <a:r>
              <a:rPr lang="en-US" altLang="zh-CN" sz="2400" dirty="0" smtClean="0"/>
              <a:t>(</a:t>
            </a:r>
            <a:r>
              <a:rPr lang="en-US" altLang="zh-CN" sz="2400" dirty="0"/>
              <a:t>¬</a:t>
            </a:r>
            <a:r>
              <a:rPr lang="en-US" altLang="zh-CN" sz="2400" dirty="0" smtClean="0"/>
              <a:t>P)      P</a:t>
            </a:r>
            <a:endParaRPr lang="en-US" altLang="zh-CN" sz="2400" dirty="0" smtClean="0"/>
          </a:p>
        </p:txBody>
      </p:sp>
      <p:sp>
        <p:nvSpPr>
          <p:cNvPr id="8200" name="Rectangle 7"/>
          <p:cNvSpPr>
            <a:spLocks noChangeArrowheads="1"/>
          </p:cNvSpPr>
          <p:nvPr/>
        </p:nvSpPr>
        <p:spPr bwMode="auto">
          <a:xfrm>
            <a:off x="0" y="3162794"/>
            <a:ext cx="9144000" cy="0"/>
          </a:xfrm>
          <a:prstGeom prst="rect">
            <a:avLst/>
          </a:prstGeom>
          <a:noFill/>
          <a:ln w="9525">
            <a:noFill/>
            <a:miter lim="800000"/>
          </a:ln>
        </p:spPr>
        <p:txBody>
          <a:bodyPr wrap="none" anchor="ctr">
            <a:spAutoFit/>
          </a:bodyPr>
          <a:lstStyle/>
          <a:p>
            <a:endParaRPr lang="zh-CN" altLang="en-US"/>
          </a:p>
        </p:txBody>
      </p:sp>
      <p:graphicFrame>
        <p:nvGraphicFramePr>
          <p:cNvPr id="2" name="对象 1"/>
          <p:cNvGraphicFramePr>
            <a:graphicFrameLocks noChangeAspect="1"/>
          </p:cNvGraphicFramePr>
          <p:nvPr/>
        </p:nvGraphicFramePr>
        <p:xfrm>
          <a:off x="3136941" y="2187737"/>
          <a:ext cx="533400" cy="371475"/>
        </p:xfrm>
        <a:graphic>
          <a:graphicData uri="http://schemas.openxmlformats.org/presentationml/2006/ole">
            <mc:AlternateContent xmlns:mc="http://schemas.openxmlformats.org/markup-compatibility/2006">
              <mc:Choice xmlns:v="urn:schemas-microsoft-com:vml" Requires="v">
                <p:oleObj spid="_x0000_s23208" name="公式" r:id="rId1" imgW="5181600" imgH="3657600" progId="Equation.3">
                  <p:embed/>
                </p:oleObj>
              </mc:Choice>
              <mc:Fallback>
                <p:oleObj name="公式" r:id="rId1" imgW="5181600" imgH="36576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6941" y="2187737"/>
                        <a:ext cx="533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对象 2"/>
          <p:cNvGraphicFramePr>
            <a:graphicFrameLocks noChangeAspect="1"/>
          </p:cNvGraphicFramePr>
          <p:nvPr/>
        </p:nvGraphicFramePr>
        <p:xfrm>
          <a:off x="5751649" y="2187737"/>
          <a:ext cx="533400" cy="371475"/>
        </p:xfrm>
        <a:graphic>
          <a:graphicData uri="http://schemas.openxmlformats.org/presentationml/2006/ole">
            <mc:AlternateContent xmlns:mc="http://schemas.openxmlformats.org/markup-compatibility/2006">
              <mc:Choice xmlns:v="urn:schemas-microsoft-com:vml" Requires="v">
                <p:oleObj spid="_x0000_s23209" name="公式" r:id="rId3" imgW="5181600" imgH="3657600" progId="Equation.3">
                  <p:embed/>
                </p:oleObj>
              </mc:Choice>
              <mc:Fallback>
                <p:oleObj name="公式" r:id="rId3" imgW="5181600" imgH="36576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1649" y="2187737"/>
                        <a:ext cx="533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对象 3"/>
          <p:cNvGraphicFramePr>
            <a:graphicFrameLocks noChangeAspect="1"/>
          </p:cNvGraphicFramePr>
          <p:nvPr/>
        </p:nvGraphicFramePr>
        <p:xfrm>
          <a:off x="3828310" y="4405052"/>
          <a:ext cx="533400" cy="371475"/>
        </p:xfrm>
        <a:graphic>
          <a:graphicData uri="http://schemas.openxmlformats.org/presentationml/2006/ole">
            <mc:AlternateContent xmlns:mc="http://schemas.openxmlformats.org/markup-compatibility/2006">
              <mc:Choice xmlns:v="urn:schemas-microsoft-com:vml" Requires="v">
                <p:oleObj spid="_x0000_s23210" name="公式" r:id="rId4" imgW="5181600" imgH="3657600" progId="Equation.3">
                  <p:embed/>
                </p:oleObj>
              </mc:Choice>
              <mc:Fallback>
                <p:oleObj name="公式" r:id="rId4" imgW="5181600" imgH="36576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8310" y="4405052"/>
                        <a:ext cx="533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nvGraphicFramePr>
        <p:xfrm>
          <a:off x="3828630" y="4032047"/>
          <a:ext cx="533400" cy="371475"/>
        </p:xfrm>
        <a:graphic>
          <a:graphicData uri="http://schemas.openxmlformats.org/presentationml/2006/ole">
            <mc:AlternateContent xmlns:mc="http://schemas.openxmlformats.org/markup-compatibility/2006">
              <mc:Choice xmlns:v="urn:schemas-microsoft-com:vml" Requires="v">
                <p:oleObj spid="_x0000_s23211" name="公式" r:id="rId5" imgW="5181600" imgH="3657600" progId="Equation.3">
                  <p:embed/>
                </p:oleObj>
              </mc:Choice>
              <mc:Fallback>
                <p:oleObj name="公式" r:id="rId5" imgW="5181600" imgH="36576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8630" y="4032047"/>
                        <a:ext cx="533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nvGraphicFramePr>
        <p:xfrm>
          <a:off x="3848594" y="5879191"/>
          <a:ext cx="533400" cy="371475"/>
        </p:xfrm>
        <a:graphic>
          <a:graphicData uri="http://schemas.openxmlformats.org/presentationml/2006/ole">
            <mc:AlternateContent xmlns:mc="http://schemas.openxmlformats.org/markup-compatibility/2006">
              <mc:Choice xmlns:v="urn:schemas-microsoft-com:vml" Requires="v">
                <p:oleObj spid="_x0000_s23212" name="公式" r:id="rId6" imgW="5181600" imgH="3657600" progId="Equation.3">
                  <p:embed/>
                </p:oleObj>
              </mc:Choice>
              <mc:Fallback>
                <p:oleObj name="公式" r:id="rId6" imgW="5181600" imgH="36576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8594" y="5879191"/>
                        <a:ext cx="533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对象 7"/>
          <p:cNvGraphicFramePr>
            <a:graphicFrameLocks noChangeAspect="1"/>
          </p:cNvGraphicFramePr>
          <p:nvPr/>
        </p:nvGraphicFramePr>
        <p:xfrm>
          <a:off x="3828337" y="2910430"/>
          <a:ext cx="533400" cy="371475"/>
        </p:xfrm>
        <a:graphic>
          <a:graphicData uri="http://schemas.openxmlformats.org/presentationml/2006/ole">
            <mc:AlternateContent xmlns:mc="http://schemas.openxmlformats.org/markup-compatibility/2006">
              <mc:Choice xmlns:v="urn:schemas-microsoft-com:vml" Requires="v">
                <p:oleObj spid="_x0000_s23213" name="公式" r:id="rId7" imgW="5181600" imgH="3657600" progId="Equation.3">
                  <p:embed/>
                </p:oleObj>
              </mc:Choice>
              <mc:Fallback>
                <p:oleObj name="公式" r:id="rId7" imgW="5181600" imgH="3657600" progId="Equation.3">
                  <p:embed/>
                  <p:pic>
                    <p:nvPicPr>
                      <p:cNvPr id="0" name="对象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8337" y="2910430"/>
                        <a:ext cx="533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对象 8"/>
          <p:cNvGraphicFramePr>
            <a:graphicFrameLocks noChangeAspect="1"/>
          </p:cNvGraphicFramePr>
          <p:nvPr/>
        </p:nvGraphicFramePr>
        <p:xfrm>
          <a:off x="3828464" y="3248160"/>
          <a:ext cx="533400" cy="371475"/>
        </p:xfrm>
        <a:graphic>
          <a:graphicData uri="http://schemas.openxmlformats.org/presentationml/2006/ole">
            <mc:AlternateContent xmlns:mc="http://schemas.openxmlformats.org/markup-compatibility/2006">
              <mc:Choice xmlns:v="urn:schemas-microsoft-com:vml" Requires="v">
                <p:oleObj spid="_x0000_s23214" name="公式" r:id="rId8" imgW="5181600" imgH="3657600" progId="Equation.3">
                  <p:embed/>
                </p:oleObj>
              </mc:Choice>
              <mc:Fallback>
                <p:oleObj name="公式" r:id="rId8" imgW="5181600" imgH="3657600" progId="Equation.3">
                  <p:embed/>
                  <p:pic>
                    <p:nvPicPr>
                      <p:cNvPr id="0" name="对象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8464" y="3248160"/>
                        <a:ext cx="533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对象 9"/>
          <p:cNvGraphicFramePr>
            <a:graphicFrameLocks noChangeAspect="1"/>
          </p:cNvGraphicFramePr>
          <p:nvPr/>
        </p:nvGraphicFramePr>
        <p:xfrm>
          <a:off x="3586246" y="5142428"/>
          <a:ext cx="533400" cy="371475"/>
        </p:xfrm>
        <a:graphic>
          <a:graphicData uri="http://schemas.openxmlformats.org/presentationml/2006/ole">
            <mc:AlternateContent xmlns:mc="http://schemas.openxmlformats.org/markup-compatibility/2006">
              <mc:Choice xmlns:v="urn:schemas-microsoft-com:vml" Requires="v">
                <p:oleObj spid="_x0000_s23215" name="公式" r:id="rId9" imgW="5181600" imgH="3657600" progId="Equation.3">
                  <p:embed/>
                </p:oleObj>
              </mc:Choice>
              <mc:Fallback>
                <p:oleObj name="公式" r:id="rId9" imgW="5181600" imgH="3657600" progId="Equation.3">
                  <p:embed/>
                  <p:pic>
                    <p:nvPicPr>
                      <p:cNvPr id="0" name="对象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6246" y="5142428"/>
                        <a:ext cx="533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对象 10"/>
          <p:cNvGraphicFramePr>
            <a:graphicFrameLocks noChangeAspect="1"/>
          </p:cNvGraphicFramePr>
          <p:nvPr/>
        </p:nvGraphicFramePr>
        <p:xfrm>
          <a:off x="3580558" y="5478040"/>
          <a:ext cx="533400" cy="371475"/>
        </p:xfrm>
        <a:graphic>
          <a:graphicData uri="http://schemas.openxmlformats.org/presentationml/2006/ole">
            <mc:AlternateContent xmlns:mc="http://schemas.openxmlformats.org/markup-compatibility/2006">
              <mc:Choice xmlns:v="urn:schemas-microsoft-com:vml" Requires="v">
                <p:oleObj spid="_x0000_s23216" name="公式" r:id="rId10" imgW="5181600" imgH="3657600" progId="Equation.3">
                  <p:embed/>
                </p:oleObj>
              </mc:Choice>
              <mc:Fallback>
                <p:oleObj name="公式" r:id="rId10" imgW="5181600" imgH="3657600" progId="Equation.3">
                  <p:embed/>
                  <p:pic>
                    <p:nvPicPr>
                      <p:cNvPr id="0" name="对象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0558" y="5478040"/>
                        <a:ext cx="533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pPr>
              <a:defRPr/>
            </a:pPr>
            <a:fld id="{82227C12-0A9D-4045-8A90-DFF61BC5C20E}" type="slidenum">
              <a:rPr lang="ja-JP" altLang="en-US" smtClean="0"/>
            </a:fld>
            <a:endParaRPr lang="en-US" altLang="ja-JP"/>
          </a:p>
        </p:txBody>
      </p:sp>
      <p:sp>
        <p:nvSpPr>
          <p:cNvPr id="5" name="矩形 4"/>
          <p:cNvSpPr/>
          <p:nvPr/>
        </p:nvSpPr>
        <p:spPr>
          <a:xfrm>
            <a:off x="528451" y="1602060"/>
            <a:ext cx="7891153" cy="4893647"/>
          </a:xfrm>
          <a:prstGeom prst="rect">
            <a:avLst/>
          </a:prstGeom>
        </p:spPr>
        <p:txBody>
          <a:bodyPr wrap="square">
            <a:spAutoFit/>
          </a:bodyPr>
          <a:lstStyle/>
          <a:p>
            <a:r>
              <a:rPr lang="zh-CN" altLang="en-US" sz="2400" dirty="0"/>
              <a:t>（</a:t>
            </a:r>
            <a:r>
              <a:rPr lang="en-US" altLang="zh-CN" sz="2400" dirty="0"/>
              <a:t>6</a:t>
            </a:r>
            <a:r>
              <a:rPr lang="zh-CN" altLang="en-US" sz="2400" dirty="0"/>
              <a:t>）</a:t>
            </a:r>
            <a:r>
              <a:rPr lang="zh-CN" altLang="en-US" sz="2400" dirty="0" smtClean="0"/>
              <a:t>吸收律</a:t>
            </a:r>
            <a:endParaRPr lang="en-US" altLang="zh-CN" sz="2400" dirty="0" smtClean="0"/>
          </a:p>
          <a:p>
            <a:r>
              <a:rPr lang="en-US" altLang="zh-CN" sz="2400" dirty="0"/>
              <a:t> </a:t>
            </a:r>
            <a:r>
              <a:rPr lang="en-US" altLang="zh-CN" sz="2400" dirty="0" smtClean="0"/>
              <a:t>                   P ∨(P ∧Q)       P</a:t>
            </a:r>
            <a:endParaRPr lang="en-US" altLang="zh-CN" sz="2400" dirty="0" smtClean="0"/>
          </a:p>
          <a:p>
            <a:r>
              <a:rPr lang="en-US" altLang="zh-CN" sz="2400" dirty="0" smtClean="0"/>
              <a:t>                    </a:t>
            </a:r>
            <a:r>
              <a:rPr lang="en-US" altLang="zh-CN" sz="2400" dirty="0"/>
              <a:t>P ∧</a:t>
            </a:r>
            <a:r>
              <a:rPr lang="en-US" altLang="zh-CN" sz="2400" dirty="0" smtClean="0"/>
              <a:t>(</a:t>
            </a:r>
            <a:r>
              <a:rPr lang="en-US" altLang="zh-CN" sz="2400" dirty="0"/>
              <a:t>P </a:t>
            </a:r>
            <a:r>
              <a:rPr lang="en-US" altLang="zh-CN" sz="2400" dirty="0" smtClean="0"/>
              <a:t>∨Q</a:t>
            </a:r>
            <a:r>
              <a:rPr lang="en-US" altLang="zh-CN" sz="2400" dirty="0"/>
              <a:t>)       </a:t>
            </a:r>
            <a:r>
              <a:rPr lang="en-US" altLang="zh-CN" sz="2400" dirty="0" smtClean="0"/>
              <a:t>P</a:t>
            </a:r>
            <a:endParaRPr lang="en-US" altLang="zh-CN" sz="2400" dirty="0" smtClean="0"/>
          </a:p>
          <a:p>
            <a:r>
              <a:rPr lang="zh-CN" altLang="en-US" sz="2400" dirty="0" smtClean="0"/>
              <a:t>（</a:t>
            </a:r>
            <a:r>
              <a:rPr lang="en-US" altLang="zh-CN" sz="2400" dirty="0"/>
              <a:t>7</a:t>
            </a:r>
            <a:r>
              <a:rPr lang="zh-CN" altLang="en-US" sz="2400" dirty="0"/>
              <a:t>）补余律（否定律</a:t>
            </a:r>
            <a:r>
              <a:rPr lang="zh-CN" altLang="en-US" sz="2400" dirty="0" smtClean="0"/>
              <a:t>）</a:t>
            </a:r>
            <a:endParaRPr lang="en-US" altLang="zh-CN" sz="2400" dirty="0" smtClean="0"/>
          </a:p>
          <a:p>
            <a:r>
              <a:rPr lang="en-US" altLang="zh-CN" sz="2400" dirty="0"/>
              <a:t> </a:t>
            </a:r>
            <a:r>
              <a:rPr lang="en-US" altLang="zh-CN" sz="2400" dirty="0" smtClean="0"/>
              <a:t>                   P ∨ ¬P       T</a:t>
            </a:r>
            <a:endParaRPr lang="en-US" altLang="zh-CN" sz="2400" dirty="0"/>
          </a:p>
          <a:p>
            <a:r>
              <a:rPr lang="zh-CN" altLang="en-US" sz="2400" dirty="0">
                <a:solidFill>
                  <a:srgbClr val="0000FF"/>
                </a:solidFill>
              </a:rPr>
              <a:t>（</a:t>
            </a:r>
            <a:r>
              <a:rPr lang="en-US" altLang="zh-CN" sz="2400" dirty="0">
                <a:solidFill>
                  <a:srgbClr val="0000FF"/>
                </a:solidFill>
              </a:rPr>
              <a:t>8</a:t>
            </a:r>
            <a:r>
              <a:rPr lang="zh-CN" altLang="en-US" sz="2400" dirty="0">
                <a:solidFill>
                  <a:srgbClr val="0000FF"/>
                </a:solidFill>
              </a:rPr>
              <a:t>）连接</a:t>
            </a:r>
            <a:r>
              <a:rPr lang="zh-CN" altLang="en-US" sz="2400" dirty="0" smtClean="0">
                <a:solidFill>
                  <a:srgbClr val="0000FF"/>
                </a:solidFill>
              </a:rPr>
              <a:t>词划归律</a:t>
            </a:r>
            <a:r>
              <a:rPr lang="zh-CN" altLang="en-US" sz="2400" dirty="0"/>
              <a:t>：</a:t>
            </a:r>
            <a:r>
              <a:rPr lang="en-US" altLang="zh-CN" sz="2400" dirty="0"/>
              <a:t>P→Q       </a:t>
            </a:r>
            <a:r>
              <a:rPr lang="en-US" altLang="zh-CN" sz="2400" dirty="0" smtClean="0"/>
              <a:t>¬ P</a:t>
            </a:r>
            <a:r>
              <a:rPr lang="en-US" altLang="zh-CN" sz="2400" dirty="0"/>
              <a:t>∨Q</a:t>
            </a:r>
            <a:endParaRPr lang="en-US" altLang="zh-CN" sz="2400" dirty="0"/>
          </a:p>
          <a:p>
            <a:r>
              <a:rPr lang="zh-CN" altLang="en-US" sz="2400" dirty="0"/>
              <a:t>（</a:t>
            </a:r>
            <a:r>
              <a:rPr lang="en-US" altLang="zh-CN" sz="2400" dirty="0"/>
              <a:t>9</a:t>
            </a:r>
            <a:r>
              <a:rPr lang="zh-CN" altLang="en-US" sz="2400" dirty="0"/>
              <a:t>）逆否律： </a:t>
            </a:r>
            <a:r>
              <a:rPr lang="en-US" altLang="zh-CN" sz="2400" dirty="0"/>
              <a:t>P→Q</a:t>
            </a:r>
            <a:r>
              <a:rPr lang="zh-CN" altLang="en-US" sz="2400" dirty="0"/>
              <a:t>等价</a:t>
            </a:r>
            <a:r>
              <a:rPr lang="zh-CN" altLang="en-US" sz="2400" dirty="0" smtClean="0"/>
              <a:t>于</a:t>
            </a:r>
            <a:r>
              <a:rPr lang="en-US" altLang="zh-CN" sz="2400" dirty="0" smtClean="0"/>
              <a:t>¬ Q→¬ P</a:t>
            </a:r>
            <a:endParaRPr lang="en-US" altLang="zh-CN" sz="2400" dirty="0" smtClean="0"/>
          </a:p>
          <a:p>
            <a:r>
              <a:rPr lang="zh-CN" altLang="en-US" sz="2400" dirty="0" smtClean="0">
                <a:solidFill>
                  <a:srgbClr val="0000FF"/>
                </a:solidFill>
              </a:rPr>
              <a:t>（</a:t>
            </a:r>
            <a:r>
              <a:rPr lang="en-US" altLang="zh-CN" sz="2400" dirty="0" smtClean="0">
                <a:solidFill>
                  <a:srgbClr val="0000FF"/>
                </a:solidFill>
              </a:rPr>
              <a:t>10</a:t>
            </a:r>
            <a:r>
              <a:rPr lang="zh-CN" altLang="en-US" sz="2400" dirty="0" smtClean="0">
                <a:solidFill>
                  <a:srgbClr val="0000FF"/>
                </a:solidFill>
              </a:rPr>
              <a:t>）量词转换律</a:t>
            </a:r>
            <a:endParaRPr lang="en-US" altLang="zh-CN" sz="2400" dirty="0" smtClean="0">
              <a:solidFill>
                <a:srgbClr val="0000FF"/>
              </a:solidFill>
            </a:endParaRPr>
          </a:p>
          <a:p>
            <a:r>
              <a:rPr lang="en-US" altLang="zh-CN" sz="2400" dirty="0"/>
              <a:t> </a:t>
            </a:r>
            <a:r>
              <a:rPr lang="en-US" altLang="zh-CN" sz="2400" dirty="0" smtClean="0"/>
              <a:t>                        ¬ </a:t>
            </a:r>
            <a:r>
              <a:rPr lang="en-US" altLang="zh-CN" sz="2400" dirty="0"/>
              <a:t>(</a:t>
            </a:r>
            <a:r>
              <a:rPr lang="en-US" altLang="zh-CN" sz="2400" dirty="0" err="1" smtClean="0"/>
              <a:t>Ǝx</a:t>
            </a:r>
            <a:r>
              <a:rPr lang="en-US" altLang="zh-CN" sz="2400" dirty="0" smtClean="0"/>
              <a:t>)P      (    x)(</a:t>
            </a:r>
            <a:r>
              <a:rPr lang="en-US" altLang="zh-CN" sz="2400" dirty="0"/>
              <a:t>¬ </a:t>
            </a:r>
            <a:r>
              <a:rPr lang="en-US" altLang="zh-CN" sz="2400" dirty="0" smtClean="0"/>
              <a:t>P)</a:t>
            </a:r>
            <a:endParaRPr lang="en-US" altLang="zh-CN" sz="2400" dirty="0" smtClean="0"/>
          </a:p>
          <a:p>
            <a:r>
              <a:rPr lang="en-US" altLang="zh-CN" sz="2400" dirty="0"/>
              <a:t> </a:t>
            </a:r>
            <a:r>
              <a:rPr lang="en-US" altLang="zh-CN" sz="2400" dirty="0" smtClean="0"/>
              <a:t>                        </a:t>
            </a:r>
            <a:r>
              <a:rPr lang="en-US" altLang="zh-CN" sz="2400" dirty="0"/>
              <a:t> ¬ </a:t>
            </a:r>
            <a:r>
              <a:rPr lang="en-US" altLang="zh-CN" sz="2400" dirty="0" smtClean="0"/>
              <a:t>(   x)P     (</a:t>
            </a:r>
            <a:r>
              <a:rPr lang="en-US" altLang="zh-CN" sz="2400" dirty="0" err="1"/>
              <a:t>Ǝ</a:t>
            </a:r>
            <a:r>
              <a:rPr lang="en-US" altLang="zh-CN" sz="2400" dirty="0" err="1" smtClean="0"/>
              <a:t>x</a:t>
            </a:r>
            <a:r>
              <a:rPr lang="en-US" altLang="zh-CN" sz="2400" dirty="0"/>
              <a:t>)(¬ P)</a:t>
            </a:r>
            <a:endParaRPr lang="en-US" altLang="zh-CN" sz="2400" dirty="0"/>
          </a:p>
          <a:p>
            <a:r>
              <a:rPr lang="zh-CN" altLang="en-US" sz="2400" dirty="0" smtClean="0"/>
              <a:t>（</a:t>
            </a:r>
            <a:r>
              <a:rPr lang="en-US" altLang="zh-CN" sz="2400" dirty="0" smtClean="0"/>
              <a:t>11</a:t>
            </a:r>
            <a:r>
              <a:rPr lang="zh-CN" altLang="en-US" sz="2400" dirty="0" smtClean="0"/>
              <a:t>）量词分配律</a:t>
            </a:r>
            <a:endParaRPr lang="en-US" altLang="zh-CN" sz="2400" dirty="0" smtClean="0"/>
          </a:p>
          <a:p>
            <a:r>
              <a:rPr lang="en-US" altLang="zh-CN" sz="2400" dirty="0"/>
              <a:t> </a:t>
            </a:r>
            <a:r>
              <a:rPr lang="en-US" altLang="zh-CN" sz="2400" dirty="0" smtClean="0"/>
              <a:t>                         </a:t>
            </a:r>
            <a:r>
              <a:rPr lang="en-US" altLang="zh-CN" sz="2400" dirty="0"/>
              <a:t>(</a:t>
            </a:r>
            <a:r>
              <a:rPr lang="zh-CN" altLang="en-US" sz="2400" dirty="0" smtClean="0"/>
              <a:t>   </a:t>
            </a:r>
            <a:r>
              <a:rPr lang="en-US" altLang="zh-CN" sz="2400" dirty="0" smtClean="0"/>
              <a:t>x</a:t>
            </a:r>
            <a:r>
              <a:rPr lang="en-US" altLang="zh-CN" sz="2400" dirty="0"/>
              <a:t>)</a:t>
            </a:r>
            <a:r>
              <a:rPr lang="zh-CN" altLang="en-US" sz="2400" dirty="0" smtClean="0"/>
              <a:t> </a:t>
            </a:r>
            <a:r>
              <a:rPr lang="en-US" altLang="zh-CN" sz="2400" dirty="0" smtClean="0"/>
              <a:t>(</a:t>
            </a:r>
            <a:r>
              <a:rPr lang="en-US" altLang="zh-CN" sz="2400" dirty="0" err="1" smtClean="0"/>
              <a:t>p∧Q</a:t>
            </a:r>
            <a:r>
              <a:rPr lang="en-US" altLang="zh-CN" sz="2400" dirty="0" smtClean="0"/>
              <a:t>)        (   x)P∧(   x)Q</a:t>
            </a:r>
            <a:endParaRPr lang="en-US" altLang="zh-CN" sz="2400" dirty="0" smtClean="0"/>
          </a:p>
          <a:p>
            <a:r>
              <a:rPr lang="en-US" altLang="zh-CN" sz="2400" dirty="0"/>
              <a:t> </a:t>
            </a:r>
            <a:r>
              <a:rPr lang="en-US" altLang="zh-CN" sz="2400" dirty="0" smtClean="0"/>
              <a:t>                         (</a:t>
            </a:r>
            <a:r>
              <a:rPr lang="en-US" altLang="zh-CN" sz="2400" dirty="0" err="1" smtClean="0"/>
              <a:t>Ǝx</a:t>
            </a:r>
            <a:r>
              <a:rPr lang="en-US" altLang="zh-CN" sz="2400" dirty="0" smtClean="0"/>
              <a:t>)(p ∨Q)      (</a:t>
            </a:r>
            <a:r>
              <a:rPr lang="en-US" altLang="zh-CN" sz="2400" dirty="0" err="1" smtClean="0"/>
              <a:t>Ǝx</a:t>
            </a:r>
            <a:r>
              <a:rPr lang="en-US" altLang="zh-CN" sz="2400" dirty="0" smtClean="0"/>
              <a:t>)P∨(</a:t>
            </a:r>
            <a:r>
              <a:rPr lang="en-US" altLang="zh-CN" sz="2400" dirty="0" err="1" smtClean="0"/>
              <a:t>Ǝx</a:t>
            </a:r>
            <a:r>
              <a:rPr lang="en-US" altLang="zh-CN" sz="2400" dirty="0" smtClean="0"/>
              <a:t>)Q</a:t>
            </a:r>
            <a:endParaRPr lang="en-US" altLang="zh-CN" sz="2400" dirty="0"/>
          </a:p>
        </p:txBody>
      </p:sp>
      <p:graphicFrame>
        <p:nvGraphicFramePr>
          <p:cNvPr id="6" name="对象 5"/>
          <p:cNvGraphicFramePr>
            <a:graphicFrameLocks noChangeAspect="1"/>
          </p:cNvGraphicFramePr>
          <p:nvPr/>
        </p:nvGraphicFramePr>
        <p:xfrm>
          <a:off x="3913262" y="2013137"/>
          <a:ext cx="533400" cy="371475"/>
        </p:xfrm>
        <a:graphic>
          <a:graphicData uri="http://schemas.openxmlformats.org/presentationml/2006/ole">
            <mc:AlternateContent xmlns:mc="http://schemas.openxmlformats.org/markup-compatibility/2006">
              <mc:Choice xmlns:v="urn:schemas-microsoft-com:vml" Requires="v">
                <p:oleObj spid="_x0000_s26047" name="公式" r:id="rId1" imgW="5181600" imgH="3657600" progId="Equation.3">
                  <p:embed/>
                </p:oleObj>
              </mc:Choice>
              <mc:Fallback>
                <p:oleObj name="公式" r:id="rId1" imgW="5181600" imgH="3657600" progId="Equation.3">
                  <p:embed/>
                  <p:pic>
                    <p:nvPicPr>
                      <p:cNvPr id="0" name="对象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3262" y="2013137"/>
                        <a:ext cx="533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nvGraphicFramePr>
        <p:xfrm>
          <a:off x="3913262" y="2388468"/>
          <a:ext cx="533400" cy="371475"/>
        </p:xfrm>
        <a:graphic>
          <a:graphicData uri="http://schemas.openxmlformats.org/presentationml/2006/ole">
            <mc:AlternateContent xmlns:mc="http://schemas.openxmlformats.org/markup-compatibility/2006">
              <mc:Choice xmlns:v="urn:schemas-microsoft-com:vml" Requires="v">
                <p:oleObj spid="_x0000_s26048" name="公式" r:id="rId3" imgW="5181600" imgH="3657600" progId="Equation.3">
                  <p:embed/>
                </p:oleObj>
              </mc:Choice>
              <mc:Fallback>
                <p:oleObj name="公式" r:id="rId3" imgW="5181600" imgH="3657600" progId="Equation.3">
                  <p:embed/>
                  <p:pic>
                    <p:nvPicPr>
                      <p:cNvPr id="0" name="对象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3262" y="2388468"/>
                        <a:ext cx="533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对象 7"/>
          <p:cNvGraphicFramePr>
            <a:graphicFrameLocks noChangeAspect="1"/>
          </p:cNvGraphicFramePr>
          <p:nvPr/>
        </p:nvGraphicFramePr>
        <p:xfrm>
          <a:off x="3380055" y="3110738"/>
          <a:ext cx="533400" cy="371475"/>
        </p:xfrm>
        <a:graphic>
          <a:graphicData uri="http://schemas.openxmlformats.org/presentationml/2006/ole">
            <mc:AlternateContent xmlns:mc="http://schemas.openxmlformats.org/markup-compatibility/2006">
              <mc:Choice xmlns:v="urn:schemas-microsoft-com:vml" Requires="v">
                <p:oleObj spid="_x0000_s26049" name="公式" r:id="rId4" imgW="5181600" imgH="3657600" progId="Equation.3">
                  <p:embed/>
                </p:oleObj>
              </mc:Choice>
              <mc:Fallback>
                <p:oleObj name="公式" r:id="rId4" imgW="5181600" imgH="3657600" progId="Equation.3">
                  <p:embed/>
                  <p:pic>
                    <p:nvPicPr>
                      <p:cNvPr id="0" name="对象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0055" y="3110738"/>
                        <a:ext cx="533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对象 8"/>
          <p:cNvGraphicFramePr>
            <a:graphicFrameLocks noChangeAspect="1"/>
          </p:cNvGraphicFramePr>
          <p:nvPr/>
        </p:nvGraphicFramePr>
        <p:xfrm>
          <a:off x="4363461" y="3465781"/>
          <a:ext cx="533400" cy="371475"/>
        </p:xfrm>
        <a:graphic>
          <a:graphicData uri="http://schemas.openxmlformats.org/presentationml/2006/ole">
            <mc:AlternateContent xmlns:mc="http://schemas.openxmlformats.org/markup-compatibility/2006">
              <mc:Choice xmlns:v="urn:schemas-microsoft-com:vml" Requires="v">
                <p:oleObj spid="_x0000_s26050" name="公式" r:id="rId5" imgW="5181600" imgH="3657600" progId="Equation.3">
                  <p:embed/>
                </p:oleObj>
              </mc:Choice>
              <mc:Fallback>
                <p:oleObj name="公式" r:id="rId5" imgW="5181600" imgH="3657600" progId="Equation.3">
                  <p:embed/>
                  <p:pic>
                    <p:nvPicPr>
                      <p:cNvPr id="0" name="对象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3461" y="3465781"/>
                        <a:ext cx="533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对象 9"/>
          <p:cNvGraphicFramePr>
            <a:graphicFrameLocks noChangeAspect="1"/>
          </p:cNvGraphicFramePr>
          <p:nvPr/>
        </p:nvGraphicFramePr>
        <p:xfrm>
          <a:off x="3756417" y="4579814"/>
          <a:ext cx="533400" cy="371475"/>
        </p:xfrm>
        <a:graphic>
          <a:graphicData uri="http://schemas.openxmlformats.org/presentationml/2006/ole">
            <mc:AlternateContent xmlns:mc="http://schemas.openxmlformats.org/markup-compatibility/2006">
              <mc:Choice xmlns:v="urn:schemas-microsoft-com:vml" Requires="v">
                <p:oleObj spid="_x0000_s26051" name="公式" r:id="rId6" imgW="5181600" imgH="3657600" progId="Equation.3">
                  <p:embed/>
                </p:oleObj>
              </mc:Choice>
              <mc:Fallback>
                <p:oleObj name="公式" r:id="rId6" imgW="5181600" imgH="3657600" progId="Equation.3">
                  <p:embed/>
                  <p:pic>
                    <p:nvPicPr>
                      <p:cNvPr id="0" name="对象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6417" y="4579814"/>
                        <a:ext cx="533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对象 10"/>
          <p:cNvGraphicFramePr>
            <a:graphicFrameLocks noChangeAspect="1"/>
          </p:cNvGraphicFramePr>
          <p:nvPr/>
        </p:nvGraphicFramePr>
        <p:xfrm>
          <a:off x="4329564" y="4519585"/>
          <a:ext cx="361189" cy="392942"/>
        </p:xfrm>
        <a:graphic>
          <a:graphicData uri="http://schemas.openxmlformats.org/presentationml/2006/ole">
            <mc:AlternateContent xmlns:mc="http://schemas.openxmlformats.org/markup-compatibility/2006">
              <mc:Choice xmlns:v="urn:schemas-microsoft-com:vml" Requires="v">
                <p:oleObj spid="_x0000_s26052" name="Equation" r:id="rId7" imgW="3657600" imgH="3962400" progId="Equation.3">
                  <p:embed/>
                </p:oleObj>
              </mc:Choice>
              <mc:Fallback>
                <p:oleObj name="Equation" r:id="rId7" imgW="3657600" imgH="39624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29564" y="4519585"/>
                        <a:ext cx="361189" cy="392942"/>
                      </a:xfrm>
                      <a:prstGeom prst="rect">
                        <a:avLst/>
                      </a:prstGeom>
                      <a:noFill/>
                      <a:ln>
                        <a:noFill/>
                      </a:ln>
                    </p:spPr>
                  </p:pic>
                </p:oleObj>
              </mc:Fallback>
            </mc:AlternateContent>
          </a:graphicData>
        </a:graphic>
      </p:graphicFrame>
      <p:graphicFrame>
        <p:nvGraphicFramePr>
          <p:cNvPr id="12" name="对象 11"/>
          <p:cNvGraphicFramePr>
            <a:graphicFrameLocks noChangeAspect="1"/>
          </p:cNvGraphicFramePr>
          <p:nvPr/>
        </p:nvGraphicFramePr>
        <p:xfrm>
          <a:off x="3115851" y="4980772"/>
          <a:ext cx="344757" cy="374999"/>
        </p:xfrm>
        <a:graphic>
          <a:graphicData uri="http://schemas.openxmlformats.org/presentationml/2006/ole">
            <mc:AlternateContent xmlns:mc="http://schemas.openxmlformats.org/markup-compatibility/2006">
              <mc:Choice xmlns:v="urn:schemas-microsoft-com:vml" Requires="v">
                <p:oleObj spid="_x0000_s26053" name="Equation" r:id="rId9" imgW="3657600" imgH="3962400" progId="Equation.3">
                  <p:embed/>
                </p:oleObj>
              </mc:Choice>
              <mc:Fallback>
                <p:oleObj name="Equation" r:id="rId9" imgW="3657600" imgH="3962400" progId="Equation.3">
                  <p:embed/>
                  <p:pic>
                    <p:nvPicPr>
                      <p:cNvPr id="0" name="对象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15851" y="4980772"/>
                        <a:ext cx="344757" cy="374999"/>
                      </a:xfrm>
                      <a:prstGeom prst="rect">
                        <a:avLst/>
                      </a:prstGeom>
                      <a:noFill/>
                      <a:ln>
                        <a:noFill/>
                      </a:ln>
                    </p:spPr>
                  </p:pic>
                </p:oleObj>
              </mc:Fallback>
            </mc:AlternateContent>
          </a:graphicData>
        </a:graphic>
      </p:graphicFrame>
      <p:graphicFrame>
        <p:nvGraphicFramePr>
          <p:cNvPr id="13" name="对象 12"/>
          <p:cNvGraphicFramePr>
            <a:graphicFrameLocks noChangeAspect="1"/>
          </p:cNvGraphicFramePr>
          <p:nvPr/>
        </p:nvGraphicFramePr>
        <p:xfrm>
          <a:off x="3849049" y="4946094"/>
          <a:ext cx="533400" cy="371475"/>
        </p:xfrm>
        <a:graphic>
          <a:graphicData uri="http://schemas.openxmlformats.org/presentationml/2006/ole">
            <mc:AlternateContent xmlns:mc="http://schemas.openxmlformats.org/markup-compatibility/2006">
              <mc:Choice xmlns:v="urn:schemas-microsoft-com:vml" Requires="v">
                <p:oleObj spid="_x0000_s26054" name="公式" r:id="rId10" imgW="5181600" imgH="3657600" progId="Equation.3">
                  <p:embed/>
                </p:oleObj>
              </mc:Choice>
              <mc:Fallback>
                <p:oleObj name="公式" r:id="rId10" imgW="5181600" imgH="3657600" progId="Equation.3">
                  <p:embed/>
                  <p:pic>
                    <p:nvPicPr>
                      <p:cNvPr id="0" name="对象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9049" y="4946094"/>
                        <a:ext cx="533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对象 13"/>
          <p:cNvGraphicFramePr>
            <a:graphicFrameLocks noChangeAspect="1"/>
          </p:cNvGraphicFramePr>
          <p:nvPr/>
        </p:nvGraphicFramePr>
        <p:xfrm>
          <a:off x="2818968" y="5645790"/>
          <a:ext cx="361950" cy="393700"/>
        </p:xfrm>
        <a:graphic>
          <a:graphicData uri="http://schemas.openxmlformats.org/presentationml/2006/ole">
            <mc:AlternateContent xmlns:mc="http://schemas.openxmlformats.org/markup-compatibility/2006">
              <mc:Choice xmlns:v="urn:schemas-microsoft-com:vml" Requires="v">
                <p:oleObj spid="_x0000_s26055" name="Equation" r:id="rId11" imgW="3657600" imgH="3962400" progId="Equation.3">
                  <p:embed/>
                </p:oleObj>
              </mc:Choice>
              <mc:Fallback>
                <p:oleObj name="Equation" r:id="rId11" imgW="3657600" imgH="3962400" progId="Equation.3">
                  <p:embed/>
                  <p:pic>
                    <p:nvPicPr>
                      <p:cNvPr id="0" name="对象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18968" y="5645790"/>
                        <a:ext cx="3619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对象 14"/>
          <p:cNvGraphicFramePr>
            <a:graphicFrameLocks noChangeAspect="1"/>
          </p:cNvGraphicFramePr>
          <p:nvPr/>
        </p:nvGraphicFramePr>
        <p:xfrm>
          <a:off x="4399983" y="5703425"/>
          <a:ext cx="533400" cy="371475"/>
        </p:xfrm>
        <a:graphic>
          <a:graphicData uri="http://schemas.openxmlformats.org/presentationml/2006/ole">
            <mc:AlternateContent xmlns:mc="http://schemas.openxmlformats.org/markup-compatibility/2006">
              <mc:Choice xmlns:v="urn:schemas-microsoft-com:vml" Requires="v">
                <p:oleObj spid="_x0000_s26056" name="公式" r:id="rId12" imgW="5181600" imgH="3657600" progId="Equation.3">
                  <p:embed/>
                </p:oleObj>
              </mc:Choice>
              <mc:Fallback>
                <p:oleObj name="公式" r:id="rId12" imgW="5181600" imgH="3657600" progId="Equation.3">
                  <p:embed/>
                  <p:pic>
                    <p:nvPicPr>
                      <p:cNvPr id="0" name="对象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9983" y="5703425"/>
                        <a:ext cx="533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 name="对象 15"/>
          <p:cNvGraphicFramePr>
            <a:graphicFrameLocks noChangeAspect="1"/>
          </p:cNvGraphicFramePr>
          <p:nvPr/>
        </p:nvGraphicFramePr>
        <p:xfrm>
          <a:off x="5118552" y="5655047"/>
          <a:ext cx="361950" cy="393700"/>
        </p:xfrm>
        <a:graphic>
          <a:graphicData uri="http://schemas.openxmlformats.org/presentationml/2006/ole">
            <mc:AlternateContent xmlns:mc="http://schemas.openxmlformats.org/markup-compatibility/2006">
              <mc:Choice xmlns:v="urn:schemas-microsoft-com:vml" Requires="v">
                <p:oleObj spid="_x0000_s26057" name="Equation" r:id="rId13" imgW="3657600" imgH="3962400" progId="Equation.3">
                  <p:embed/>
                </p:oleObj>
              </mc:Choice>
              <mc:Fallback>
                <p:oleObj name="Equation" r:id="rId13" imgW="3657600" imgH="3962400" progId="Equation.3">
                  <p:embed/>
                  <p:pic>
                    <p:nvPicPr>
                      <p:cNvPr id="0" name="对象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18552" y="5655047"/>
                        <a:ext cx="3619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 name="对象 16"/>
          <p:cNvGraphicFramePr>
            <a:graphicFrameLocks noChangeAspect="1"/>
          </p:cNvGraphicFramePr>
          <p:nvPr/>
        </p:nvGraphicFramePr>
        <p:xfrm>
          <a:off x="6230686" y="5665842"/>
          <a:ext cx="361950" cy="393700"/>
        </p:xfrm>
        <a:graphic>
          <a:graphicData uri="http://schemas.openxmlformats.org/presentationml/2006/ole">
            <mc:AlternateContent xmlns:mc="http://schemas.openxmlformats.org/markup-compatibility/2006">
              <mc:Choice xmlns:v="urn:schemas-microsoft-com:vml" Requires="v">
                <p:oleObj spid="_x0000_s26058" name="Equation" r:id="rId14" imgW="3657600" imgH="3962400" progId="Equation.3">
                  <p:embed/>
                </p:oleObj>
              </mc:Choice>
              <mc:Fallback>
                <p:oleObj name="Equation" r:id="rId14" imgW="3657600" imgH="3962400" progId="Equation.3">
                  <p:embed/>
                  <p:pic>
                    <p:nvPicPr>
                      <p:cNvPr id="0" name="对象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30686" y="5665842"/>
                        <a:ext cx="3619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 name="对象 17"/>
          <p:cNvGraphicFramePr>
            <a:graphicFrameLocks noChangeAspect="1"/>
          </p:cNvGraphicFramePr>
          <p:nvPr/>
        </p:nvGraphicFramePr>
        <p:xfrm>
          <a:off x="4381274" y="6059755"/>
          <a:ext cx="533400" cy="371475"/>
        </p:xfrm>
        <a:graphic>
          <a:graphicData uri="http://schemas.openxmlformats.org/presentationml/2006/ole">
            <mc:AlternateContent xmlns:mc="http://schemas.openxmlformats.org/markup-compatibility/2006">
              <mc:Choice xmlns:v="urn:schemas-microsoft-com:vml" Requires="v">
                <p:oleObj spid="_x0000_s26059" name="公式" r:id="rId15" imgW="5181600" imgH="3657600" progId="Equation.3">
                  <p:embed/>
                </p:oleObj>
              </mc:Choice>
              <mc:Fallback>
                <p:oleObj name="公式" r:id="rId15" imgW="5181600" imgH="3657600" progId="Equation.3">
                  <p:embed/>
                  <p:pic>
                    <p:nvPicPr>
                      <p:cNvPr id="0" name="对象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1274" y="6059755"/>
                        <a:ext cx="533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 name="Rectangle 2"/>
          <p:cNvSpPr>
            <a:spLocks noGrp="1" noChangeArrowheads="1"/>
          </p:cNvSpPr>
          <p:nvPr>
            <p:ph type="title"/>
          </p:nvPr>
        </p:nvSpPr>
        <p:spPr>
          <a:xfrm>
            <a:off x="301752" y="228600"/>
            <a:ext cx="8534400" cy="758952"/>
          </a:xfrm>
        </p:spPr>
        <p:txBody>
          <a:bodyPr/>
          <a:lstStyle/>
          <a:p>
            <a:pPr eaLnBrk="1" hangingPunct="1"/>
            <a:r>
              <a:rPr lang="en-US" altLang="zh-CN" b="1" dirty="0" smtClean="0">
                <a:solidFill>
                  <a:schemeClr val="tx1"/>
                </a:solidFill>
                <a:latin typeface="仿宋" panose="02010609060101010101" pitchFamily="49" charset="-122"/>
                <a:ea typeface="仿宋" panose="02010609060101010101" pitchFamily="49" charset="-122"/>
              </a:rPr>
              <a:t>2.3.4  </a:t>
            </a:r>
            <a:r>
              <a:rPr lang="zh-CN" altLang="en-US" b="1" dirty="0" smtClean="0">
                <a:solidFill>
                  <a:schemeClr val="tx1"/>
                </a:solidFill>
                <a:latin typeface="仿宋" panose="02010609060101010101" pitchFamily="49" charset="-122"/>
                <a:ea typeface="仿宋" panose="02010609060101010101" pitchFamily="49" charset="-122"/>
              </a:rPr>
              <a:t>谓词公式的性质</a:t>
            </a:r>
            <a:endParaRPr lang="zh-CN" altLang="en-US" b="1" dirty="0" smtClean="0">
              <a:solidFill>
                <a:schemeClr val="tx1"/>
              </a:solidFill>
              <a:latin typeface="仿宋" panose="02010609060101010101" pitchFamily="49" charset="-122"/>
              <a:ea typeface="仿宋" panose="02010609060101010101" pitchFamily="49" charset="-122"/>
            </a:endParaRPr>
          </a:p>
        </p:txBody>
      </p:sp>
    </p:spTree>
  </p:cSld>
  <p:clrMapOvr>
    <a:masterClrMapping/>
  </p:clrMapOvr>
  <p:transition>
    <p:random/>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p:cNvSpPr>
            <a:spLocks noGrp="1" noChangeArrowheads="1"/>
          </p:cNvSpPr>
          <p:nvPr>
            <p:ph type="title"/>
          </p:nvPr>
        </p:nvSpPr>
        <p:spPr/>
        <p:txBody>
          <a:bodyPr/>
          <a:lstStyle/>
          <a:p>
            <a:pPr eaLnBrk="1" hangingPunct="1"/>
            <a:r>
              <a:rPr lang="en-US" altLang="zh-CN" b="1" dirty="0" smtClean="0">
                <a:solidFill>
                  <a:schemeClr val="tx1"/>
                </a:solidFill>
                <a:latin typeface="仿宋" panose="02010609060101010101" pitchFamily="49" charset="-122"/>
                <a:ea typeface="仿宋" panose="02010609060101010101" pitchFamily="49" charset="-122"/>
              </a:rPr>
              <a:t>2.3.4  </a:t>
            </a:r>
            <a:r>
              <a:rPr lang="zh-CN" altLang="en-US" b="1" dirty="0" smtClean="0">
                <a:solidFill>
                  <a:schemeClr val="tx1"/>
                </a:solidFill>
                <a:latin typeface="仿宋" panose="02010609060101010101" pitchFamily="49" charset="-122"/>
                <a:ea typeface="仿宋" panose="02010609060101010101" pitchFamily="49" charset="-122"/>
              </a:rPr>
              <a:t>谓词公式的性质</a:t>
            </a:r>
            <a:endParaRPr lang="zh-CN" altLang="en-US" b="1" dirty="0" smtClean="0">
              <a:solidFill>
                <a:schemeClr val="tx1"/>
              </a:solidFill>
              <a:latin typeface="仿宋" panose="02010609060101010101" pitchFamily="49" charset="-122"/>
              <a:ea typeface="仿宋" panose="02010609060101010101" pitchFamily="49" charset="-122"/>
            </a:endParaRPr>
          </a:p>
        </p:txBody>
      </p:sp>
      <p:sp>
        <p:nvSpPr>
          <p:cNvPr id="9219" name="灯片编号占位符 3"/>
          <p:cNvSpPr>
            <a:spLocks noGrp="1"/>
          </p:cNvSpPr>
          <p:nvPr>
            <p:ph type="sldNum" sz="quarter" idx="12"/>
          </p:nvPr>
        </p:nvSpPr>
        <p:spPr>
          <a:noFill/>
        </p:spPr>
        <p:txBody>
          <a:bodyPr/>
          <a:lstStyle/>
          <a:p>
            <a:fld id="{2A7563E8-F72B-4048-B521-36359F527D9B}" type="slidenum">
              <a:rPr lang="ja-JP" altLang="en-US"/>
            </a:fld>
            <a:endParaRPr lang="en-US" altLang="ja-JP"/>
          </a:p>
        </p:txBody>
      </p:sp>
      <p:sp>
        <p:nvSpPr>
          <p:cNvPr id="9221" name="Rectangle 4"/>
          <p:cNvSpPr>
            <a:spLocks noGrp="1" noChangeArrowheads="1"/>
          </p:cNvSpPr>
          <p:nvPr>
            <p:ph sz="quarter" idx="1"/>
          </p:nvPr>
        </p:nvSpPr>
        <p:spPr>
          <a:xfrm>
            <a:off x="250824" y="1376199"/>
            <a:ext cx="8642350" cy="654482"/>
          </a:xfrm>
        </p:spPr>
        <p:txBody>
          <a:bodyPr/>
          <a:lstStyle/>
          <a:p>
            <a:pPr marL="571500" indent="-571500" eaLnBrk="1" hangingPunct="1">
              <a:buFont typeface="Wingdings" panose="05000000000000000000" pitchFamily="2" charset="2"/>
              <a:buNone/>
            </a:pPr>
            <a:r>
              <a:rPr lang="en-US" altLang="zh-CN" b="1" dirty="0" smtClean="0">
                <a:latin typeface="仿宋" panose="02010609060101010101" pitchFamily="49" charset="-122"/>
                <a:ea typeface="仿宋" panose="02010609060101010101" pitchFamily="49" charset="-122"/>
              </a:rPr>
              <a:t>4. </a:t>
            </a:r>
            <a:r>
              <a:rPr lang="zh-CN" altLang="en-US" b="1" dirty="0" smtClean="0">
                <a:latin typeface="仿宋" panose="02010609060101010101" pitchFamily="49" charset="-122"/>
                <a:ea typeface="仿宋" panose="02010609060101010101" pitchFamily="49" charset="-122"/>
              </a:rPr>
              <a:t>谓词公式的永真蕴含</a:t>
            </a:r>
            <a:endParaRPr lang="zh-CN" altLang="en-US" b="1" dirty="0" smtClean="0">
              <a:latin typeface="仿宋" panose="02010609060101010101" pitchFamily="49" charset="-122"/>
              <a:ea typeface="仿宋" panose="02010609060101010101" pitchFamily="49" charset="-122"/>
            </a:endParaRPr>
          </a:p>
        </p:txBody>
      </p:sp>
      <p:sp>
        <p:nvSpPr>
          <p:cNvPr id="9222" name="Rectangle 5"/>
          <p:cNvSpPr>
            <a:spLocks noChangeArrowheads="1"/>
          </p:cNvSpPr>
          <p:nvPr/>
        </p:nvSpPr>
        <p:spPr bwMode="auto">
          <a:xfrm>
            <a:off x="-1" y="3625932"/>
            <a:ext cx="9144000" cy="0"/>
          </a:xfrm>
          <a:prstGeom prst="rect">
            <a:avLst/>
          </a:prstGeom>
          <a:noFill/>
          <a:ln w="9525">
            <a:noFill/>
            <a:miter lim="800000"/>
          </a:ln>
        </p:spPr>
        <p:txBody>
          <a:bodyPr wrap="none" anchor="ctr">
            <a:spAutoFit/>
          </a:bodyPr>
          <a:lstStyle/>
          <a:p>
            <a:endParaRPr lang="zh-CN" altLang="en-US"/>
          </a:p>
        </p:txBody>
      </p:sp>
      <p:sp>
        <p:nvSpPr>
          <p:cNvPr id="9223" name="Rectangle 7"/>
          <p:cNvSpPr>
            <a:spLocks noChangeArrowheads="1"/>
          </p:cNvSpPr>
          <p:nvPr/>
        </p:nvSpPr>
        <p:spPr bwMode="auto">
          <a:xfrm>
            <a:off x="-1" y="3625932"/>
            <a:ext cx="9144000" cy="0"/>
          </a:xfrm>
          <a:prstGeom prst="rect">
            <a:avLst/>
          </a:prstGeom>
          <a:noFill/>
          <a:ln w="9525">
            <a:noFill/>
            <a:miter lim="800000"/>
          </a:ln>
        </p:spPr>
        <p:txBody>
          <a:bodyPr wrap="none" anchor="ctr">
            <a:spAutoFit/>
          </a:bodyPr>
          <a:lstStyle/>
          <a:p>
            <a:endParaRPr lang="zh-CN" altLang="en-US"/>
          </a:p>
        </p:txBody>
      </p:sp>
      <p:sp>
        <p:nvSpPr>
          <p:cNvPr id="9225" name="Text Box 2"/>
          <p:cNvSpPr txBox="1">
            <a:spLocks noChangeArrowheads="1"/>
          </p:cNvSpPr>
          <p:nvPr/>
        </p:nvSpPr>
        <p:spPr bwMode="auto">
          <a:xfrm>
            <a:off x="334962" y="2114632"/>
            <a:ext cx="8550275" cy="3822585"/>
          </a:xfrm>
          <a:prstGeom prst="rect">
            <a:avLst/>
          </a:prstGeom>
          <a:noFill/>
          <a:ln w="9525">
            <a:noFill/>
            <a:miter lim="800000"/>
          </a:ln>
        </p:spPr>
        <p:txBody>
          <a:bodyPr>
            <a:spAutoFit/>
          </a:bodyPr>
          <a:lstStyle/>
          <a:p>
            <a:pPr algn="just">
              <a:lnSpc>
                <a:spcPct val="130000"/>
              </a:lnSpc>
              <a:spcBef>
                <a:spcPct val="20000"/>
              </a:spcBef>
              <a:buClr>
                <a:schemeClr val="accent2"/>
              </a:buClr>
              <a:buFont typeface="Wingdings" panose="05000000000000000000" pitchFamily="2" charset="2"/>
              <a:buBlip>
                <a:blip r:embed="rId1"/>
              </a:buBlip>
            </a:pPr>
            <a:r>
              <a:rPr lang="en-US" altLang="zh-CN" sz="2400" b="1" dirty="0"/>
              <a:t> </a:t>
            </a:r>
            <a:r>
              <a:rPr lang="zh-CN" altLang="en-US" sz="2400" b="1" dirty="0">
                <a:latin typeface="Times New Roman" panose="02020603050405020304" pitchFamily="18" charset="0"/>
              </a:rPr>
              <a:t>定义</a:t>
            </a:r>
            <a:r>
              <a:rPr lang="en-US" altLang="zh-CN" sz="2400" b="1" dirty="0">
                <a:latin typeface="Times New Roman" panose="02020603050405020304" pitchFamily="18" charset="0"/>
              </a:rPr>
              <a:t>2.7  </a:t>
            </a:r>
            <a:r>
              <a:rPr lang="zh-CN" altLang="en-US" sz="2400" b="1" dirty="0">
                <a:latin typeface="Times New Roman" panose="02020603050405020304" pitchFamily="18" charset="0"/>
              </a:rPr>
              <a:t>对于谓词公式</a:t>
            </a:r>
            <a:r>
              <a:rPr lang="en-US" altLang="zh-CN" sz="2400" b="1" i="1" dirty="0">
                <a:latin typeface="Times New Roman" panose="02020603050405020304" pitchFamily="18" charset="0"/>
              </a:rPr>
              <a:t>P</a:t>
            </a:r>
            <a:r>
              <a:rPr lang="zh-CN" altLang="en-US" sz="2400" b="1" dirty="0">
                <a:latin typeface="Times New Roman" panose="02020603050405020304" pitchFamily="18" charset="0"/>
              </a:rPr>
              <a:t>与</a:t>
            </a:r>
            <a:r>
              <a:rPr lang="en-US" altLang="zh-CN" sz="2400" b="1" i="1" dirty="0">
                <a:latin typeface="Times New Roman" panose="02020603050405020304" pitchFamily="18" charset="0"/>
              </a:rPr>
              <a:t>Q</a:t>
            </a:r>
            <a:r>
              <a:rPr lang="zh-CN" altLang="en-US" sz="2400" b="1" dirty="0">
                <a:latin typeface="Times New Roman" panose="02020603050405020304" pitchFamily="18" charset="0"/>
              </a:rPr>
              <a:t>，如果</a:t>
            </a:r>
            <a:r>
              <a:rPr lang="en-US" altLang="zh-CN" sz="2400" b="1" i="1" dirty="0">
                <a:latin typeface="Times New Roman" panose="02020603050405020304" pitchFamily="18" charset="0"/>
              </a:rPr>
              <a:t>P</a:t>
            </a:r>
            <a:r>
              <a:rPr lang="en-US" altLang="en-US" sz="2400" b="1" dirty="0">
                <a:sym typeface="Wingdings" panose="05000000000000000000" pitchFamily="2" charset="2"/>
              </a:rPr>
              <a:t>→</a:t>
            </a:r>
            <a:r>
              <a:rPr lang="en-US" altLang="zh-CN" sz="2400" b="1" i="1" dirty="0">
                <a:latin typeface="Times New Roman" panose="02020603050405020304" pitchFamily="18" charset="0"/>
              </a:rPr>
              <a:t>Q</a:t>
            </a:r>
            <a:r>
              <a:rPr lang="zh-CN" altLang="en-US" sz="2400" b="1" dirty="0">
                <a:latin typeface="Times New Roman" panose="02020603050405020304" pitchFamily="18" charset="0"/>
              </a:rPr>
              <a:t>永真，则称公式</a:t>
            </a:r>
            <a:r>
              <a:rPr lang="en-US" altLang="zh-CN" sz="2400" b="1" i="1" dirty="0">
                <a:latin typeface="Times New Roman" panose="02020603050405020304" pitchFamily="18" charset="0"/>
              </a:rPr>
              <a:t>P</a:t>
            </a:r>
            <a:r>
              <a:rPr lang="zh-CN" altLang="en-US" sz="2400" b="1" dirty="0">
                <a:latin typeface="Times New Roman" panose="02020603050405020304" pitchFamily="18" charset="0"/>
              </a:rPr>
              <a:t>永真蕴含</a:t>
            </a:r>
            <a:r>
              <a:rPr lang="en-US" altLang="zh-CN" sz="2400" b="1" i="1" dirty="0">
                <a:latin typeface="Times New Roman" panose="02020603050405020304" pitchFamily="18" charset="0"/>
              </a:rPr>
              <a:t>Q</a:t>
            </a:r>
            <a:r>
              <a:rPr lang="zh-CN" altLang="en-US" sz="2400" b="1" dirty="0">
                <a:latin typeface="Times New Roman" panose="02020603050405020304" pitchFamily="18" charset="0"/>
              </a:rPr>
              <a:t>，且称</a:t>
            </a:r>
            <a:r>
              <a:rPr lang="en-US" altLang="zh-CN" sz="2400" b="1" i="1" dirty="0">
                <a:latin typeface="Times New Roman" panose="02020603050405020304" pitchFamily="18" charset="0"/>
              </a:rPr>
              <a:t>Q</a:t>
            </a:r>
            <a:r>
              <a:rPr lang="zh-CN" altLang="en-US" sz="2400" b="1" dirty="0">
                <a:latin typeface="Times New Roman" panose="02020603050405020304" pitchFamily="18" charset="0"/>
              </a:rPr>
              <a:t>为</a:t>
            </a:r>
            <a:r>
              <a:rPr lang="en-US" altLang="zh-CN" sz="2400" b="1" i="1" dirty="0">
                <a:latin typeface="Times New Roman" panose="02020603050405020304" pitchFamily="18" charset="0"/>
              </a:rPr>
              <a:t>P</a:t>
            </a:r>
            <a:r>
              <a:rPr lang="zh-CN" altLang="en-US" sz="2400" b="1" dirty="0">
                <a:latin typeface="Times New Roman" panose="02020603050405020304" pitchFamily="18" charset="0"/>
              </a:rPr>
              <a:t>的逻辑结论，称</a:t>
            </a:r>
            <a:r>
              <a:rPr lang="en-US" altLang="zh-CN" sz="2400" b="1" i="1" dirty="0">
                <a:latin typeface="Times New Roman" panose="02020603050405020304" pitchFamily="18" charset="0"/>
              </a:rPr>
              <a:t>P</a:t>
            </a:r>
            <a:r>
              <a:rPr lang="zh-CN" altLang="en-US" sz="2400" b="1" dirty="0">
                <a:latin typeface="Times New Roman" panose="02020603050405020304" pitchFamily="18" charset="0"/>
              </a:rPr>
              <a:t>为</a:t>
            </a:r>
            <a:r>
              <a:rPr lang="en-US" altLang="zh-CN" sz="2400" b="1" i="1" dirty="0">
                <a:latin typeface="Times New Roman" panose="02020603050405020304" pitchFamily="18" charset="0"/>
              </a:rPr>
              <a:t>Q</a:t>
            </a:r>
            <a:r>
              <a:rPr lang="zh-CN" altLang="en-US" sz="2400" b="1" dirty="0">
                <a:latin typeface="Times New Roman" panose="02020603050405020304" pitchFamily="18" charset="0"/>
              </a:rPr>
              <a:t>的前提，记</a:t>
            </a:r>
            <a:r>
              <a:rPr lang="zh-CN" altLang="en-US" sz="2400" b="1" dirty="0" smtClean="0">
                <a:latin typeface="Times New Roman" panose="02020603050405020304" pitchFamily="18" charset="0"/>
              </a:rPr>
              <a:t>为</a:t>
            </a:r>
            <a:endParaRPr lang="en-US" altLang="zh-CN" sz="2400" b="1" dirty="0" smtClean="0">
              <a:latin typeface="Times New Roman" panose="02020603050405020304" pitchFamily="18" charset="0"/>
            </a:endParaRPr>
          </a:p>
          <a:p>
            <a:pPr algn="just">
              <a:lnSpc>
                <a:spcPct val="130000"/>
              </a:lnSpc>
              <a:spcBef>
                <a:spcPct val="20000"/>
              </a:spcBef>
              <a:buClr>
                <a:schemeClr val="accent2"/>
              </a:buClr>
            </a:pPr>
            <a:r>
              <a:rPr lang="en-US" altLang="zh-CN" sz="2400" b="1" i="1" dirty="0" smtClean="0">
                <a:latin typeface="Times New Roman" panose="02020603050405020304" pitchFamily="18" charset="0"/>
              </a:rPr>
              <a:t>P</a:t>
            </a:r>
            <a:r>
              <a:rPr lang="en-US" altLang="zh-CN" sz="2400" b="1" dirty="0" smtClean="0">
                <a:latin typeface="Times New Roman" panose="02020603050405020304" pitchFamily="18" charset="0"/>
              </a:rPr>
              <a:t>       </a:t>
            </a:r>
            <a:r>
              <a:rPr lang="en-US" altLang="zh-CN" sz="2400" b="1" i="1" dirty="0">
                <a:latin typeface="Times New Roman" panose="02020603050405020304" pitchFamily="18" charset="0"/>
              </a:rPr>
              <a:t>Q</a:t>
            </a:r>
            <a:r>
              <a:rPr lang="zh-CN" altLang="en-US" sz="2400" b="1" dirty="0">
                <a:latin typeface="Times New Roman" panose="02020603050405020304" pitchFamily="18" charset="0"/>
              </a:rPr>
              <a:t>。</a:t>
            </a:r>
            <a:endParaRPr lang="zh-CN" altLang="en-US" sz="2400" b="1" dirty="0">
              <a:latin typeface="Times New Roman" panose="02020603050405020304" pitchFamily="18" charset="0"/>
            </a:endParaRPr>
          </a:p>
          <a:p>
            <a:pPr algn="just">
              <a:lnSpc>
                <a:spcPct val="130000"/>
              </a:lnSpc>
              <a:spcBef>
                <a:spcPct val="20000"/>
              </a:spcBef>
              <a:buClr>
                <a:schemeClr val="accent2"/>
              </a:buClr>
              <a:buFont typeface="Wingdings" panose="05000000000000000000" pitchFamily="2" charset="2"/>
              <a:buBlip>
                <a:blip r:embed="rId1"/>
              </a:buBlip>
            </a:pPr>
            <a:r>
              <a:rPr lang="zh-CN" altLang="en-US" sz="2400" b="1" dirty="0" smtClean="0">
                <a:latin typeface="宋体" panose="02010600030101010101" pitchFamily="2" charset="-122"/>
              </a:rPr>
              <a:t>（</a:t>
            </a:r>
            <a:r>
              <a:rPr lang="en-US" altLang="zh-CN" sz="2400" b="1" dirty="0" smtClean="0">
                <a:latin typeface="Times New Roman" panose="02020603050405020304" pitchFamily="18" charset="0"/>
                <a:cs typeface="Times New Roman" panose="02020603050405020304" pitchFamily="18" charset="0"/>
              </a:rPr>
              <a:t>1</a:t>
            </a:r>
            <a:r>
              <a:rPr lang="zh-CN" altLang="en-US" sz="2400" b="1" dirty="0" smtClean="0">
                <a:latin typeface="宋体" panose="02010600030101010101" pitchFamily="2" charset="-122"/>
              </a:rPr>
              <a:t>）</a:t>
            </a:r>
            <a:r>
              <a:rPr lang="zh-CN" altLang="en-US" sz="2400" b="1" dirty="0">
                <a:latin typeface="宋体" panose="02010600030101010101" pitchFamily="2" charset="-122"/>
              </a:rPr>
              <a:t>假言推理</a:t>
            </a:r>
            <a:r>
              <a:rPr lang="zh-CN" altLang="en-US" sz="2400" b="1" dirty="0"/>
              <a:t> </a:t>
            </a:r>
            <a:endParaRPr lang="en-US" altLang="zh-CN" sz="2400" b="1" dirty="0" smtClean="0"/>
          </a:p>
          <a:p>
            <a:pPr algn="just">
              <a:lnSpc>
                <a:spcPct val="130000"/>
              </a:lnSpc>
              <a:spcBef>
                <a:spcPct val="20000"/>
              </a:spcBef>
              <a:buClr>
                <a:schemeClr val="accent2"/>
              </a:buClr>
            </a:pPr>
            <a:r>
              <a:rPr lang="en-US" altLang="zh-CN" sz="2400" b="1" dirty="0" smtClean="0"/>
              <a:t>             P,P</a:t>
            </a:r>
            <a:r>
              <a:rPr lang="en-US" altLang="zh-CN" sz="2400" dirty="0" smtClean="0"/>
              <a:t> → Q       </a:t>
            </a:r>
            <a:r>
              <a:rPr lang="en-US" altLang="zh-CN" sz="2400" dirty="0" err="1" smtClean="0"/>
              <a:t>Q</a:t>
            </a:r>
            <a:r>
              <a:rPr lang="en-US" altLang="zh-CN" sz="2400" dirty="0" smtClean="0"/>
              <a:t>   (P</a:t>
            </a:r>
            <a:r>
              <a:rPr lang="zh-CN" altLang="en-US" sz="2400" dirty="0" smtClean="0"/>
              <a:t>为真及</a:t>
            </a:r>
            <a:r>
              <a:rPr lang="en-US" altLang="zh-CN" sz="2400" dirty="0" smtClean="0"/>
              <a:t>P</a:t>
            </a:r>
            <a:r>
              <a:rPr lang="en-US" altLang="zh-CN" sz="2400" dirty="0"/>
              <a:t> </a:t>
            </a:r>
            <a:r>
              <a:rPr lang="en-US" altLang="zh-CN" sz="2400" dirty="0" smtClean="0"/>
              <a:t>→Q</a:t>
            </a:r>
            <a:r>
              <a:rPr lang="zh-CN" altLang="en-US" sz="2400" dirty="0" smtClean="0"/>
              <a:t>为真，推出</a:t>
            </a:r>
            <a:r>
              <a:rPr lang="en-US" altLang="zh-CN" sz="2400" dirty="0" smtClean="0"/>
              <a:t>Q</a:t>
            </a:r>
            <a:r>
              <a:rPr lang="zh-CN" altLang="en-US" sz="2400" dirty="0" smtClean="0"/>
              <a:t>为真）</a:t>
            </a:r>
            <a:endParaRPr lang="zh-CN" altLang="en-US" sz="2400" b="1" dirty="0"/>
          </a:p>
          <a:p>
            <a:pPr algn="just">
              <a:lnSpc>
                <a:spcPct val="130000"/>
              </a:lnSpc>
              <a:spcBef>
                <a:spcPct val="20000"/>
              </a:spcBef>
              <a:buClr>
                <a:schemeClr val="accent2"/>
              </a:buClr>
              <a:buFont typeface="Wingdings" panose="05000000000000000000" pitchFamily="2" charset="2"/>
              <a:buBlip>
                <a:blip r:embed="rId1"/>
              </a:buBlip>
            </a:pPr>
            <a:r>
              <a:rPr lang="zh-CN" altLang="en-US" sz="2400" b="1" dirty="0" smtClean="0">
                <a:latin typeface="宋体" panose="02010600030101010101" pitchFamily="2" charset="-122"/>
              </a:rPr>
              <a:t>（</a:t>
            </a:r>
            <a:r>
              <a:rPr lang="en-US" altLang="zh-CN" sz="2400" b="1" dirty="0" smtClean="0">
                <a:latin typeface="Times New Roman" panose="02020603050405020304" pitchFamily="18" charset="0"/>
                <a:cs typeface="Times New Roman" panose="02020603050405020304" pitchFamily="18" charset="0"/>
              </a:rPr>
              <a:t>2</a:t>
            </a:r>
            <a:r>
              <a:rPr lang="zh-CN" altLang="en-US" sz="2400" b="1" dirty="0" smtClean="0">
                <a:latin typeface="宋体" panose="02010600030101010101" pitchFamily="2" charset="-122"/>
              </a:rPr>
              <a:t>）</a:t>
            </a:r>
            <a:r>
              <a:rPr lang="zh-CN" altLang="en-US" sz="2400" b="1" dirty="0">
                <a:latin typeface="宋体" panose="02010600030101010101" pitchFamily="2" charset="-122"/>
              </a:rPr>
              <a:t>拒取式推理</a:t>
            </a:r>
            <a:r>
              <a:rPr lang="zh-CN" altLang="en-US" sz="2400" b="1" dirty="0"/>
              <a:t> </a:t>
            </a:r>
            <a:endParaRPr lang="en-US" altLang="zh-CN" sz="2400" b="1" dirty="0" smtClean="0"/>
          </a:p>
          <a:p>
            <a:pPr algn="just">
              <a:lnSpc>
                <a:spcPct val="130000"/>
              </a:lnSpc>
              <a:spcBef>
                <a:spcPct val="20000"/>
              </a:spcBef>
              <a:buClr>
                <a:schemeClr val="accent2"/>
              </a:buClr>
            </a:pPr>
            <a:r>
              <a:rPr lang="en-US" altLang="zh-CN" sz="2400" b="1" dirty="0"/>
              <a:t> </a:t>
            </a:r>
            <a:r>
              <a:rPr lang="en-US" altLang="zh-CN" sz="2400" b="1" dirty="0" smtClean="0"/>
              <a:t>           </a:t>
            </a:r>
            <a:r>
              <a:rPr lang="en-US" altLang="zh-CN" sz="2400" dirty="0" smtClean="0"/>
              <a:t>¬ Q</a:t>
            </a:r>
            <a:r>
              <a:rPr lang="zh-CN" altLang="en-US" sz="2400" dirty="0" smtClean="0"/>
              <a:t>，</a:t>
            </a:r>
            <a:r>
              <a:rPr lang="en-US" altLang="zh-CN" sz="2400" dirty="0" smtClean="0"/>
              <a:t>P</a:t>
            </a:r>
            <a:r>
              <a:rPr lang="en-US" altLang="zh-CN" sz="2400" b="1" dirty="0" smtClean="0"/>
              <a:t> </a:t>
            </a:r>
            <a:r>
              <a:rPr lang="en-US" altLang="zh-CN" sz="2400" dirty="0" smtClean="0"/>
              <a:t>→ Q     ¬P (Q</a:t>
            </a:r>
            <a:r>
              <a:rPr lang="zh-CN" altLang="en-US" sz="2400" dirty="0" smtClean="0"/>
              <a:t>为假及</a:t>
            </a:r>
            <a:r>
              <a:rPr lang="en-US" altLang="zh-CN" sz="2400" dirty="0" smtClean="0"/>
              <a:t>P</a:t>
            </a:r>
            <a:r>
              <a:rPr lang="en-US" altLang="zh-CN" sz="2400" dirty="0"/>
              <a:t> </a:t>
            </a:r>
            <a:r>
              <a:rPr lang="en-US" altLang="zh-CN" sz="2400" dirty="0" smtClean="0"/>
              <a:t>→Q</a:t>
            </a:r>
            <a:r>
              <a:rPr lang="zh-CN" altLang="en-US" sz="2400" dirty="0" smtClean="0"/>
              <a:t>为真，推出</a:t>
            </a:r>
            <a:r>
              <a:rPr lang="en-US" altLang="zh-CN" sz="2400" dirty="0" smtClean="0"/>
              <a:t>P</a:t>
            </a:r>
            <a:r>
              <a:rPr lang="zh-CN" altLang="en-US" sz="2400" dirty="0" smtClean="0"/>
              <a:t>为假）</a:t>
            </a:r>
            <a:endParaRPr lang="zh-CN" altLang="en-US" sz="2400" b="1" dirty="0"/>
          </a:p>
        </p:txBody>
      </p:sp>
      <p:graphicFrame>
        <p:nvGraphicFramePr>
          <p:cNvPr id="9218" name="Object 8"/>
          <p:cNvGraphicFramePr>
            <a:graphicFrameLocks noChangeAspect="1"/>
          </p:cNvGraphicFramePr>
          <p:nvPr/>
        </p:nvGraphicFramePr>
        <p:xfrm>
          <a:off x="692974" y="3259220"/>
          <a:ext cx="566738" cy="366712"/>
        </p:xfrm>
        <a:graphic>
          <a:graphicData uri="http://schemas.openxmlformats.org/presentationml/2006/ole">
            <mc:AlternateContent xmlns:mc="http://schemas.openxmlformats.org/markup-compatibility/2006">
              <mc:Choice xmlns:v="urn:schemas-microsoft-com:vml" Requires="v">
                <p:oleObj spid="_x0000_s10828" name="" r:id="rId2" imgW="4572000" imgH="3657600" progId="Equation.DSMT4">
                  <p:embed/>
                </p:oleObj>
              </mc:Choice>
              <mc:Fallback>
                <p:oleObj name="" r:id="rId2" imgW="4572000" imgH="3657600" progId="Equation.DSMT4">
                  <p:embed/>
                  <p:pic>
                    <p:nvPicPr>
                      <p:cNvPr id="0" name="Object 8"/>
                      <p:cNvPicPr>
                        <a:picLocks noChangeAspect="1"/>
                      </p:cNvPicPr>
                      <p:nvPr/>
                    </p:nvPicPr>
                    <p:blipFill>
                      <a:blip r:embed="rId3"/>
                      <a:stretch>
                        <a:fillRect/>
                      </a:stretch>
                    </p:blipFill>
                    <p:spPr>
                      <a:xfrm>
                        <a:off x="692974" y="3259220"/>
                        <a:ext cx="566738" cy="366712"/>
                      </a:xfrm>
                      <a:prstGeom prst="rect">
                        <a:avLst/>
                      </a:prstGeom>
                      <a:noFill/>
                      <a:ln w="9525">
                        <a:noFill/>
                      </a:ln>
                    </p:spPr>
                  </p:pic>
                </p:oleObj>
              </mc:Fallback>
            </mc:AlternateContent>
          </a:graphicData>
        </a:graphic>
      </p:graphicFrame>
      <p:graphicFrame>
        <p:nvGraphicFramePr>
          <p:cNvPr id="2" name="对象 1"/>
          <p:cNvGraphicFramePr>
            <a:graphicFrameLocks noChangeAspect="1"/>
          </p:cNvGraphicFramePr>
          <p:nvPr/>
        </p:nvGraphicFramePr>
        <p:xfrm>
          <a:off x="2793691" y="4397190"/>
          <a:ext cx="566737" cy="366712"/>
        </p:xfrm>
        <a:graphic>
          <a:graphicData uri="http://schemas.openxmlformats.org/presentationml/2006/ole">
            <mc:AlternateContent xmlns:mc="http://schemas.openxmlformats.org/markup-compatibility/2006">
              <mc:Choice xmlns:v="urn:schemas-microsoft-com:vml" Requires="v">
                <p:oleObj spid="_x0000_s10829" name="" r:id="rId4" imgW="4572000" imgH="3657600" progId="Equation.DSMT4">
                  <p:embed/>
                </p:oleObj>
              </mc:Choice>
              <mc:Fallback>
                <p:oleObj name="" r:id="rId4" imgW="4572000" imgH="3657600" progId="Equation.DSMT4">
                  <p:embed/>
                  <p:pic>
                    <p:nvPicPr>
                      <p:cNvPr id="0"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3691" y="4397190"/>
                        <a:ext cx="5667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对象 2"/>
          <p:cNvGraphicFramePr>
            <a:graphicFrameLocks noChangeAspect="1"/>
          </p:cNvGraphicFramePr>
          <p:nvPr/>
        </p:nvGraphicFramePr>
        <p:xfrm>
          <a:off x="3172031" y="5440425"/>
          <a:ext cx="566738" cy="366713"/>
        </p:xfrm>
        <a:graphic>
          <a:graphicData uri="http://schemas.openxmlformats.org/presentationml/2006/ole">
            <mc:AlternateContent xmlns:mc="http://schemas.openxmlformats.org/markup-compatibility/2006">
              <mc:Choice xmlns:v="urn:schemas-microsoft-com:vml" Requires="v">
                <p:oleObj spid="_x0000_s10830" name="" r:id="rId5" imgW="4572000" imgH="3657600" progId="Equation.DSMT4">
                  <p:embed/>
                </p:oleObj>
              </mc:Choice>
              <mc:Fallback>
                <p:oleObj name="" r:id="rId5" imgW="4572000" imgH="3657600" progId="Equation.DSMT4">
                  <p:embed/>
                  <p:pic>
                    <p:nvPicPr>
                      <p:cNvPr id="0" name="对象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2031" y="5440425"/>
                        <a:ext cx="5667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线形标注 1 3"/>
          <p:cNvSpPr/>
          <p:nvPr/>
        </p:nvSpPr>
        <p:spPr>
          <a:xfrm>
            <a:off x="3479470" y="4845133"/>
            <a:ext cx="4500748" cy="617517"/>
          </a:xfrm>
          <a:prstGeom prst="border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2000" dirty="0">
                <a:solidFill>
                  <a:prstClr val="white"/>
                </a:solidFill>
                <a:latin typeface="仿宋" panose="02010609060101010101" pitchFamily="49" charset="-122"/>
                <a:ea typeface="仿宋" panose="02010609060101010101" pitchFamily="49" charset="-122"/>
              </a:rPr>
              <a:t>在</a:t>
            </a:r>
            <a:r>
              <a:rPr lang="zh-CN" altLang="en-US" sz="2000" dirty="0" smtClean="0">
                <a:solidFill>
                  <a:prstClr val="white"/>
                </a:solidFill>
                <a:latin typeface="仿宋" panose="02010609060101010101" pitchFamily="49" charset="-122"/>
                <a:ea typeface="仿宋" panose="02010609060101010101" pitchFamily="49" charset="-122"/>
              </a:rPr>
              <a:t>蕴含表达式</a:t>
            </a:r>
            <a:r>
              <a:rPr lang="zh-CN" altLang="en-US" sz="2000" dirty="0">
                <a:solidFill>
                  <a:prstClr val="white"/>
                </a:solidFill>
                <a:latin typeface="仿宋" panose="02010609060101010101" pitchFamily="49" charset="-122"/>
                <a:ea typeface="仿宋" panose="02010609060101010101" pitchFamily="49" charset="-122"/>
              </a:rPr>
              <a:t>中，否定后件时，拒绝接受前件，所以叫拒取式。</a:t>
            </a:r>
            <a:endParaRPr lang="zh-CN" altLang="en-US" sz="2000" dirty="0">
              <a:solidFill>
                <a:prstClr val="white"/>
              </a:solidFill>
              <a:latin typeface="仿宋" panose="02010609060101010101" pitchFamily="49" charset="-122"/>
              <a:ea typeface="仿宋" panose="02010609060101010101" pitchFamily="49" charset="-122"/>
            </a:endParaRPr>
          </a:p>
        </p:txBody>
      </p:sp>
      <p:sp>
        <p:nvSpPr>
          <p:cNvPr id="5" name="流程图: 过程 4"/>
          <p:cNvSpPr/>
          <p:nvPr/>
        </p:nvSpPr>
        <p:spPr>
          <a:xfrm>
            <a:off x="3455400" y="5836352"/>
            <a:ext cx="4500748" cy="60564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2000" dirty="0">
                <a:solidFill>
                  <a:prstClr val="white"/>
                </a:solidFill>
                <a:latin typeface="仿宋" panose="02010609060101010101" pitchFamily="49" charset="-122"/>
                <a:ea typeface="仿宋" panose="02010609060101010101" pitchFamily="49" charset="-122"/>
              </a:rPr>
              <a:t>例如：如果下雨，则地会湿</a:t>
            </a:r>
            <a:r>
              <a:rPr lang="zh-CN" altLang="en-US" sz="2000" dirty="0" smtClean="0">
                <a:solidFill>
                  <a:prstClr val="white"/>
                </a:solidFill>
                <a:latin typeface="仿宋" panose="02010609060101010101" pitchFamily="49" charset="-122"/>
                <a:ea typeface="仿宋" panose="02010609060101010101" pitchFamily="49" charset="-122"/>
              </a:rPr>
              <a:t>。</a:t>
            </a:r>
            <a:endParaRPr lang="en-US" altLang="zh-CN" sz="2000" dirty="0" smtClean="0">
              <a:solidFill>
                <a:prstClr val="white"/>
              </a:solidFill>
              <a:latin typeface="仿宋" panose="02010609060101010101" pitchFamily="49" charset="-122"/>
              <a:ea typeface="仿宋" panose="02010609060101010101" pitchFamily="49" charset="-122"/>
            </a:endParaRPr>
          </a:p>
          <a:p>
            <a:pPr lvl="0"/>
            <a:r>
              <a:rPr lang="zh-CN" altLang="en-US" sz="2000" dirty="0" smtClean="0">
                <a:solidFill>
                  <a:prstClr val="white"/>
                </a:solidFill>
                <a:latin typeface="仿宋" panose="02010609060101010101" pitchFamily="49" charset="-122"/>
                <a:ea typeface="仿宋" panose="02010609060101010101" pitchFamily="49" charset="-122"/>
              </a:rPr>
              <a:t>现在</a:t>
            </a:r>
            <a:r>
              <a:rPr lang="zh-CN" altLang="en-US" sz="2000" dirty="0">
                <a:solidFill>
                  <a:prstClr val="white"/>
                </a:solidFill>
                <a:latin typeface="仿宋" panose="02010609060101010101" pitchFamily="49" charset="-122"/>
                <a:ea typeface="仿宋" panose="02010609060101010101" pitchFamily="49" charset="-122"/>
              </a:rPr>
              <a:t>地没有湿，则没有下雨</a:t>
            </a:r>
            <a:endParaRPr lang="zh-CN" altLang="en-US" sz="2000" dirty="0">
              <a:solidFill>
                <a:prstClr val="white"/>
              </a:solidFill>
              <a:latin typeface="仿宋" panose="02010609060101010101" pitchFamily="49" charset="-122"/>
              <a:ea typeface="仿宋" panose="02010609060101010101" pitchFamily="49" charset="-122"/>
            </a:endParaRPr>
          </a:p>
        </p:txBody>
      </p:sp>
      <p:sp>
        <p:nvSpPr>
          <p:cNvPr id="6" name="线形标注 2 5"/>
          <p:cNvSpPr/>
          <p:nvPr/>
        </p:nvSpPr>
        <p:spPr>
          <a:xfrm>
            <a:off x="3396343" y="3538847"/>
            <a:ext cx="3633849" cy="629392"/>
          </a:xfrm>
          <a:prstGeom prst="borderCallout2">
            <a:avLst>
              <a:gd name="adj1" fmla="val 56486"/>
              <a:gd name="adj2" fmla="val -5314"/>
              <a:gd name="adj3" fmla="val 56486"/>
              <a:gd name="adj4" fmla="val -14780"/>
              <a:gd name="adj5" fmla="val 144575"/>
              <a:gd name="adj6" fmla="val -3044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2000" dirty="0">
                <a:solidFill>
                  <a:prstClr val="white"/>
                </a:solidFill>
                <a:latin typeface="仿宋" panose="02010609060101010101" pitchFamily="49" charset="-122"/>
                <a:ea typeface="仿宋" panose="02010609060101010101" pitchFamily="49" charset="-122"/>
              </a:rPr>
              <a:t>例如：如果是金属，则会导电。铜是金属，所以铜会导电。</a:t>
            </a:r>
            <a:endParaRPr lang="zh-CN" altLang="en-US" sz="2000" dirty="0">
              <a:solidFill>
                <a:prstClr val="white"/>
              </a:solidFill>
              <a:latin typeface="仿宋" panose="02010609060101010101" pitchFamily="49" charset="-122"/>
              <a:ea typeface="仿宋" panose="02010609060101010101"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p:cNvSpPr>
            <a:spLocks noGrp="1" noChangeArrowheads="1"/>
          </p:cNvSpPr>
          <p:nvPr>
            <p:ph type="title"/>
          </p:nvPr>
        </p:nvSpPr>
        <p:spPr/>
        <p:txBody>
          <a:bodyPr/>
          <a:lstStyle/>
          <a:p>
            <a:pPr eaLnBrk="1" hangingPunct="1"/>
            <a:r>
              <a:rPr lang="en-US" altLang="zh-CN" b="1" dirty="0" smtClean="0">
                <a:solidFill>
                  <a:schemeClr val="tx1"/>
                </a:solidFill>
                <a:latin typeface="仿宋" panose="02010609060101010101" pitchFamily="49" charset="-122"/>
                <a:ea typeface="仿宋" panose="02010609060101010101" pitchFamily="49" charset="-122"/>
              </a:rPr>
              <a:t>2.3.4  </a:t>
            </a:r>
            <a:r>
              <a:rPr lang="zh-CN" altLang="en-US" b="1" dirty="0" smtClean="0">
                <a:solidFill>
                  <a:schemeClr val="tx1"/>
                </a:solidFill>
                <a:latin typeface="仿宋" panose="02010609060101010101" pitchFamily="49" charset="-122"/>
                <a:ea typeface="仿宋" panose="02010609060101010101" pitchFamily="49" charset="-122"/>
              </a:rPr>
              <a:t>谓词公式的性质</a:t>
            </a:r>
            <a:endParaRPr lang="zh-CN" altLang="en-US" b="1" dirty="0" smtClean="0">
              <a:solidFill>
                <a:schemeClr val="tx1"/>
              </a:solidFill>
              <a:latin typeface="仿宋" panose="02010609060101010101" pitchFamily="49" charset="-122"/>
              <a:ea typeface="仿宋" panose="02010609060101010101" pitchFamily="49" charset="-122"/>
            </a:endParaRPr>
          </a:p>
        </p:txBody>
      </p:sp>
      <p:sp>
        <p:nvSpPr>
          <p:cNvPr id="9219" name="灯片编号占位符 3"/>
          <p:cNvSpPr>
            <a:spLocks noGrp="1"/>
          </p:cNvSpPr>
          <p:nvPr>
            <p:ph type="sldNum" sz="quarter" idx="12"/>
          </p:nvPr>
        </p:nvSpPr>
        <p:spPr>
          <a:noFill/>
        </p:spPr>
        <p:txBody>
          <a:bodyPr/>
          <a:lstStyle/>
          <a:p>
            <a:fld id="{2A7563E8-F72B-4048-B521-36359F527D9B}" type="slidenum">
              <a:rPr lang="ja-JP" altLang="en-US"/>
            </a:fld>
            <a:endParaRPr lang="en-US" altLang="ja-JP"/>
          </a:p>
        </p:txBody>
      </p:sp>
      <p:sp>
        <p:nvSpPr>
          <p:cNvPr id="9225" name="Text Box 2"/>
          <p:cNvSpPr txBox="1">
            <a:spLocks noChangeArrowheads="1"/>
          </p:cNvSpPr>
          <p:nvPr/>
        </p:nvSpPr>
        <p:spPr bwMode="auto">
          <a:xfrm>
            <a:off x="335988" y="1562511"/>
            <a:ext cx="8550275" cy="3342453"/>
          </a:xfrm>
          <a:prstGeom prst="rect">
            <a:avLst/>
          </a:prstGeom>
          <a:noFill/>
          <a:ln w="9525">
            <a:noFill/>
            <a:miter lim="800000"/>
          </a:ln>
        </p:spPr>
        <p:txBody>
          <a:bodyPr>
            <a:spAutoFit/>
          </a:bodyPr>
          <a:lstStyle/>
          <a:p>
            <a:pPr algn="just">
              <a:lnSpc>
                <a:spcPct val="130000"/>
              </a:lnSpc>
              <a:spcBef>
                <a:spcPct val="20000"/>
              </a:spcBef>
              <a:buClr>
                <a:schemeClr val="accent2"/>
              </a:buClr>
              <a:buFont typeface="Wingdings" panose="05000000000000000000" pitchFamily="2" charset="2"/>
              <a:buBlip>
                <a:blip r:embed="rId1"/>
              </a:buBlip>
            </a:pPr>
            <a:r>
              <a:rPr lang="zh-CN" altLang="en-US" sz="2400" b="1" smtClean="0">
                <a:latin typeface="宋体" panose="02010600030101010101" pitchFamily="2" charset="-122"/>
              </a:rPr>
              <a:t>（</a:t>
            </a:r>
            <a:r>
              <a:rPr lang="en-US" altLang="zh-CN" sz="2400" b="1" smtClean="0">
                <a:latin typeface="Times New Roman" panose="02020603050405020304" pitchFamily="18" charset="0"/>
                <a:cs typeface="Times New Roman" panose="02020603050405020304" pitchFamily="18" charset="0"/>
              </a:rPr>
              <a:t>3</a:t>
            </a:r>
            <a:r>
              <a:rPr lang="zh-CN" altLang="en-US" sz="2400" b="1" smtClean="0">
                <a:latin typeface="宋体" panose="02010600030101010101" pitchFamily="2" charset="-122"/>
              </a:rPr>
              <a:t>）假言三段论</a:t>
            </a:r>
            <a:endParaRPr lang="en-US" altLang="zh-CN" sz="2400" b="1" smtClean="0">
              <a:latin typeface="宋体" panose="02010600030101010101" pitchFamily="2" charset="-122"/>
            </a:endParaRPr>
          </a:p>
          <a:p>
            <a:pPr algn="just">
              <a:lnSpc>
                <a:spcPct val="130000"/>
              </a:lnSpc>
              <a:spcBef>
                <a:spcPct val="20000"/>
              </a:spcBef>
              <a:buClr>
                <a:schemeClr val="accent2"/>
              </a:buClr>
            </a:pPr>
            <a:r>
              <a:rPr lang="en-US" altLang="zh-CN" sz="2400" b="1" smtClean="0">
                <a:latin typeface="宋体" panose="02010600030101010101" pitchFamily="2" charset="-122"/>
              </a:rPr>
              <a:t>  P</a:t>
            </a:r>
            <a:r>
              <a:rPr lang="zh-CN" altLang="en-US" sz="2400" b="1" smtClean="0"/>
              <a:t> </a:t>
            </a:r>
            <a:r>
              <a:rPr lang="en-US" altLang="zh-CN" sz="2400" smtClean="0"/>
              <a:t>→Q</a:t>
            </a:r>
            <a:r>
              <a:rPr lang="zh-CN" altLang="en-US" sz="2400" smtClean="0"/>
              <a:t>，</a:t>
            </a:r>
            <a:r>
              <a:rPr lang="en-US" altLang="zh-CN" sz="2400" smtClean="0"/>
              <a:t>Q → R       P →R </a:t>
            </a:r>
            <a:endParaRPr lang="en-US" altLang="zh-CN" sz="2400" b="1" smtClean="0">
              <a:latin typeface="宋体" panose="02010600030101010101" pitchFamily="2" charset="-122"/>
            </a:endParaRPr>
          </a:p>
          <a:p>
            <a:pPr algn="just">
              <a:lnSpc>
                <a:spcPct val="130000"/>
              </a:lnSpc>
              <a:spcBef>
                <a:spcPct val="20000"/>
              </a:spcBef>
              <a:buClr>
                <a:schemeClr val="accent2"/>
              </a:buClr>
              <a:buFont typeface="Wingdings" panose="05000000000000000000" pitchFamily="2" charset="2"/>
              <a:buBlip>
                <a:blip r:embed="rId1"/>
              </a:buBlip>
            </a:pPr>
            <a:r>
              <a:rPr lang="zh-CN" altLang="en-US" sz="2400" b="1" smtClean="0">
                <a:latin typeface="宋体" panose="02010600030101010101" pitchFamily="2" charset="-122"/>
              </a:rPr>
              <a:t>（</a:t>
            </a:r>
            <a:r>
              <a:rPr lang="en-US" altLang="zh-CN" sz="2400" b="1" smtClean="0">
                <a:latin typeface="宋体" panose="02010600030101010101" pitchFamily="2" charset="-122"/>
              </a:rPr>
              <a:t>4</a:t>
            </a:r>
            <a:r>
              <a:rPr lang="zh-CN" altLang="en-US" sz="2400" b="1" smtClean="0">
                <a:latin typeface="宋体" panose="02010600030101010101" pitchFamily="2" charset="-122"/>
              </a:rPr>
              <a:t>）全称固化</a:t>
            </a:r>
            <a:endParaRPr lang="en-US" altLang="zh-CN" sz="2400" b="1" smtClean="0">
              <a:latin typeface="宋体" panose="02010600030101010101" pitchFamily="2" charset="-122"/>
            </a:endParaRPr>
          </a:p>
          <a:p>
            <a:pPr algn="just">
              <a:lnSpc>
                <a:spcPct val="130000"/>
              </a:lnSpc>
              <a:spcBef>
                <a:spcPct val="20000"/>
              </a:spcBef>
              <a:buClr>
                <a:schemeClr val="accent2"/>
              </a:buClr>
            </a:pPr>
            <a:r>
              <a:rPr lang="en-US" altLang="zh-CN" sz="2400" b="1" smtClean="0">
                <a:latin typeface="宋体" panose="02010600030101010101" pitchFamily="2" charset="-122"/>
              </a:rPr>
              <a:t> </a:t>
            </a:r>
            <a:endParaRPr lang="en-US" altLang="zh-CN" sz="2400" b="1" smtClean="0">
              <a:latin typeface="宋体" panose="02010600030101010101" pitchFamily="2" charset="-122"/>
            </a:endParaRPr>
          </a:p>
          <a:p>
            <a:pPr algn="just">
              <a:lnSpc>
                <a:spcPct val="130000"/>
              </a:lnSpc>
              <a:spcBef>
                <a:spcPct val="20000"/>
              </a:spcBef>
              <a:buClr>
                <a:schemeClr val="accent2"/>
              </a:buClr>
              <a:buFont typeface="Wingdings" panose="05000000000000000000" pitchFamily="2" charset="2"/>
              <a:buBlip>
                <a:blip r:embed="rId1"/>
              </a:buBlip>
            </a:pPr>
            <a:r>
              <a:rPr lang="zh-CN" altLang="en-US" sz="2400" b="1" smtClean="0">
                <a:latin typeface="宋体" panose="02010600030101010101" pitchFamily="2" charset="-122"/>
              </a:rPr>
              <a:t>（</a:t>
            </a:r>
            <a:r>
              <a:rPr lang="en-US" altLang="zh-CN" sz="2400" b="1" smtClean="0">
                <a:latin typeface="宋体" panose="02010600030101010101" pitchFamily="2" charset="-122"/>
              </a:rPr>
              <a:t>5</a:t>
            </a:r>
            <a:r>
              <a:rPr lang="zh-CN" altLang="en-US" sz="2400" b="1" smtClean="0">
                <a:latin typeface="宋体" panose="02010600030101010101" pitchFamily="2" charset="-122"/>
              </a:rPr>
              <a:t>）存在固化</a:t>
            </a:r>
            <a:endParaRPr lang="en-US" altLang="zh-CN" sz="2400" b="1" smtClean="0">
              <a:latin typeface="宋体" panose="02010600030101010101" pitchFamily="2" charset="-122"/>
            </a:endParaRPr>
          </a:p>
          <a:p>
            <a:pPr algn="just">
              <a:lnSpc>
                <a:spcPct val="130000"/>
              </a:lnSpc>
              <a:spcBef>
                <a:spcPct val="20000"/>
              </a:spcBef>
              <a:buClr>
                <a:schemeClr val="accent2"/>
              </a:buClr>
            </a:pPr>
            <a:r>
              <a:rPr lang="en-US" altLang="zh-CN" sz="2400" b="1" smtClean="0">
                <a:latin typeface="宋体" panose="02010600030101010101" pitchFamily="2" charset="-122"/>
              </a:rPr>
              <a:t>                  </a:t>
            </a:r>
            <a:endParaRPr lang="zh-CN" altLang="en-US" sz="2400" b="1" dirty="0"/>
          </a:p>
        </p:txBody>
      </p:sp>
      <p:graphicFrame>
        <p:nvGraphicFramePr>
          <p:cNvPr id="5" name="对象 4"/>
          <p:cNvGraphicFramePr>
            <a:graphicFrameLocks noChangeAspect="1"/>
          </p:cNvGraphicFramePr>
          <p:nvPr/>
        </p:nvGraphicFramePr>
        <p:xfrm>
          <a:off x="2805876" y="2224205"/>
          <a:ext cx="566738" cy="366713"/>
        </p:xfrm>
        <a:graphic>
          <a:graphicData uri="http://schemas.openxmlformats.org/presentationml/2006/ole">
            <mc:AlternateContent xmlns:mc="http://schemas.openxmlformats.org/markup-compatibility/2006">
              <mc:Choice xmlns:v="urn:schemas-microsoft-com:vml" Requires="v">
                <p:oleObj spid="_x0000_s20673" name="" r:id="rId2" imgW="4572000" imgH="3657600" progId="Equation.DSMT4">
                  <p:embed/>
                </p:oleObj>
              </mc:Choice>
              <mc:Fallback>
                <p:oleObj name="" r:id="rId2" imgW="4572000" imgH="3657600" progId="Equation.DSMT4">
                  <p:embed/>
                  <p:pic>
                    <p:nvPicPr>
                      <p:cNvPr id="0" name="对象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5876" y="2224205"/>
                        <a:ext cx="5667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048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2668" y="3233738"/>
            <a:ext cx="2069198" cy="554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2668" y="4295528"/>
            <a:ext cx="2418458" cy="490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线形标注 2 8"/>
          <p:cNvSpPr/>
          <p:nvPr/>
        </p:nvSpPr>
        <p:spPr>
          <a:xfrm>
            <a:off x="4188542" y="1359835"/>
            <a:ext cx="4778477" cy="1103146"/>
          </a:xfrm>
          <a:prstGeom prst="borderCallout2">
            <a:avLst>
              <a:gd name="adj1" fmla="val 56486"/>
              <a:gd name="adj2" fmla="val -5314"/>
              <a:gd name="adj3" fmla="val 56486"/>
              <a:gd name="adj4" fmla="val -14780"/>
              <a:gd name="adj5" fmla="val 79065"/>
              <a:gd name="adj6" fmla="val -290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dirty="0">
                <a:solidFill>
                  <a:prstClr val="white"/>
                </a:solidFill>
                <a:latin typeface="仿宋" panose="02010609060101010101" pitchFamily="49" charset="-122"/>
                <a:ea typeface="仿宋" panose="02010609060101010101" pitchFamily="49" charset="-122"/>
              </a:rPr>
              <a:t>例如</a:t>
            </a:r>
            <a:r>
              <a:rPr lang="zh-CN" altLang="en-US" dirty="0" smtClean="0">
                <a:solidFill>
                  <a:prstClr val="white"/>
                </a:solidFill>
                <a:latin typeface="仿宋" panose="02010609060101010101" pitchFamily="49" charset="-122"/>
                <a:ea typeface="仿宋" panose="02010609060101010101" pitchFamily="49" charset="-122"/>
              </a:rPr>
              <a:t>：足球运动员的身体都是强壮的（大前提）</a:t>
            </a:r>
            <a:endParaRPr lang="en-US" altLang="zh-CN" dirty="0" smtClean="0">
              <a:solidFill>
                <a:prstClr val="white"/>
              </a:solidFill>
              <a:latin typeface="仿宋" panose="02010609060101010101" pitchFamily="49" charset="-122"/>
              <a:ea typeface="仿宋" panose="02010609060101010101" pitchFamily="49" charset="-122"/>
            </a:endParaRPr>
          </a:p>
          <a:p>
            <a:pPr lvl="0"/>
            <a:r>
              <a:rPr lang="zh-CN" altLang="en-US" dirty="0">
                <a:solidFill>
                  <a:prstClr val="white"/>
                </a:solidFill>
                <a:latin typeface="仿宋" panose="02010609060101010101" pitchFamily="49" charset="-122"/>
                <a:ea typeface="仿宋" panose="02010609060101010101" pitchFamily="49" charset="-122"/>
              </a:rPr>
              <a:t>高波是一名足球</a:t>
            </a:r>
            <a:r>
              <a:rPr lang="zh-CN" altLang="en-US" dirty="0" smtClean="0">
                <a:solidFill>
                  <a:prstClr val="white"/>
                </a:solidFill>
                <a:latin typeface="仿宋" panose="02010609060101010101" pitchFamily="49" charset="-122"/>
                <a:ea typeface="仿宋" panose="02010609060101010101" pitchFamily="49" charset="-122"/>
              </a:rPr>
              <a:t>运动员（小前提）</a:t>
            </a:r>
            <a:endParaRPr lang="en-US" altLang="zh-CN" dirty="0" smtClean="0">
              <a:solidFill>
                <a:prstClr val="white"/>
              </a:solidFill>
              <a:latin typeface="仿宋" panose="02010609060101010101" pitchFamily="49" charset="-122"/>
              <a:ea typeface="仿宋" panose="02010609060101010101" pitchFamily="49" charset="-122"/>
            </a:endParaRPr>
          </a:p>
          <a:p>
            <a:pPr lvl="0"/>
            <a:r>
              <a:rPr lang="zh-CN" altLang="en-US" dirty="0">
                <a:solidFill>
                  <a:prstClr val="white"/>
                </a:solidFill>
                <a:latin typeface="仿宋" panose="02010609060101010101" pitchFamily="49" charset="-122"/>
                <a:ea typeface="仿宋" panose="02010609060101010101" pitchFamily="49" charset="-122"/>
              </a:rPr>
              <a:t>高</a:t>
            </a:r>
            <a:r>
              <a:rPr lang="zh-CN" altLang="en-US" dirty="0" smtClean="0">
                <a:solidFill>
                  <a:prstClr val="white"/>
                </a:solidFill>
                <a:latin typeface="仿宋" panose="02010609060101010101" pitchFamily="49" charset="-122"/>
                <a:ea typeface="仿宋" panose="02010609060101010101" pitchFamily="49" charset="-122"/>
              </a:rPr>
              <a:t>波的身体是强壮的（结论）</a:t>
            </a:r>
            <a:endParaRPr lang="zh-CN" altLang="en-US" dirty="0">
              <a:solidFill>
                <a:prstClr val="white"/>
              </a:solidFill>
              <a:latin typeface="仿宋" panose="02010609060101010101" pitchFamily="49" charset="-122"/>
              <a:ea typeface="仿宋" panose="02010609060101010101" pitchFamily="49" charset="-122"/>
            </a:endParaRPr>
          </a:p>
        </p:txBody>
      </p:sp>
      <p:grpSp>
        <p:nvGrpSpPr>
          <p:cNvPr id="4" name="组合 3"/>
          <p:cNvGrpSpPr/>
          <p:nvPr/>
        </p:nvGrpSpPr>
        <p:grpSpPr>
          <a:xfrm>
            <a:off x="6046839" y="2713703"/>
            <a:ext cx="2595716" cy="1784555"/>
            <a:chOff x="6046839" y="2713703"/>
            <a:chExt cx="2595716" cy="1784555"/>
          </a:xfrm>
        </p:grpSpPr>
        <p:sp>
          <p:nvSpPr>
            <p:cNvPr id="2" name="矩形 1"/>
            <p:cNvSpPr/>
            <p:nvPr/>
          </p:nvSpPr>
          <p:spPr>
            <a:xfrm>
              <a:off x="6046839" y="2713703"/>
              <a:ext cx="2595716" cy="1784555"/>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6459794" y="3043811"/>
              <a:ext cx="1850921" cy="1152146"/>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6918222" y="3352800"/>
              <a:ext cx="934063" cy="476905"/>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6093988" y="2713703"/>
              <a:ext cx="365806" cy="369332"/>
            </a:xfrm>
            <a:prstGeom prst="rect">
              <a:avLst/>
            </a:prstGeom>
          </p:spPr>
          <p:txBody>
            <a:bodyPr wrap="none">
              <a:spAutoFit/>
            </a:bodyPr>
            <a:lstStyle/>
            <a:p>
              <a:r>
                <a:rPr lang="en-US" altLang="zh-CN" b="1" dirty="0">
                  <a:latin typeface="宋体" panose="02010600030101010101" pitchFamily="2" charset="-122"/>
                </a:rPr>
                <a:t>P</a:t>
              </a:r>
              <a:r>
                <a:rPr lang="zh-CN" altLang="en-US" b="1" dirty="0"/>
                <a:t> </a:t>
              </a:r>
              <a:endParaRPr lang="zh-CN" altLang="en-US" dirty="0"/>
            </a:p>
          </p:txBody>
        </p:sp>
        <p:sp>
          <p:nvSpPr>
            <p:cNvPr id="14" name="矩形 13"/>
            <p:cNvSpPr/>
            <p:nvPr/>
          </p:nvSpPr>
          <p:spPr>
            <a:xfrm>
              <a:off x="6459794" y="3035399"/>
              <a:ext cx="428322" cy="369332"/>
            </a:xfrm>
            <a:prstGeom prst="rect">
              <a:avLst/>
            </a:prstGeom>
          </p:spPr>
          <p:txBody>
            <a:bodyPr wrap="none">
              <a:spAutoFit/>
            </a:bodyPr>
            <a:lstStyle/>
            <a:p>
              <a:r>
                <a:rPr lang="en-US" altLang="zh-CN" b="1" dirty="0" smtClean="0"/>
                <a:t>Q</a:t>
              </a:r>
              <a:r>
                <a:rPr lang="zh-CN" altLang="en-US" b="1" dirty="0" smtClean="0"/>
                <a:t> </a:t>
              </a:r>
              <a:endParaRPr lang="zh-CN" altLang="en-US" dirty="0"/>
            </a:p>
          </p:txBody>
        </p:sp>
        <p:sp>
          <p:nvSpPr>
            <p:cNvPr id="15" name="矩形 14"/>
            <p:cNvSpPr/>
            <p:nvPr/>
          </p:nvSpPr>
          <p:spPr>
            <a:xfrm>
              <a:off x="6978891" y="3326317"/>
              <a:ext cx="365806" cy="369332"/>
            </a:xfrm>
            <a:prstGeom prst="rect">
              <a:avLst/>
            </a:prstGeom>
          </p:spPr>
          <p:txBody>
            <a:bodyPr wrap="none">
              <a:spAutoFit/>
            </a:bodyPr>
            <a:lstStyle/>
            <a:p>
              <a:r>
                <a:rPr lang="en-US" altLang="zh-CN" b="1" dirty="0" smtClean="0">
                  <a:latin typeface="宋体" panose="02010600030101010101" pitchFamily="2" charset="-122"/>
                </a:rPr>
                <a:t>R</a:t>
              </a:r>
              <a:r>
                <a:rPr lang="zh-CN" altLang="en-US" b="1" dirty="0" smtClean="0"/>
                <a:t> </a:t>
              </a:r>
              <a:endParaRPr lang="zh-CN" altLang="en-US" dirty="0"/>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lstStyle/>
          <a:p>
            <a:pPr eaLnBrk="1" hangingPunct="1"/>
            <a:r>
              <a:rPr lang="en-US" altLang="zh-CN" b="1" dirty="0" smtClean="0">
                <a:solidFill>
                  <a:schemeClr val="tx1"/>
                </a:solidFill>
                <a:latin typeface="仿宋" panose="02010609060101010101" pitchFamily="49" charset="-122"/>
                <a:ea typeface="仿宋" panose="02010609060101010101" pitchFamily="49" charset="-122"/>
              </a:rPr>
              <a:t>2.3.4  </a:t>
            </a:r>
            <a:r>
              <a:rPr lang="zh-CN" altLang="en-US" b="1" dirty="0" smtClean="0">
                <a:solidFill>
                  <a:schemeClr val="tx1"/>
                </a:solidFill>
                <a:latin typeface="仿宋" panose="02010609060101010101" pitchFamily="49" charset="-122"/>
                <a:ea typeface="仿宋" panose="02010609060101010101" pitchFamily="49" charset="-122"/>
              </a:rPr>
              <a:t>谓词公式的性质</a:t>
            </a:r>
            <a:endParaRPr lang="zh-CN" altLang="en-US" b="1" dirty="0" smtClean="0">
              <a:solidFill>
                <a:schemeClr val="tx1"/>
              </a:solidFill>
              <a:latin typeface="仿宋" panose="02010609060101010101" pitchFamily="49" charset="-122"/>
              <a:ea typeface="仿宋" panose="02010609060101010101" pitchFamily="49" charset="-122"/>
            </a:endParaRPr>
          </a:p>
        </p:txBody>
      </p:sp>
      <p:sp>
        <p:nvSpPr>
          <p:cNvPr id="36866" name="灯片编号占位符 3"/>
          <p:cNvSpPr>
            <a:spLocks noGrp="1"/>
          </p:cNvSpPr>
          <p:nvPr>
            <p:ph type="sldNum" sz="quarter" idx="12"/>
          </p:nvPr>
        </p:nvSpPr>
        <p:spPr>
          <a:noFill/>
        </p:spPr>
        <p:txBody>
          <a:bodyPr/>
          <a:lstStyle/>
          <a:p>
            <a:fld id="{BAE3994C-5E83-45CD-9031-272A9051DB8E}" type="slidenum">
              <a:rPr lang="ja-JP" altLang="en-US"/>
            </a:fld>
            <a:endParaRPr lang="en-US" altLang="ja-JP"/>
          </a:p>
        </p:txBody>
      </p:sp>
      <p:sp>
        <p:nvSpPr>
          <p:cNvPr id="36868" name="Rectangle 3"/>
          <p:cNvSpPr>
            <a:spLocks noGrp="1" noChangeArrowheads="1"/>
          </p:cNvSpPr>
          <p:nvPr>
            <p:ph sz="quarter" idx="1"/>
          </p:nvPr>
        </p:nvSpPr>
        <p:spPr>
          <a:xfrm>
            <a:off x="285173" y="1687679"/>
            <a:ext cx="8264525" cy="3549340"/>
          </a:xfrm>
          <a:solidFill>
            <a:schemeClr val="bg1"/>
          </a:solidFill>
        </p:spPr>
        <p:txBody>
          <a:bodyPr>
            <a:normAutofit/>
          </a:bodyPr>
          <a:lstStyle/>
          <a:p>
            <a:pPr marL="571500" indent="-571500" eaLnBrk="1" hangingPunct="1">
              <a:spcBef>
                <a:spcPct val="40000"/>
              </a:spcBef>
            </a:pPr>
            <a:r>
              <a:rPr lang="zh-CN" altLang="en-US" sz="2400" b="1" dirty="0" smtClean="0">
                <a:latin typeface="仿宋" panose="02010609060101010101" pitchFamily="49" charset="-122"/>
                <a:ea typeface="仿宋" panose="02010609060101010101" pitchFamily="49" charset="-122"/>
              </a:rPr>
              <a:t>谓词逻辑的其他推理规则</a:t>
            </a:r>
            <a:endParaRPr lang="zh-CN" altLang="en-US" sz="2400" b="1" dirty="0" smtClean="0">
              <a:latin typeface="仿宋" panose="02010609060101010101" pitchFamily="49" charset="-122"/>
              <a:ea typeface="仿宋" panose="02010609060101010101" pitchFamily="49" charset="-122"/>
            </a:endParaRPr>
          </a:p>
          <a:p>
            <a:pPr marL="571500" indent="-571500" algn="just" eaLnBrk="1" hangingPunct="1">
              <a:spcBef>
                <a:spcPct val="40000"/>
              </a:spcBef>
              <a:buFont typeface="Wingdings" panose="05000000000000000000" pitchFamily="2" charset="2"/>
              <a:buAutoNum type="circleNumDbPlain"/>
            </a:pPr>
            <a:r>
              <a:rPr lang="zh-CN" altLang="en-US" sz="2400" b="1" dirty="0" smtClean="0">
                <a:latin typeface="仿宋" panose="02010609060101010101" pitchFamily="49" charset="-122"/>
                <a:ea typeface="仿宋" panose="02010609060101010101" pitchFamily="49" charset="-122"/>
              </a:rPr>
              <a:t> </a:t>
            </a:r>
            <a:r>
              <a:rPr lang="en-US" altLang="zh-CN" sz="2400" b="1" i="1" dirty="0" smtClean="0">
                <a:latin typeface="仿宋" panose="02010609060101010101" pitchFamily="49" charset="-122"/>
                <a:ea typeface="仿宋" panose="02010609060101010101" pitchFamily="49" charset="-122"/>
              </a:rPr>
              <a:t>P </a:t>
            </a:r>
            <a:r>
              <a:rPr lang="zh-CN" altLang="en-US" sz="2400" b="1" dirty="0" smtClean="0">
                <a:latin typeface="仿宋" panose="02010609060101010101" pitchFamily="49" charset="-122"/>
                <a:ea typeface="仿宋" panose="02010609060101010101" pitchFamily="49" charset="-122"/>
              </a:rPr>
              <a:t>规则：</a:t>
            </a:r>
            <a:r>
              <a:rPr lang="zh-CN" altLang="en-US" sz="2400" dirty="0" smtClean="0">
                <a:latin typeface="仿宋" panose="02010609060101010101" pitchFamily="49" charset="-122"/>
                <a:ea typeface="仿宋" panose="02010609060101010101" pitchFamily="49" charset="-122"/>
              </a:rPr>
              <a:t>在推理的任何步骤上都可引入前提。</a:t>
            </a:r>
            <a:endParaRPr lang="zh-CN" altLang="en-US" sz="2400" dirty="0" smtClean="0">
              <a:latin typeface="仿宋" panose="02010609060101010101" pitchFamily="49" charset="-122"/>
              <a:ea typeface="仿宋" panose="02010609060101010101" pitchFamily="49" charset="-122"/>
            </a:endParaRPr>
          </a:p>
          <a:p>
            <a:pPr marL="571500" indent="-571500" algn="just" eaLnBrk="1" hangingPunct="1">
              <a:spcBef>
                <a:spcPct val="40000"/>
              </a:spcBef>
              <a:buFont typeface="Wingdings" panose="05000000000000000000" pitchFamily="2" charset="2"/>
              <a:buAutoNum type="circleNumDbPlain"/>
            </a:pPr>
            <a:r>
              <a:rPr lang="zh-CN" altLang="en-US" sz="2400" b="1" dirty="0" smtClean="0">
                <a:latin typeface="仿宋" panose="02010609060101010101" pitchFamily="49" charset="-122"/>
                <a:ea typeface="仿宋" panose="02010609060101010101" pitchFamily="49" charset="-122"/>
              </a:rPr>
              <a:t> </a:t>
            </a:r>
            <a:r>
              <a:rPr lang="en-US" altLang="zh-CN" sz="2400" b="1" i="1" dirty="0" smtClean="0">
                <a:latin typeface="仿宋" panose="02010609060101010101" pitchFamily="49" charset="-122"/>
                <a:ea typeface="仿宋" panose="02010609060101010101" pitchFamily="49" charset="-122"/>
              </a:rPr>
              <a:t>T </a:t>
            </a:r>
            <a:r>
              <a:rPr lang="zh-CN" altLang="en-US" sz="2400" b="1" dirty="0" smtClean="0">
                <a:latin typeface="仿宋" panose="02010609060101010101" pitchFamily="49" charset="-122"/>
                <a:ea typeface="仿宋" panose="02010609060101010101" pitchFamily="49" charset="-122"/>
              </a:rPr>
              <a:t>规则：</a:t>
            </a:r>
            <a:r>
              <a:rPr lang="zh-CN" altLang="en-US" sz="2400" dirty="0" smtClean="0">
                <a:latin typeface="仿宋" panose="02010609060101010101" pitchFamily="49" charset="-122"/>
                <a:ea typeface="仿宋" panose="02010609060101010101" pitchFamily="49" charset="-122"/>
              </a:rPr>
              <a:t>在推理过程中，如果前面步骤中有一个或多个公式永真蕴含公式</a:t>
            </a:r>
            <a:r>
              <a:rPr lang="en-US" altLang="zh-CN" sz="2400" b="1" i="1" dirty="0" smtClean="0">
                <a:latin typeface="仿宋" panose="02010609060101010101" pitchFamily="49" charset="-122"/>
                <a:ea typeface="仿宋" panose="02010609060101010101" pitchFamily="49" charset="-122"/>
              </a:rPr>
              <a:t>S</a:t>
            </a:r>
            <a:r>
              <a:rPr lang="zh-CN" altLang="en-US" sz="2400" dirty="0" smtClean="0">
                <a:latin typeface="仿宋" panose="02010609060101010101" pitchFamily="49" charset="-122"/>
                <a:ea typeface="仿宋" panose="02010609060101010101" pitchFamily="49" charset="-122"/>
              </a:rPr>
              <a:t>，则可把</a:t>
            </a:r>
            <a:r>
              <a:rPr lang="en-US" altLang="zh-CN" sz="2400" b="1" i="1" dirty="0" smtClean="0">
                <a:latin typeface="仿宋" panose="02010609060101010101" pitchFamily="49" charset="-122"/>
                <a:ea typeface="仿宋" panose="02010609060101010101" pitchFamily="49" charset="-122"/>
              </a:rPr>
              <a:t>S </a:t>
            </a:r>
            <a:r>
              <a:rPr lang="zh-CN" altLang="en-US" sz="2400" dirty="0" smtClean="0">
                <a:latin typeface="仿宋" panose="02010609060101010101" pitchFamily="49" charset="-122"/>
                <a:ea typeface="仿宋" panose="02010609060101010101" pitchFamily="49" charset="-122"/>
              </a:rPr>
              <a:t>引入推理过程中。</a:t>
            </a:r>
            <a:endParaRPr lang="zh-CN" altLang="en-US" sz="2400" dirty="0" smtClean="0">
              <a:latin typeface="仿宋" panose="02010609060101010101" pitchFamily="49" charset="-122"/>
              <a:ea typeface="仿宋" panose="02010609060101010101" pitchFamily="49" charset="-122"/>
            </a:endParaRPr>
          </a:p>
          <a:p>
            <a:pPr marL="571500" indent="-571500" algn="just" eaLnBrk="1" hangingPunct="1">
              <a:spcBef>
                <a:spcPct val="40000"/>
              </a:spcBef>
              <a:buFont typeface="Wingdings" panose="05000000000000000000" pitchFamily="2" charset="2"/>
              <a:buAutoNum type="circleNumDbPlain"/>
            </a:pPr>
            <a:r>
              <a:rPr lang="zh-CN" altLang="en-US" sz="2400" b="1" dirty="0" smtClean="0">
                <a:latin typeface="仿宋" panose="02010609060101010101" pitchFamily="49" charset="-122"/>
                <a:ea typeface="仿宋" panose="02010609060101010101" pitchFamily="49" charset="-122"/>
              </a:rPr>
              <a:t> </a:t>
            </a:r>
            <a:r>
              <a:rPr lang="en-US" altLang="zh-CN" sz="2400" b="1" i="1" dirty="0" smtClean="0">
                <a:latin typeface="仿宋" panose="02010609060101010101" pitchFamily="49" charset="-122"/>
                <a:ea typeface="仿宋" panose="02010609060101010101" pitchFamily="49" charset="-122"/>
              </a:rPr>
              <a:t>CP </a:t>
            </a:r>
            <a:r>
              <a:rPr lang="zh-CN" altLang="en-US" sz="2400" b="1" dirty="0" smtClean="0">
                <a:latin typeface="仿宋" panose="02010609060101010101" pitchFamily="49" charset="-122"/>
                <a:ea typeface="仿宋" panose="02010609060101010101" pitchFamily="49" charset="-122"/>
              </a:rPr>
              <a:t>规则：</a:t>
            </a:r>
            <a:r>
              <a:rPr lang="zh-CN" altLang="en-US" sz="2400" dirty="0" smtClean="0">
                <a:latin typeface="仿宋" panose="02010609060101010101" pitchFamily="49" charset="-122"/>
                <a:ea typeface="仿宋" panose="02010609060101010101" pitchFamily="49" charset="-122"/>
              </a:rPr>
              <a:t>如果能从任意引入的命题</a:t>
            </a:r>
            <a:r>
              <a:rPr lang="en-US" altLang="zh-CN" sz="2400" b="1" i="1" dirty="0" smtClean="0">
                <a:latin typeface="仿宋" panose="02010609060101010101" pitchFamily="49" charset="-122"/>
                <a:ea typeface="仿宋" panose="02010609060101010101" pitchFamily="49" charset="-122"/>
              </a:rPr>
              <a:t>R </a:t>
            </a:r>
            <a:r>
              <a:rPr lang="zh-CN" altLang="en-US" sz="2400" dirty="0" smtClean="0">
                <a:latin typeface="仿宋" panose="02010609060101010101" pitchFamily="49" charset="-122"/>
                <a:ea typeface="仿宋" panose="02010609060101010101" pitchFamily="49" charset="-122"/>
              </a:rPr>
              <a:t>和前提集合中推出</a:t>
            </a:r>
            <a:r>
              <a:rPr lang="en-US" altLang="zh-CN" sz="2400" b="1" i="1" dirty="0" smtClean="0">
                <a:latin typeface="仿宋" panose="02010609060101010101" pitchFamily="49" charset="-122"/>
                <a:ea typeface="仿宋" panose="02010609060101010101" pitchFamily="49" charset="-122"/>
              </a:rPr>
              <a:t>S </a:t>
            </a:r>
            <a:r>
              <a:rPr lang="zh-CN" altLang="en-US" sz="2400" dirty="0" smtClean="0">
                <a:latin typeface="仿宋" panose="02010609060101010101" pitchFamily="49" charset="-122"/>
                <a:ea typeface="仿宋" panose="02010609060101010101" pitchFamily="49" charset="-122"/>
              </a:rPr>
              <a:t>来，则可从前提集合推出</a:t>
            </a:r>
            <a:r>
              <a:rPr lang="en-US" altLang="zh-CN" sz="2400" b="1" i="1" dirty="0" smtClean="0">
                <a:latin typeface="仿宋" panose="02010609060101010101" pitchFamily="49" charset="-122"/>
                <a:ea typeface="仿宋" panose="02010609060101010101" pitchFamily="49" charset="-122"/>
              </a:rPr>
              <a:t>R</a:t>
            </a:r>
            <a:r>
              <a:rPr lang="en-US" altLang="zh-CN" sz="2400" dirty="0" smtClean="0">
                <a:latin typeface="仿宋" panose="02010609060101010101" pitchFamily="49" charset="-122"/>
                <a:ea typeface="仿宋" panose="02010609060101010101" pitchFamily="49" charset="-122"/>
              </a:rPr>
              <a:t> →</a:t>
            </a:r>
            <a:r>
              <a:rPr lang="en-US" altLang="zh-CN" sz="2400" b="1" i="1" dirty="0" smtClean="0">
                <a:latin typeface="仿宋" panose="02010609060101010101" pitchFamily="49" charset="-122"/>
                <a:ea typeface="仿宋" panose="02010609060101010101" pitchFamily="49" charset="-122"/>
              </a:rPr>
              <a:t>S</a:t>
            </a:r>
            <a:r>
              <a:rPr lang="zh-CN" altLang="en-US" sz="2400" dirty="0" smtClean="0">
                <a:latin typeface="仿宋" panose="02010609060101010101" pitchFamily="49" charset="-122"/>
                <a:ea typeface="仿宋" panose="02010609060101010101" pitchFamily="49" charset="-122"/>
              </a:rPr>
              <a:t>来。</a:t>
            </a:r>
            <a:endParaRPr lang="zh-CN" altLang="en-US" sz="2400" dirty="0" smtClean="0">
              <a:latin typeface="仿宋" panose="02010609060101010101" pitchFamily="49" charset="-122"/>
              <a:ea typeface="仿宋" panose="02010609060101010101" pitchFamily="49" charset="-122"/>
            </a:endParaRPr>
          </a:p>
        </p:txBody>
      </p:sp>
      <p:sp>
        <p:nvSpPr>
          <p:cNvPr id="36869" name="Rectangle 5"/>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zh-CN" altLang="en-US"/>
          </a:p>
        </p:txBody>
      </p:sp>
      <p:sp>
        <p:nvSpPr>
          <p:cNvPr id="36870" name="Rectangle 7"/>
          <p:cNvSpPr>
            <a:spLocks noChangeArrowheads="1"/>
          </p:cNvSpPr>
          <p:nvPr/>
        </p:nvSpPr>
        <p:spPr bwMode="auto">
          <a:xfrm>
            <a:off x="0" y="3328988"/>
            <a:ext cx="9144000" cy="0"/>
          </a:xfrm>
          <a:prstGeom prst="rect">
            <a:avLst/>
          </a:prstGeom>
          <a:noFill/>
          <a:ln w="9525">
            <a:noFill/>
            <a:miter lim="800000"/>
          </a:ln>
        </p:spPr>
        <p:txBody>
          <a:bodyPr wrap="none" anchor="ctr">
            <a:spAutoFit/>
          </a:bodyPr>
          <a:lstStyle/>
          <a:p>
            <a:endParaRPr lang="zh-CN" altLang="en-US"/>
          </a:p>
        </p:txBody>
      </p:sp>
      <p:sp>
        <p:nvSpPr>
          <p:cNvPr id="36871" name="Rectangle 9"/>
          <p:cNvSpPr>
            <a:spLocks noChangeArrowheads="1"/>
          </p:cNvSpPr>
          <p:nvPr/>
        </p:nvSpPr>
        <p:spPr bwMode="auto">
          <a:xfrm>
            <a:off x="0" y="3328988"/>
            <a:ext cx="9144000" cy="0"/>
          </a:xfrm>
          <a:prstGeom prst="rect">
            <a:avLst/>
          </a:prstGeom>
          <a:noFill/>
          <a:ln w="9525">
            <a:noFill/>
            <a:miter lim="800000"/>
          </a:ln>
        </p:spPr>
        <p:txBody>
          <a:bodyPr wrap="none" anchor="ctr">
            <a:spAutoFit/>
          </a:bodyPr>
          <a:lstStyle/>
          <a:p>
            <a:endParaRPr lang="zh-CN" altLang="en-US"/>
          </a:p>
        </p:txBody>
      </p:sp>
      <p:sp>
        <p:nvSpPr>
          <p:cNvPr id="36872" name="Rectangle 11"/>
          <p:cNvSpPr>
            <a:spLocks noChangeArrowheads="1"/>
          </p:cNvSpPr>
          <p:nvPr/>
        </p:nvSpPr>
        <p:spPr bwMode="auto">
          <a:xfrm>
            <a:off x="0" y="3319463"/>
            <a:ext cx="9144000" cy="0"/>
          </a:xfrm>
          <a:prstGeom prst="rect">
            <a:avLst/>
          </a:prstGeom>
          <a:noFill/>
          <a:ln w="9525">
            <a:noFill/>
            <a:miter lim="800000"/>
          </a:ln>
        </p:spPr>
        <p:txBody>
          <a:bodyPr wrap="none" anchor="ctr">
            <a:spAutoFit/>
          </a:bodyPr>
          <a:lstStyle/>
          <a:p>
            <a:endParaRPr lang="zh-CN" altLang="en-US"/>
          </a:p>
        </p:txBody>
      </p:sp>
      <p:sp>
        <p:nvSpPr>
          <p:cNvPr id="36873" name="Rectangle 13"/>
          <p:cNvSpPr>
            <a:spLocks noChangeArrowheads="1"/>
          </p:cNvSpPr>
          <p:nvPr/>
        </p:nvSpPr>
        <p:spPr bwMode="auto">
          <a:xfrm>
            <a:off x="0" y="3319463"/>
            <a:ext cx="9144000" cy="0"/>
          </a:xfrm>
          <a:prstGeom prst="rect">
            <a:avLst/>
          </a:prstGeom>
          <a:noFill/>
          <a:ln w="9525">
            <a:noFill/>
            <a:miter lim="800000"/>
          </a:ln>
        </p:spPr>
        <p:txBody>
          <a:bodyPr wrap="none" anchor="ctr">
            <a:spAutoFit/>
          </a:bodyPr>
          <a:lstStyle/>
          <a:p>
            <a:endParaRPr lang="zh-CN" altLang="en-US"/>
          </a:p>
        </p:txBody>
      </p:sp>
      <p:sp>
        <p:nvSpPr>
          <p:cNvPr id="36874" name="Rectangle 15"/>
          <p:cNvSpPr>
            <a:spLocks noChangeArrowheads="1"/>
          </p:cNvSpPr>
          <p:nvPr/>
        </p:nvSpPr>
        <p:spPr bwMode="auto">
          <a:xfrm>
            <a:off x="0" y="3314700"/>
            <a:ext cx="9144000" cy="0"/>
          </a:xfrm>
          <a:prstGeom prst="rect">
            <a:avLst/>
          </a:prstGeom>
          <a:noFill/>
          <a:ln w="9525">
            <a:noFill/>
            <a:miter lim="800000"/>
          </a:ln>
        </p:spPr>
        <p:txBody>
          <a:bodyPr wrap="none" anchor="ctr">
            <a:spAutoFit/>
          </a:bodyPr>
          <a:lstStyle/>
          <a:p>
            <a:endParaRPr lang="zh-CN" altLang="en-US"/>
          </a:p>
        </p:txBody>
      </p:sp>
      <p:sp>
        <p:nvSpPr>
          <p:cNvPr id="36875" name="Rectangle 17"/>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zh-CN" altLang="en-US"/>
          </a:p>
        </p:txBody>
      </p:sp>
    </p:spTree>
  </p:cSld>
  <p:clrMapOvr>
    <a:masterClrMapping/>
  </p:clrMapOvr>
  <p:transition>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7169"/>
          <p:cNvSpPr>
            <a:spLocks noGrp="1"/>
          </p:cNvSpPr>
          <p:nvPr>
            <p:ph type="title"/>
          </p:nvPr>
        </p:nvSpPr>
        <p:spPr/>
        <p:txBody>
          <a:bodyPr anchor="ctr"/>
          <a:lstStyle/>
          <a:p>
            <a:r>
              <a:rPr lang="en-US" altLang="zh-CN" b="1" dirty="0" smtClean="0">
                <a:solidFill>
                  <a:schemeClr val="tx1"/>
                </a:solidFill>
                <a:latin typeface="仿宋" panose="02010609060101010101" pitchFamily="49" charset="-122"/>
                <a:ea typeface="仿宋" panose="02010609060101010101" pitchFamily="49" charset="-122"/>
                <a:sym typeface="+mn-ea"/>
              </a:rPr>
              <a:t>2.1.2  </a:t>
            </a:r>
            <a:r>
              <a:rPr lang="zh-CN" altLang="en-US" b="1" dirty="0" smtClean="0">
                <a:solidFill>
                  <a:schemeClr val="tx1"/>
                </a:solidFill>
                <a:latin typeface="仿宋" panose="02010609060101010101" pitchFamily="49" charset="-122"/>
                <a:ea typeface="仿宋" panose="02010609060101010101" pitchFamily="49" charset="-122"/>
                <a:sym typeface="+mn-ea"/>
              </a:rPr>
              <a:t>人工智能中的知识</a:t>
            </a:r>
            <a:endParaRPr lang="zh-CN" altLang="en-US" b="1" dirty="0" smtClean="0">
              <a:solidFill>
                <a:schemeClr val="tx1"/>
              </a:solidFill>
              <a:latin typeface="仿宋" panose="02010609060101010101" pitchFamily="49" charset="-122"/>
              <a:ea typeface="仿宋" panose="02010609060101010101" pitchFamily="49" charset="-122"/>
              <a:sym typeface="+mn-ea"/>
            </a:endParaRPr>
          </a:p>
        </p:txBody>
      </p:sp>
      <p:sp>
        <p:nvSpPr>
          <p:cNvPr id="2" name="灯片编号占位符 1"/>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3" name="内容占位符 2"/>
          <p:cNvSpPr>
            <a:spLocks noGrp="1"/>
          </p:cNvSpPr>
          <p:nvPr>
            <p:ph sz="quarter" idx="1"/>
          </p:nvPr>
        </p:nvSpPr>
        <p:spPr/>
        <p:txBody>
          <a:bodyPr>
            <a:noAutofit/>
          </a:bodyPr>
          <a:lstStyle/>
          <a:p>
            <a:pPr marL="0" indent="0">
              <a:buNone/>
            </a:pPr>
            <a:r>
              <a:rPr lang="zh-CN" altLang="en-US" sz="2200" b="1" dirty="0" smtClean="0">
                <a:latin typeface="仿宋" panose="02010609060101010101" pitchFamily="49" charset="-122"/>
                <a:ea typeface="仿宋" panose="02010609060101010101" pitchFamily="49" charset="-122"/>
              </a:rPr>
              <a:t>    一</a:t>
            </a:r>
            <a:r>
              <a:rPr lang="zh-CN" altLang="en-US" sz="2200" b="1" dirty="0">
                <a:latin typeface="仿宋" panose="02010609060101010101" pitchFamily="49" charset="-122"/>
                <a:ea typeface="仿宋" panose="02010609060101010101" pitchFamily="49" charset="-122"/>
              </a:rPr>
              <a:t>个智能程序高水平的运行需要有关的事实知识、规则知识、控制知识和元知识</a:t>
            </a:r>
            <a:r>
              <a:rPr lang="zh-CN" altLang="en-US" sz="2200" b="1" dirty="0" smtClean="0">
                <a:latin typeface="仿宋" panose="02010609060101010101" pitchFamily="49" charset="-122"/>
                <a:ea typeface="仿宋" panose="02010609060101010101" pitchFamily="49" charset="-122"/>
              </a:rPr>
              <a:t>。</a:t>
            </a:r>
            <a:endParaRPr lang="en-US" altLang="zh-CN" sz="2200" b="1" dirty="0" smtClean="0">
              <a:latin typeface="仿宋" panose="02010609060101010101" pitchFamily="49" charset="-122"/>
              <a:ea typeface="仿宋" panose="02010609060101010101" pitchFamily="49" charset="-122"/>
            </a:endParaRPr>
          </a:p>
          <a:p>
            <a:r>
              <a:rPr lang="zh-CN" altLang="en-US" sz="2200" b="1" dirty="0" smtClean="0">
                <a:latin typeface="仿宋" panose="02010609060101010101" pitchFamily="49" charset="-122"/>
                <a:ea typeface="仿宋" panose="02010609060101010101" pitchFamily="49" charset="-122"/>
              </a:rPr>
              <a:t>事实</a:t>
            </a:r>
            <a:r>
              <a:rPr lang="zh-CN" altLang="en-US" sz="2200" b="1" dirty="0">
                <a:latin typeface="仿宋" panose="02010609060101010101" pitchFamily="49" charset="-122"/>
                <a:ea typeface="仿宋" panose="02010609060101010101" pitchFamily="49" charset="-122"/>
              </a:rPr>
              <a:t>：</a:t>
            </a:r>
            <a:r>
              <a:rPr lang="zh-CN" altLang="en-US" sz="2200" dirty="0">
                <a:latin typeface="仿宋" panose="02010609060101010101" pitchFamily="49" charset="-122"/>
                <a:ea typeface="仿宋" panose="02010609060101010101" pitchFamily="49" charset="-122"/>
              </a:rPr>
              <a:t>是有关问题环境的一些事物的知识，常以“</a:t>
            </a:r>
            <a:r>
              <a:rPr lang="en-US" altLang="zh-CN" sz="2200" dirty="0">
                <a:latin typeface="仿宋" panose="02010609060101010101" pitchFamily="49" charset="-122"/>
                <a:ea typeface="仿宋" panose="02010609060101010101" pitchFamily="49" charset="-122"/>
              </a:rPr>
              <a:t>…</a:t>
            </a:r>
            <a:r>
              <a:rPr lang="zh-CN" altLang="en-US" sz="2200" dirty="0">
                <a:latin typeface="仿宋" panose="02010609060101010101" pitchFamily="49" charset="-122"/>
                <a:ea typeface="仿宋" panose="02010609060101010101" pitchFamily="49" charset="-122"/>
              </a:rPr>
              <a:t>是</a:t>
            </a:r>
            <a:r>
              <a:rPr lang="en-US" altLang="zh-CN" sz="2200" dirty="0">
                <a:latin typeface="仿宋" panose="02010609060101010101" pitchFamily="49" charset="-122"/>
                <a:ea typeface="仿宋" panose="02010609060101010101" pitchFamily="49" charset="-122"/>
              </a:rPr>
              <a:t>…”</a:t>
            </a:r>
            <a:r>
              <a:rPr lang="zh-CN" altLang="en-US" sz="2200" dirty="0">
                <a:latin typeface="仿宋" panose="02010609060101010101" pitchFamily="49" charset="-122"/>
                <a:ea typeface="仿宋" panose="02010609060101010101" pitchFamily="49" charset="-122"/>
              </a:rPr>
              <a:t>的形式出现。如事物的分类、属性、事物间关系、科学事实、客观事实等，在知识库中属于低层的知识。如雪是白色的、鸟有</a:t>
            </a:r>
            <a:r>
              <a:rPr lang="zh-CN" altLang="en-US" sz="2200" dirty="0" smtClean="0">
                <a:latin typeface="仿宋" panose="02010609060101010101" pitchFamily="49" charset="-122"/>
                <a:ea typeface="仿宋" panose="02010609060101010101" pitchFamily="49" charset="-122"/>
              </a:rPr>
              <a:t>翅膀等。</a:t>
            </a:r>
            <a:endParaRPr lang="en-US" altLang="zh-CN" sz="2200" dirty="0" smtClean="0">
              <a:latin typeface="仿宋" panose="02010609060101010101" pitchFamily="49" charset="-122"/>
              <a:ea typeface="仿宋" panose="02010609060101010101" pitchFamily="49" charset="-122"/>
            </a:endParaRPr>
          </a:p>
          <a:p>
            <a:r>
              <a:rPr lang="zh-CN" altLang="en-US" sz="2200" b="1" dirty="0" smtClean="0">
                <a:latin typeface="仿宋" panose="02010609060101010101" pitchFamily="49" charset="-122"/>
                <a:ea typeface="仿宋" panose="02010609060101010101" pitchFamily="49" charset="-122"/>
              </a:rPr>
              <a:t>规则</a:t>
            </a:r>
            <a:r>
              <a:rPr lang="zh-CN" altLang="en-US" sz="2200" b="1" dirty="0">
                <a:latin typeface="仿宋" panose="02010609060101010101" pitchFamily="49" charset="-122"/>
                <a:ea typeface="仿宋" panose="02010609060101010101" pitchFamily="49" charset="-122"/>
              </a:rPr>
              <a:t>：</a:t>
            </a:r>
            <a:r>
              <a:rPr lang="zh-CN" altLang="en-US" sz="2200" dirty="0">
                <a:latin typeface="仿宋" panose="02010609060101010101" pitchFamily="49" charset="-122"/>
                <a:ea typeface="仿宋" panose="02010609060101010101" pitchFamily="49" charset="-122"/>
              </a:rPr>
              <a:t>是有关问题中与事物的行动、动作相联系的因果关系知识，是动态的，常以“如果</a:t>
            </a:r>
            <a:r>
              <a:rPr lang="en-US" altLang="zh-CN" sz="2200" dirty="0">
                <a:latin typeface="仿宋" panose="02010609060101010101" pitchFamily="49" charset="-122"/>
                <a:ea typeface="仿宋" panose="02010609060101010101" pitchFamily="49" charset="-122"/>
              </a:rPr>
              <a:t>…</a:t>
            </a:r>
            <a:r>
              <a:rPr lang="zh-CN" altLang="en-US" sz="2200" dirty="0">
                <a:latin typeface="仿宋" panose="02010609060101010101" pitchFamily="49" charset="-122"/>
                <a:ea typeface="仿宋" panose="02010609060101010101" pitchFamily="49" charset="-122"/>
              </a:rPr>
              <a:t>那么</a:t>
            </a:r>
            <a:r>
              <a:rPr lang="en-US" altLang="zh-CN" sz="2200" dirty="0">
                <a:latin typeface="仿宋" panose="02010609060101010101" pitchFamily="49" charset="-122"/>
                <a:ea typeface="仿宋" panose="02010609060101010101" pitchFamily="49" charset="-122"/>
              </a:rPr>
              <a:t>…”</a:t>
            </a:r>
            <a:r>
              <a:rPr lang="zh-CN" altLang="en-US" sz="2200" dirty="0">
                <a:latin typeface="仿宋" panose="02010609060101010101" pitchFamily="49" charset="-122"/>
                <a:ea typeface="仿宋" panose="02010609060101010101" pitchFamily="49" charset="-122"/>
              </a:rPr>
              <a:t>形式出现。特别是启发式规则是属于专家提供的专门经验</a:t>
            </a:r>
            <a:r>
              <a:rPr lang="zh-CN" altLang="en-US" sz="2200" dirty="0" smtClean="0">
                <a:latin typeface="仿宋" panose="02010609060101010101" pitchFamily="49" charset="-122"/>
                <a:ea typeface="仿宋" panose="02010609060101010101" pitchFamily="49" charset="-122"/>
              </a:rPr>
              <a:t>知识。</a:t>
            </a:r>
            <a:endParaRPr lang="en-US" altLang="zh-CN" sz="2200" dirty="0" smtClean="0">
              <a:latin typeface="仿宋" panose="02010609060101010101" pitchFamily="49" charset="-122"/>
              <a:ea typeface="仿宋" panose="02010609060101010101" pitchFamily="49" charset="-122"/>
            </a:endParaRPr>
          </a:p>
          <a:p>
            <a:r>
              <a:rPr lang="zh-CN" altLang="en-US" sz="2200" b="1" dirty="0" smtClean="0">
                <a:latin typeface="仿宋" panose="02010609060101010101" pitchFamily="49" charset="-122"/>
                <a:ea typeface="仿宋" panose="02010609060101010101" pitchFamily="49" charset="-122"/>
              </a:rPr>
              <a:t>控制</a:t>
            </a:r>
            <a:r>
              <a:rPr lang="zh-CN" altLang="en-US" sz="2200" b="1" dirty="0">
                <a:latin typeface="仿宋" panose="02010609060101010101" pitchFamily="49" charset="-122"/>
                <a:ea typeface="仿宋" panose="02010609060101010101" pitchFamily="49" charset="-122"/>
              </a:rPr>
              <a:t>：</a:t>
            </a:r>
            <a:r>
              <a:rPr lang="zh-CN" altLang="en-US" sz="2200" dirty="0">
                <a:latin typeface="仿宋" panose="02010609060101010101" pitchFamily="49" charset="-122"/>
                <a:ea typeface="仿宋" panose="02010609060101010101" pitchFamily="49" charset="-122"/>
              </a:rPr>
              <a:t>是有关问题的求解步骤，技巧性知识，告诉怎么做一件事。也包括当有多个动作同时被激活时应选哪一个动作来执行的</a:t>
            </a:r>
            <a:r>
              <a:rPr lang="zh-CN" altLang="en-US" sz="2200" dirty="0" smtClean="0">
                <a:latin typeface="仿宋" panose="02010609060101010101" pitchFamily="49" charset="-122"/>
                <a:ea typeface="仿宋" panose="02010609060101010101" pitchFamily="49" charset="-122"/>
              </a:rPr>
              <a:t>知识。</a:t>
            </a:r>
            <a:endParaRPr lang="en-US" altLang="zh-CN" sz="2200" dirty="0" smtClean="0">
              <a:latin typeface="仿宋" panose="02010609060101010101" pitchFamily="49" charset="-122"/>
              <a:ea typeface="仿宋" panose="02010609060101010101" pitchFamily="49" charset="-122"/>
            </a:endParaRPr>
          </a:p>
          <a:p>
            <a:r>
              <a:rPr lang="zh-CN" altLang="en-US" sz="2200" b="1" dirty="0" smtClean="0">
                <a:latin typeface="仿宋" panose="02010609060101010101" pitchFamily="49" charset="-122"/>
                <a:ea typeface="仿宋" panose="02010609060101010101" pitchFamily="49" charset="-122"/>
              </a:rPr>
              <a:t>元知识</a:t>
            </a:r>
            <a:r>
              <a:rPr lang="zh-CN" altLang="en-US" sz="2200" b="1" dirty="0">
                <a:latin typeface="仿宋" panose="02010609060101010101" pitchFamily="49" charset="-122"/>
                <a:ea typeface="仿宋" panose="02010609060101010101" pitchFamily="49" charset="-122"/>
              </a:rPr>
              <a:t>：</a:t>
            </a:r>
            <a:r>
              <a:rPr lang="zh-CN" altLang="en-US" sz="2200" dirty="0">
                <a:latin typeface="仿宋" panose="02010609060101010101" pitchFamily="49" charset="-122"/>
                <a:ea typeface="仿宋" panose="02010609060101010101" pitchFamily="49" charset="-122"/>
              </a:rPr>
              <a:t>是有关知识的知识，是知识库中的高层知识。包括怎样使用规则、解释规则、校验规则、解释程序结构等</a:t>
            </a:r>
            <a:r>
              <a:rPr lang="zh-CN" altLang="en-US" sz="2200" dirty="0" smtClean="0">
                <a:latin typeface="仿宋" panose="02010609060101010101" pitchFamily="49" charset="-122"/>
                <a:ea typeface="仿宋" panose="02010609060101010101" pitchFamily="49" charset="-122"/>
              </a:rPr>
              <a:t>知识。</a:t>
            </a:r>
            <a:endParaRPr lang="zh-CN" altLang="en-US" sz="2200" dirty="0">
              <a:latin typeface="仿宋" panose="02010609060101010101" pitchFamily="49" charset="-122"/>
              <a:ea typeface="仿宋" panose="02010609060101010101" pitchFamily="49" charset="-122"/>
            </a:endParaRPr>
          </a:p>
        </p:txBody>
      </p:sp>
    </p:spTree>
  </p:cSld>
  <p:clrMapOvr>
    <a:masterClrMapping/>
  </p:clrMapOvr>
  <p:transition>
    <p:random/>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灯片编号占位符 1"/>
          <p:cNvSpPr>
            <a:spLocks noGrp="1"/>
          </p:cNvSpPr>
          <p:nvPr>
            <p:ph type="sldNum" sz="quarter" idx="12"/>
          </p:nvPr>
        </p:nvSpPr>
        <p:spPr>
          <a:xfrm>
            <a:off x="4361688" y="1655747"/>
            <a:ext cx="457200" cy="441325"/>
          </a:xfrm>
          <a:noFill/>
        </p:spPr>
        <p:txBody>
          <a:bodyPr/>
          <a:lstStyle/>
          <a:p>
            <a:fld id="{75A207C2-D6F9-4DC0-8F0D-502F7AB0B449}" type="slidenum">
              <a:rPr lang="ja-JP" altLang="en-US"/>
            </a:fld>
            <a:endParaRPr lang="en-US" altLang="ja-JP"/>
          </a:p>
        </p:txBody>
      </p:sp>
      <p:sp>
        <p:nvSpPr>
          <p:cNvPr id="10247" name="Rectangle 3"/>
          <p:cNvSpPr>
            <a:spLocks noChangeArrowheads="1"/>
          </p:cNvSpPr>
          <p:nvPr/>
        </p:nvSpPr>
        <p:spPr bwMode="auto">
          <a:xfrm>
            <a:off x="250825" y="1750150"/>
            <a:ext cx="8642350" cy="2163763"/>
          </a:xfrm>
          <a:prstGeom prst="rect">
            <a:avLst/>
          </a:prstGeom>
          <a:gradFill rotWithShape="0">
            <a:gsLst>
              <a:gs pos="0">
                <a:srgbClr val="CCFFFF"/>
              </a:gs>
              <a:gs pos="100000">
                <a:schemeClr val="bg1"/>
              </a:gs>
            </a:gsLst>
            <a:path path="rect">
              <a:fillToRect l="100000" t="100000"/>
            </a:path>
          </a:gradFill>
          <a:ln w="9525">
            <a:solidFill>
              <a:srgbClr val="808080"/>
            </a:solidFill>
            <a:miter lim="800000"/>
          </a:ln>
        </p:spPr>
        <p:txBody>
          <a:bodyPr/>
          <a:lstStyle/>
          <a:p>
            <a:pPr algn="just">
              <a:lnSpc>
                <a:spcPct val="120000"/>
              </a:lnSpc>
              <a:spcBef>
                <a:spcPct val="20000"/>
              </a:spcBef>
              <a:buClr>
                <a:srgbClr val="0000FF"/>
              </a:buClr>
              <a:buFont typeface="Wingdings" panose="05000000000000000000" pitchFamily="2" charset="2"/>
              <a:buChar char="§"/>
            </a:pPr>
            <a:r>
              <a:rPr lang="en-US" altLang="zh-CN" sz="2800" b="1">
                <a:latin typeface="宋体" panose="02010600030101010101" pitchFamily="2" charset="-122"/>
              </a:rPr>
              <a:t> </a:t>
            </a:r>
            <a:r>
              <a:rPr lang="zh-CN" altLang="en-US" sz="2800" b="1">
                <a:latin typeface="宋体" panose="02010600030101010101" pitchFamily="2" charset="-122"/>
              </a:rPr>
              <a:t>所有的人都是会死的，</a:t>
            </a:r>
            <a:endParaRPr lang="zh-CN" altLang="en-US" sz="2800" b="1">
              <a:latin typeface="Times New Roman" panose="02020603050405020304" pitchFamily="18" charset="0"/>
              <a:cs typeface="Times New Roman" panose="02020603050405020304" pitchFamily="18" charset="0"/>
            </a:endParaRPr>
          </a:p>
          <a:p>
            <a:pPr algn="just">
              <a:lnSpc>
                <a:spcPct val="120000"/>
              </a:lnSpc>
              <a:spcBef>
                <a:spcPct val="20000"/>
              </a:spcBef>
              <a:buClr>
                <a:srgbClr val="0000FF"/>
              </a:buClr>
              <a:buFont typeface="Wingdings" panose="05000000000000000000" pitchFamily="2" charset="2"/>
              <a:buChar char="§"/>
            </a:pPr>
            <a:r>
              <a:rPr lang="zh-CN" altLang="en-US" sz="2800" b="1">
                <a:latin typeface="宋体" panose="02010600030101010101" pitchFamily="2" charset="-122"/>
              </a:rPr>
              <a:t> 因为诸葛亮是人，</a:t>
            </a:r>
            <a:r>
              <a:rPr lang="zh-CN" altLang="en-US" sz="2800">
                <a:latin typeface="宋体" panose="02010600030101010101" pitchFamily="2" charset="-122"/>
              </a:rPr>
              <a:t>      </a:t>
            </a:r>
            <a:r>
              <a:rPr lang="en-US" altLang="zh-CN" sz="2800" i="1">
                <a:latin typeface="Times New Roman" panose="02020603050405020304" pitchFamily="18" charset="0"/>
                <a:cs typeface="Times New Roman" panose="02020603050405020304" pitchFamily="18" charset="0"/>
              </a:rPr>
              <a:t>Human</a:t>
            </a:r>
            <a:r>
              <a:rPr lang="zh-CN" altLang="en-US" sz="2800">
                <a:latin typeface="宋体" panose="02010600030101010101" pitchFamily="2" charset="-122"/>
              </a:rPr>
              <a:t>（</a:t>
            </a:r>
            <a:r>
              <a:rPr lang="en-US" altLang="zh-CN" sz="2800" i="1">
                <a:latin typeface="Times New Roman" panose="02020603050405020304" pitchFamily="18" charset="0"/>
                <a:cs typeface="Times New Roman" panose="02020603050405020304" pitchFamily="18" charset="0"/>
              </a:rPr>
              <a:t>Zhugeliang</a:t>
            </a:r>
            <a:r>
              <a:rPr lang="zh-CN" altLang="en-US" sz="2800">
                <a:latin typeface="宋体" panose="02010600030101010101" pitchFamily="2" charset="-122"/>
              </a:rPr>
              <a:t>）</a:t>
            </a:r>
            <a:endParaRPr lang="zh-CN" altLang="en-US" sz="2800">
              <a:latin typeface="Times New Roman" panose="02020603050405020304" pitchFamily="18" charset="0"/>
              <a:cs typeface="Times New Roman" panose="02020603050405020304" pitchFamily="18" charset="0"/>
            </a:endParaRPr>
          </a:p>
          <a:p>
            <a:pPr>
              <a:lnSpc>
                <a:spcPct val="120000"/>
              </a:lnSpc>
              <a:spcBef>
                <a:spcPct val="20000"/>
              </a:spcBef>
              <a:buClr>
                <a:srgbClr val="0000FF"/>
              </a:buClr>
              <a:buFont typeface="Wingdings" panose="05000000000000000000" pitchFamily="2" charset="2"/>
              <a:buChar char="§"/>
            </a:pPr>
            <a:r>
              <a:rPr lang="zh-CN" altLang="en-US" sz="2800">
                <a:latin typeface="宋体" panose="02010600030101010101" pitchFamily="2" charset="-122"/>
              </a:rPr>
              <a:t> </a:t>
            </a:r>
            <a:r>
              <a:rPr lang="zh-CN" altLang="en-US" sz="2800" b="1">
                <a:latin typeface="宋体" panose="02010600030101010101" pitchFamily="2" charset="-122"/>
              </a:rPr>
              <a:t>所以诸葛亮是会死的。</a:t>
            </a:r>
            <a:r>
              <a:rPr lang="zh-CN" altLang="en-US" sz="2800">
                <a:latin typeface="宋体" panose="02010600030101010101" pitchFamily="2" charset="-122"/>
              </a:rPr>
              <a:t>  </a:t>
            </a:r>
            <a:r>
              <a:rPr lang="en-US" altLang="zh-CN" sz="2800" i="1">
                <a:latin typeface="Times New Roman" panose="02020603050405020304" pitchFamily="18" charset="0"/>
                <a:cs typeface="Times New Roman" panose="02020603050405020304" pitchFamily="18" charset="0"/>
              </a:rPr>
              <a:t>Die</a:t>
            </a:r>
            <a:r>
              <a:rPr lang="zh-CN" altLang="en-US" sz="2800">
                <a:latin typeface="宋体" panose="02010600030101010101" pitchFamily="2" charset="-122"/>
              </a:rPr>
              <a:t>（</a:t>
            </a:r>
            <a:r>
              <a:rPr lang="en-US" altLang="zh-CN" sz="2800" i="1">
                <a:latin typeface="Times New Roman" panose="02020603050405020304" pitchFamily="18" charset="0"/>
                <a:cs typeface="Times New Roman" panose="02020603050405020304" pitchFamily="18" charset="0"/>
              </a:rPr>
              <a:t>Zhugeliang</a:t>
            </a:r>
            <a:r>
              <a:rPr lang="zh-CN" altLang="en-US" sz="2800">
                <a:latin typeface="宋体" panose="02010600030101010101" pitchFamily="2" charset="-122"/>
              </a:rPr>
              <a:t>）</a:t>
            </a:r>
            <a:r>
              <a:rPr lang="zh-CN" altLang="en-US" sz="2800"/>
              <a:t> </a:t>
            </a:r>
            <a:endParaRPr lang="zh-CN" altLang="en-US" sz="2800"/>
          </a:p>
        </p:txBody>
      </p:sp>
      <p:sp>
        <p:nvSpPr>
          <p:cNvPr id="10248" name="Text Box 6"/>
          <p:cNvSpPr txBox="1">
            <a:spLocks noChangeArrowheads="1"/>
          </p:cNvSpPr>
          <p:nvPr/>
        </p:nvSpPr>
        <p:spPr bwMode="auto">
          <a:xfrm>
            <a:off x="287337" y="4229388"/>
            <a:ext cx="8605838" cy="2046288"/>
          </a:xfrm>
          <a:prstGeom prst="rect">
            <a:avLst/>
          </a:prstGeom>
          <a:gradFill rotWithShape="0">
            <a:gsLst>
              <a:gs pos="0">
                <a:srgbClr val="CCFFCC"/>
              </a:gs>
              <a:gs pos="100000">
                <a:schemeClr val="bg1"/>
              </a:gs>
            </a:gsLst>
            <a:path path="rect">
              <a:fillToRect l="100000" t="100000"/>
            </a:path>
          </a:gradFill>
          <a:ln w="9525">
            <a:solidFill>
              <a:srgbClr val="008000"/>
            </a:solidFill>
            <a:miter lim="800000"/>
          </a:ln>
        </p:spPr>
        <p:txBody>
          <a:bodyPr>
            <a:spAutoFit/>
          </a:bodyPr>
          <a:lstStyle/>
          <a:p>
            <a:pPr algn="just">
              <a:lnSpc>
                <a:spcPct val="130000"/>
              </a:lnSpc>
              <a:spcBef>
                <a:spcPct val="50000"/>
              </a:spcBef>
              <a:buClr>
                <a:schemeClr val="accent2"/>
              </a:buClr>
              <a:buFont typeface="Wingdings" panose="05000000000000000000" pitchFamily="2" charset="2"/>
              <a:buChar char="§"/>
            </a:pPr>
            <a:r>
              <a:rPr lang="en-US" altLang="zh-CN" sz="2600" b="1">
                <a:latin typeface="Times New Roman" panose="02020603050405020304" pitchFamily="18" charset="0"/>
                <a:cs typeface="Times New Roman" panose="02020603050405020304" pitchFamily="18" charset="0"/>
              </a:rPr>
              <a:t>  { 1 }                                                                   </a:t>
            </a:r>
            <a:r>
              <a:rPr lang="en-US" altLang="zh-CN" sz="2600" b="1" i="1">
                <a:solidFill>
                  <a:schemeClr val="accent2"/>
                </a:solidFill>
                <a:latin typeface="Times New Roman" panose="02020603050405020304" pitchFamily="18" charset="0"/>
                <a:cs typeface="Times New Roman" panose="02020603050405020304" pitchFamily="18" charset="0"/>
              </a:rPr>
              <a:t>P</a:t>
            </a:r>
            <a:r>
              <a:rPr lang="zh-CN" altLang="en-US" sz="2600" b="1">
                <a:solidFill>
                  <a:schemeClr val="accent2"/>
                </a:solidFill>
                <a:latin typeface="宋体" panose="02010600030101010101" pitchFamily="2" charset="-122"/>
              </a:rPr>
              <a:t>规则</a:t>
            </a:r>
            <a:endParaRPr lang="zh-CN" altLang="en-US" sz="2600" b="1">
              <a:solidFill>
                <a:schemeClr val="accent2"/>
              </a:solidFill>
              <a:latin typeface="Times New Roman" panose="02020603050405020304" pitchFamily="18" charset="0"/>
              <a:cs typeface="Times New Roman" panose="02020603050405020304" pitchFamily="18" charset="0"/>
            </a:endParaRPr>
          </a:p>
          <a:p>
            <a:pPr algn="just">
              <a:lnSpc>
                <a:spcPct val="130000"/>
              </a:lnSpc>
              <a:spcBef>
                <a:spcPct val="50000"/>
              </a:spcBef>
              <a:buClr>
                <a:schemeClr val="accent2"/>
              </a:buClr>
              <a:buFont typeface="Wingdings" panose="05000000000000000000" pitchFamily="2" charset="2"/>
              <a:buChar char="§"/>
            </a:pPr>
            <a:r>
              <a:rPr lang="zh-CN" altLang="en-US" sz="2600" b="1">
                <a:latin typeface="Times New Roman" panose="02020603050405020304" pitchFamily="18" charset="0"/>
                <a:cs typeface="Times New Roman" panose="02020603050405020304" pitchFamily="18" charset="0"/>
              </a:rPr>
              <a:t>  </a:t>
            </a:r>
            <a:r>
              <a:rPr lang="en-US" altLang="zh-CN" sz="2600" b="1">
                <a:latin typeface="Times New Roman" panose="02020603050405020304" pitchFamily="18" charset="0"/>
                <a:cs typeface="Times New Roman" panose="02020603050405020304" pitchFamily="18" charset="0"/>
              </a:rPr>
              <a:t>{ 2 }          </a:t>
            </a:r>
            <a:r>
              <a:rPr lang="en-US" altLang="zh-CN" sz="2600" b="1" i="1">
                <a:latin typeface="Times New Roman" panose="02020603050405020304" pitchFamily="18" charset="0"/>
                <a:cs typeface="Times New Roman" panose="02020603050405020304" pitchFamily="18" charset="0"/>
              </a:rPr>
              <a:t>Human</a:t>
            </a:r>
            <a:r>
              <a:rPr lang="zh-CN" altLang="en-US" sz="2600" b="1">
                <a:latin typeface="宋体" panose="02010600030101010101" pitchFamily="2" charset="-122"/>
              </a:rPr>
              <a:t>（</a:t>
            </a:r>
            <a:r>
              <a:rPr lang="en-US" altLang="zh-CN" sz="2600" b="1" i="1">
                <a:latin typeface="Times New Roman" panose="02020603050405020304" pitchFamily="18" charset="0"/>
                <a:cs typeface="Times New Roman" panose="02020603050405020304" pitchFamily="18" charset="0"/>
              </a:rPr>
              <a:t>Zhugeliang</a:t>
            </a:r>
            <a:r>
              <a:rPr lang="zh-CN" altLang="en-US" sz="2600" b="1">
                <a:latin typeface="宋体" panose="02010600030101010101" pitchFamily="2" charset="-122"/>
              </a:rPr>
              <a:t>）</a:t>
            </a:r>
            <a:r>
              <a:rPr lang="zh-CN" altLang="en-US" sz="2600" b="1">
                <a:latin typeface="Times New Roman" panose="02020603050405020304" pitchFamily="18" charset="0"/>
                <a:cs typeface="Times New Roman" panose="02020603050405020304" pitchFamily="18" charset="0"/>
              </a:rPr>
              <a:t>                 </a:t>
            </a:r>
            <a:r>
              <a:rPr lang="en-US" altLang="zh-CN" sz="2600" b="1" i="1">
                <a:solidFill>
                  <a:schemeClr val="accent2"/>
                </a:solidFill>
                <a:latin typeface="Times New Roman" panose="02020603050405020304" pitchFamily="18" charset="0"/>
                <a:cs typeface="Times New Roman" panose="02020603050405020304" pitchFamily="18" charset="0"/>
              </a:rPr>
              <a:t>P</a:t>
            </a:r>
            <a:r>
              <a:rPr lang="zh-CN" altLang="en-US" sz="2600" b="1">
                <a:solidFill>
                  <a:schemeClr val="accent2"/>
                </a:solidFill>
                <a:latin typeface="宋体" panose="02010600030101010101" pitchFamily="2" charset="-122"/>
              </a:rPr>
              <a:t>规则</a:t>
            </a:r>
            <a:endParaRPr lang="zh-CN" altLang="en-US" sz="2600" b="1">
              <a:solidFill>
                <a:schemeClr val="accent2"/>
              </a:solidFill>
              <a:latin typeface="Times New Roman" panose="02020603050405020304" pitchFamily="18" charset="0"/>
              <a:cs typeface="Times New Roman" panose="02020603050405020304" pitchFamily="18" charset="0"/>
            </a:endParaRPr>
          </a:p>
          <a:p>
            <a:pPr>
              <a:lnSpc>
                <a:spcPct val="130000"/>
              </a:lnSpc>
              <a:spcBef>
                <a:spcPct val="50000"/>
              </a:spcBef>
              <a:buClr>
                <a:schemeClr val="accent2"/>
              </a:buClr>
              <a:buFont typeface="Wingdings" panose="05000000000000000000" pitchFamily="2" charset="2"/>
              <a:buChar char="§"/>
            </a:pPr>
            <a:r>
              <a:rPr lang="zh-CN" altLang="en-US" sz="2600" b="1">
                <a:latin typeface="Times New Roman" panose="02020603050405020304" pitchFamily="18" charset="0"/>
                <a:cs typeface="Times New Roman" panose="02020603050405020304" pitchFamily="18" charset="0"/>
              </a:rPr>
              <a:t>  </a:t>
            </a:r>
            <a:r>
              <a:rPr lang="en-US" altLang="zh-CN" sz="2600" b="1">
                <a:latin typeface="Times New Roman" panose="02020603050405020304" pitchFamily="18" charset="0"/>
                <a:cs typeface="Times New Roman" panose="02020603050405020304" pitchFamily="18" charset="0"/>
              </a:rPr>
              <a:t>{ 1, 2 }        </a:t>
            </a:r>
            <a:r>
              <a:rPr lang="en-US" altLang="zh-CN" sz="2600" b="1" i="1">
                <a:latin typeface="Times New Roman" panose="02020603050405020304" pitchFamily="18" charset="0"/>
                <a:cs typeface="Times New Roman" panose="02020603050405020304" pitchFamily="18" charset="0"/>
              </a:rPr>
              <a:t>Die</a:t>
            </a:r>
            <a:r>
              <a:rPr lang="zh-CN" altLang="en-US" sz="2600" b="1">
                <a:latin typeface="宋体" panose="02010600030101010101" pitchFamily="2" charset="-122"/>
              </a:rPr>
              <a:t>（</a:t>
            </a:r>
            <a:r>
              <a:rPr lang="en-US" altLang="zh-CN" sz="2600" b="1">
                <a:latin typeface="Times New Roman" panose="02020603050405020304" pitchFamily="18" charset="0"/>
                <a:cs typeface="Times New Roman" panose="02020603050405020304" pitchFamily="18" charset="0"/>
              </a:rPr>
              <a:t>Zhugeliang</a:t>
            </a:r>
            <a:r>
              <a:rPr lang="zh-CN" altLang="en-US" sz="2600" b="1">
                <a:latin typeface="宋体" panose="02010600030101010101" pitchFamily="2" charset="-122"/>
              </a:rPr>
              <a:t>）</a:t>
            </a:r>
            <a:r>
              <a:rPr lang="zh-CN" altLang="en-US" sz="2600" b="1">
                <a:latin typeface="Times New Roman" panose="02020603050405020304" pitchFamily="18" charset="0"/>
                <a:cs typeface="Times New Roman" panose="02020603050405020304" pitchFamily="18" charset="0"/>
              </a:rPr>
              <a:t>                      </a:t>
            </a:r>
            <a:r>
              <a:rPr lang="en-US" altLang="zh-CN" sz="2600" b="1" i="1">
                <a:solidFill>
                  <a:schemeClr val="accent2"/>
                </a:solidFill>
                <a:latin typeface="Times New Roman" panose="02020603050405020304" pitchFamily="18" charset="0"/>
                <a:cs typeface="Times New Roman" panose="02020603050405020304" pitchFamily="18" charset="0"/>
              </a:rPr>
              <a:t>T</a:t>
            </a:r>
            <a:r>
              <a:rPr lang="zh-CN" altLang="en-US" sz="2600" b="1">
                <a:solidFill>
                  <a:schemeClr val="accent2"/>
                </a:solidFill>
                <a:latin typeface="宋体" panose="02010600030101010101" pitchFamily="2" charset="-122"/>
              </a:rPr>
              <a:t>规则</a:t>
            </a:r>
            <a:r>
              <a:rPr lang="zh-CN" altLang="en-US" sz="2600" b="1"/>
              <a:t> </a:t>
            </a:r>
            <a:endParaRPr lang="zh-CN" altLang="en-US" sz="2600" b="1"/>
          </a:p>
        </p:txBody>
      </p:sp>
      <p:grpSp>
        <p:nvGrpSpPr>
          <p:cNvPr id="2" name="Group 18"/>
          <p:cNvGrpSpPr/>
          <p:nvPr/>
        </p:nvGrpSpPr>
        <p:grpSpPr bwMode="auto">
          <a:xfrm>
            <a:off x="3681413" y="2926488"/>
            <a:ext cx="4514850" cy="1476375"/>
            <a:chOff x="2319" y="1447"/>
            <a:chExt cx="2844" cy="930"/>
          </a:xfrm>
        </p:grpSpPr>
        <p:sp>
          <p:nvSpPr>
            <p:cNvPr id="10250" name="AutoShape 9"/>
            <p:cNvSpPr>
              <a:spLocks noChangeArrowheads="1"/>
            </p:cNvSpPr>
            <p:nvPr/>
          </p:nvSpPr>
          <p:spPr bwMode="auto">
            <a:xfrm>
              <a:off x="2319" y="1447"/>
              <a:ext cx="2844" cy="930"/>
            </a:xfrm>
            <a:prstGeom prst="cloudCallout">
              <a:avLst>
                <a:gd name="adj1" fmla="val 34847"/>
                <a:gd name="adj2" fmla="val 153977"/>
              </a:avLst>
            </a:prstGeom>
            <a:gradFill rotWithShape="0">
              <a:gsLst>
                <a:gs pos="0">
                  <a:srgbClr val="99CCFF"/>
                </a:gs>
                <a:gs pos="50000">
                  <a:srgbClr val="FFFFFF"/>
                </a:gs>
                <a:gs pos="100000">
                  <a:srgbClr val="99CCFF"/>
                </a:gs>
              </a:gsLst>
              <a:lin ang="5400000" scaled="1"/>
            </a:gradFill>
            <a:ln w="9525">
              <a:solidFill>
                <a:schemeClr val="tx1"/>
              </a:solidFill>
              <a:round/>
            </a:ln>
          </p:spPr>
          <p:txBody>
            <a:bodyPr/>
            <a:lstStyle/>
            <a:p>
              <a:pPr algn="ctr"/>
              <a:endParaRPr lang="zh-CN" altLang="zh-CN"/>
            </a:p>
          </p:txBody>
        </p:sp>
        <p:graphicFrame>
          <p:nvGraphicFramePr>
            <p:cNvPr id="10244" name="Object 10"/>
            <p:cNvGraphicFramePr>
              <a:graphicFrameLocks noChangeAspect="1"/>
            </p:cNvGraphicFramePr>
            <p:nvPr/>
          </p:nvGraphicFramePr>
          <p:xfrm>
            <a:off x="2684" y="1761"/>
            <a:ext cx="1868" cy="304"/>
          </p:xfrm>
          <a:graphic>
            <a:graphicData uri="http://schemas.openxmlformats.org/presentationml/2006/ole">
              <mc:AlternateContent xmlns:mc="http://schemas.openxmlformats.org/markup-compatibility/2006">
                <mc:Choice xmlns:v="urn:schemas-microsoft-com:vml" Requires="v">
                  <p:oleObj spid="_x0000_s11844" name="公式" r:id="rId1" imgW="29870400" imgH="4876800" progId="Equation.3">
                    <p:embed/>
                  </p:oleObj>
                </mc:Choice>
                <mc:Fallback>
                  <p:oleObj name="公式" r:id="rId1" imgW="29870400" imgH="4876800" progId="Equation.3">
                    <p:embed/>
                    <p:pic>
                      <p:nvPicPr>
                        <p:cNvPr id="0" name="Object 10"/>
                        <p:cNvPicPr>
                          <a:picLocks noChangeAspect="1"/>
                        </p:cNvPicPr>
                        <p:nvPr/>
                      </p:nvPicPr>
                      <p:blipFill>
                        <a:blip r:embed="rId2"/>
                        <a:stretch>
                          <a:fillRect/>
                        </a:stretch>
                      </p:blipFill>
                      <p:spPr>
                        <a:xfrm>
                          <a:off x="2684" y="1761"/>
                          <a:ext cx="1868" cy="304"/>
                        </a:xfrm>
                        <a:prstGeom prst="rect">
                          <a:avLst/>
                        </a:prstGeom>
                        <a:noFill/>
                        <a:ln w="9525">
                          <a:noFill/>
                        </a:ln>
                      </p:spPr>
                    </p:pic>
                  </p:oleObj>
                </mc:Fallback>
              </mc:AlternateContent>
            </a:graphicData>
          </a:graphic>
        </p:graphicFrame>
      </p:grpSp>
      <p:graphicFrame>
        <p:nvGraphicFramePr>
          <p:cNvPr id="10242" name="Object 16"/>
          <p:cNvGraphicFramePr>
            <a:graphicFrameLocks noChangeAspect="1"/>
          </p:cNvGraphicFramePr>
          <p:nvPr/>
        </p:nvGraphicFramePr>
        <p:xfrm>
          <a:off x="4521200" y="1923188"/>
          <a:ext cx="3505200" cy="449262"/>
        </p:xfrm>
        <a:graphic>
          <a:graphicData uri="http://schemas.openxmlformats.org/presentationml/2006/ole">
            <mc:AlternateContent xmlns:mc="http://schemas.openxmlformats.org/markup-compatibility/2006">
              <mc:Choice xmlns:v="urn:schemas-microsoft-com:vml" Requires="v">
                <p:oleObj spid="_x0000_s11845" name="公式" r:id="rId3" imgW="38100000" imgH="4876800" progId="Equation.3">
                  <p:embed/>
                </p:oleObj>
              </mc:Choice>
              <mc:Fallback>
                <p:oleObj name="公式" r:id="rId3" imgW="38100000" imgH="4876800" progId="Equation.3">
                  <p:embed/>
                  <p:pic>
                    <p:nvPicPr>
                      <p:cNvPr id="0" name="Object 16"/>
                      <p:cNvPicPr>
                        <a:picLocks noChangeAspect="1"/>
                      </p:cNvPicPr>
                      <p:nvPr/>
                    </p:nvPicPr>
                    <p:blipFill>
                      <a:blip r:embed="rId4"/>
                      <a:stretch>
                        <a:fillRect/>
                      </a:stretch>
                    </p:blipFill>
                    <p:spPr>
                      <a:xfrm>
                        <a:off x="4521200" y="1923188"/>
                        <a:ext cx="3505200" cy="449262"/>
                      </a:xfrm>
                      <a:prstGeom prst="rect">
                        <a:avLst/>
                      </a:prstGeom>
                      <a:noFill/>
                      <a:ln w="9525">
                        <a:noFill/>
                      </a:ln>
                    </p:spPr>
                  </p:pic>
                </p:oleObj>
              </mc:Fallback>
            </mc:AlternateContent>
          </a:graphicData>
        </a:graphic>
      </p:graphicFrame>
      <p:graphicFrame>
        <p:nvGraphicFramePr>
          <p:cNvPr id="10243" name="Object 17"/>
          <p:cNvGraphicFramePr>
            <a:graphicFrameLocks noChangeAspect="1"/>
          </p:cNvGraphicFramePr>
          <p:nvPr/>
        </p:nvGraphicFramePr>
        <p:xfrm>
          <a:off x="1794762" y="4375563"/>
          <a:ext cx="3592512" cy="460375"/>
        </p:xfrm>
        <a:graphic>
          <a:graphicData uri="http://schemas.openxmlformats.org/presentationml/2006/ole">
            <mc:AlternateContent xmlns:mc="http://schemas.openxmlformats.org/markup-compatibility/2006">
              <mc:Choice xmlns:v="urn:schemas-microsoft-com:vml" Requires="v">
                <p:oleObj spid="_x0000_s11846" name="公式" r:id="rId5" imgW="38100000" imgH="4876800" progId="Equation.3">
                  <p:embed/>
                </p:oleObj>
              </mc:Choice>
              <mc:Fallback>
                <p:oleObj name="公式" r:id="rId5" imgW="38100000" imgH="4876800" progId="Equation.3">
                  <p:embed/>
                  <p:pic>
                    <p:nvPicPr>
                      <p:cNvPr id="0" name="Object 17"/>
                      <p:cNvPicPr>
                        <a:picLocks noChangeAspect="1"/>
                      </p:cNvPicPr>
                      <p:nvPr/>
                    </p:nvPicPr>
                    <p:blipFill>
                      <a:blip r:embed="rId4"/>
                      <a:stretch>
                        <a:fillRect/>
                      </a:stretch>
                    </p:blipFill>
                    <p:spPr>
                      <a:xfrm>
                        <a:off x="1794762" y="4375563"/>
                        <a:ext cx="3592512" cy="460375"/>
                      </a:xfrm>
                      <a:prstGeom prst="rect">
                        <a:avLst/>
                      </a:prstGeom>
                      <a:noFill/>
                      <a:ln w="9525">
                        <a:noFill/>
                      </a:ln>
                    </p:spPr>
                  </p:pic>
                </p:oleObj>
              </mc:Fallback>
            </mc:AlternateContent>
          </a:graphicData>
        </a:graphic>
      </p:graphicFrame>
      <p:sp>
        <p:nvSpPr>
          <p:cNvPr id="5" name="矩形 4"/>
          <p:cNvSpPr/>
          <p:nvPr/>
        </p:nvSpPr>
        <p:spPr>
          <a:xfrm>
            <a:off x="287337" y="453632"/>
            <a:ext cx="4272645" cy="584775"/>
          </a:xfrm>
          <a:prstGeom prst="rect">
            <a:avLst/>
          </a:prstGeom>
        </p:spPr>
        <p:txBody>
          <a:bodyPr wrap="none">
            <a:spAutoFit/>
          </a:bodyPr>
          <a:lstStyle/>
          <a:p>
            <a:pPr indent="176530"/>
            <a:r>
              <a:rPr lang="en-US" altLang="zh-CN" sz="3200" b="1" dirty="0" smtClean="0">
                <a:latin typeface="Times New Roman" panose="02020603050405020304" pitchFamily="18" charset="0"/>
                <a:ea typeface="黑体" panose="02010609060101010101" pitchFamily="2" charset="-122"/>
              </a:rPr>
              <a:t>2.3.4  </a:t>
            </a:r>
            <a:r>
              <a:rPr lang="zh-CN" altLang="en-US" sz="3200" b="1" dirty="0">
                <a:latin typeface="Times New Roman" panose="02020603050405020304" pitchFamily="18" charset="0"/>
                <a:ea typeface="黑体" panose="02010609060101010101" pitchFamily="2" charset="-122"/>
              </a:rPr>
              <a:t>谓词公式的性质</a:t>
            </a:r>
            <a:endParaRPr lang="zh-CN" altLang="en-US" sz="3200" b="1" dirty="0">
              <a:latin typeface="Times New Roman" panose="02020603050405020304" pitchFamily="18" charset="0"/>
              <a:ea typeface="黑体" panose="0201060906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74" name="Rectangle 2"/>
          <p:cNvSpPr>
            <a:spLocks noGrp="1" noChangeArrowheads="1"/>
          </p:cNvSpPr>
          <p:nvPr>
            <p:ph type="title"/>
          </p:nvPr>
        </p:nvSpPr>
        <p:spPr/>
        <p:txBody>
          <a:bodyPr/>
          <a:lstStyle/>
          <a:p>
            <a:pPr eaLnBrk="1" hangingPunct="1"/>
            <a:r>
              <a:rPr lang="en-US" altLang="zh-CN" b="1" dirty="0" smtClean="0">
                <a:solidFill>
                  <a:schemeClr val="tx1"/>
                </a:solidFill>
                <a:latin typeface="仿宋" panose="02010609060101010101" pitchFamily="49" charset="-122"/>
                <a:ea typeface="仿宋" panose="02010609060101010101" pitchFamily="49" charset="-122"/>
              </a:rPr>
              <a:t>2.3.4  </a:t>
            </a:r>
            <a:r>
              <a:rPr lang="zh-CN" altLang="en-US" b="1" dirty="0" smtClean="0">
                <a:solidFill>
                  <a:schemeClr val="tx1"/>
                </a:solidFill>
                <a:latin typeface="仿宋" panose="02010609060101010101" pitchFamily="49" charset="-122"/>
                <a:ea typeface="仿宋" panose="02010609060101010101" pitchFamily="49" charset="-122"/>
              </a:rPr>
              <a:t>谓词公式的性质</a:t>
            </a:r>
            <a:endParaRPr lang="zh-CN" altLang="en-US" b="1" dirty="0" smtClean="0">
              <a:solidFill>
                <a:schemeClr val="tx1"/>
              </a:solidFill>
              <a:latin typeface="仿宋" panose="02010609060101010101" pitchFamily="49" charset="-122"/>
              <a:ea typeface="仿宋" panose="02010609060101010101" pitchFamily="49" charset="-122"/>
            </a:endParaRPr>
          </a:p>
        </p:txBody>
      </p:sp>
      <p:sp>
        <p:nvSpPr>
          <p:cNvPr id="11273" name="灯片编号占位符 3"/>
          <p:cNvSpPr>
            <a:spLocks noGrp="1"/>
          </p:cNvSpPr>
          <p:nvPr>
            <p:ph type="sldNum" sz="quarter" idx="12"/>
          </p:nvPr>
        </p:nvSpPr>
        <p:spPr>
          <a:xfrm>
            <a:off x="4397317" y="1964516"/>
            <a:ext cx="457200" cy="441325"/>
          </a:xfrm>
          <a:noFill/>
        </p:spPr>
        <p:txBody>
          <a:bodyPr/>
          <a:lstStyle/>
          <a:p>
            <a:fld id="{FA07AB40-E239-4F60-9447-4BD91E40C052}" type="slidenum">
              <a:rPr lang="ja-JP" altLang="en-US"/>
            </a:fld>
            <a:endParaRPr lang="en-US" altLang="ja-JP"/>
          </a:p>
        </p:txBody>
      </p:sp>
      <p:sp>
        <p:nvSpPr>
          <p:cNvPr id="11275" name="Rectangle 3"/>
          <p:cNvSpPr>
            <a:spLocks noGrp="1" noChangeArrowheads="1"/>
          </p:cNvSpPr>
          <p:nvPr>
            <p:ph sz="quarter" idx="1"/>
          </p:nvPr>
        </p:nvSpPr>
        <p:spPr>
          <a:xfrm>
            <a:off x="286454" y="1824604"/>
            <a:ext cx="8642350" cy="1749862"/>
          </a:xfrm>
          <a:solidFill>
            <a:schemeClr val="bg1"/>
          </a:solidFill>
        </p:spPr>
        <p:txBody>
          <a:bodyPr>
            <a:normAutofit/>
          </a:bodyPr>
          <a:lstStyle/>
          <a:p>
            <a:pPr marL="571500" indent="-571500" eaLnBrk="1" hangingPunct="1">
              <a:spcBef>
                <a:spcPct val="40000"/>
              </a:spcBef>
            </a:pPr>
            <a:r>
              <a:rPr lang="zh-CN" altLang="en-US" b="1" dirty="0" smtClean="0">
                <a:latin typeface="仿宋" panose="02010609060101010101" pitchFamily="49" charset="-122"/>
                <a:ea typeface="仿宋" panose="02010609060101010101" pitchFamily="49" charset="-122"/>
              </a:rPr>
              <a:t>谓词逻辑的其他推理规则：</a:t>
            </a:r>
            <a:endParaRPr lang="zh-CN" altLang="en-US" b="1" dirty="0" smtClean="0">
              <a:latin typeface="仿宋" panose="02010609060101010101" pitchFamily="49" charset="-122"/>
              <a:ea typeface="仿宋" panose="02010609060101010101" pitchFamily="49" charset="-122"/>
            </a:endParaRPr>
          </a:p>
          <a:p>
            <a:pPr marL="571500" indent="-571500" eaLnBrk="1" hangingPunct="1">
              <a:spcBef>
                <a:spcPct val="40000"/>
              </a:spcBef>
              <a:buFont typeface="Wingdings" panose="05000000000000000000" pitchFamily="2" charset="2"/>
              <a:buNone/>
            </a:pPr>
            <a:r>
              <a:rPr lang="zh-CN" altLang="en-US" b="1" dirty="0" smtClean="0">
                <a:solidFill>
                  <a:schemeClr val="accent2"/>
                </a:solidFill>
                <a:latin typeface="仿宋" panose="02010609060101010101" pitchFamily="49" charset="-122"/>
                <a:ea typeface="仿宋" panose="02010609060101010101" pitchFamily="49" charset="-122"/>
              </a:rPr>
              <a:t>④</a:t>
            </a:r>
            <a:r>
              <a:rPr lang="zh-CN" altLang="en-US" b="1" dirty="0" smtClean="0">
                <a:latin typeface="仿宋" panose="02010609060101010101" pitchFamily="49" charset="-122"/>
                <a:ea typeface="仿宋" panose="02010609060101010101" pitchFamily="49" charset="-122"/>
              </a:rPr>
              <a:t> 反证法：       </a:t>
            </a:r>
            <a:r>
              <a:rPr lang="zh-CN" altLang="en-US" dirty="0" smtClean="0">
                <a:latin typeface="仿宋" panose="02010609060101010101" pitchFamily="49" charset="-122"/>
                <a:ea typeface="仿宋" panose="02010609060101010101" pitchFamily="49" charset="-122"/>
              </a:rPr>
              <a:t>，当且仅当           ，即</a:t>
            </a:r>
            <a:r>
              <a:rPr lang="en-US" altLang="zh-CN" i="1" dirty="0" smtClean="0">
                <a:latin typeface="仿宋" panose="02010609060101010101" pitchFamily="49" charset="-122"/>
                <a:ea typeface="仿宋" panose="02010609060101010101" pitchFamily="49" charset="-122"/>
              </a:rPr>
              <a:t>Q</a:t>
            </a:r>
            <a:r>
              <a:rPr lang="zh-CN" altLang="en-US" dirty="0" smtClean="0">
                <a:latin typeface="仿宋" panose="02010609060101010101" pitchFamily="49" charset="-122"/>
                <a:ea typeface="仿宋" panose="02010609060101010101" pitchFamily="49" charset="-122"/>
              </a:rPr>
              <a:t>为</a:t>
            </a:r>
            <a:r>
              <a:rPr lang="en-US" altLang="zh-CN" i="1" dirty="0" smtClean="0">
                <a:latin typeface="仿宋" panose="02010609060101010101" pitchFamily="49" charset="-122"/>
                <a:ea typeface="仿宋" panose="02010609060101010101" pitchFamily="49" charset="-122"/>
              </a:rPr>
              <a:t>P</a:t>
            </a:r>
            <a:r>
              <a:rPr lang="zh-CN" altLang="en-US" dirty="0" smtClean="0">
                <a:latin typeface="仿宋" panose="02010609060101010101" pitchFamily="49" charset="-122"/>
                <a:ea typeface="仿宋" panose="02010609060101010101" pitchFamily="49" charset="-122"/>
              </a:rPr>
              <a:t>的逻辑结论，当且仅当       是不可满足的。</a:t>
            </a:r>
            <a:r>
              <a:rPr lang="zh-CN" altLang="en-US" sz="3200" b="1" dirty="0" smtClean="0">
                <a:latin typeface="仿宋" panose="02010609060101010101" pitchFamily="49" charset="-122"/>
                <a:ea typeface="仿宋" panose="02010609060101010101" pitchFamily="49" charset="-122"/>
              </a:rPr>
              <a:t> </a:t>
            </a:r>
            <a:endParaRPr lang="zh-CN" altLang="en-US" sz="3200" b="1" dirty="0" smtClean="0">
              <a:latin typeface="仿宋" panose="02010609060101010101" pitchFamily="49" charset="-122"/>
              <a:ea typeface="仿宋" panose="02010609060101010101" pitchFamily="49" charset="-122"/>
            </a:endParaRPr>
          </a:p>
        </p:txBody>
      </p:sp>
      <p:sp>
        <p:nvSpPr>
          <p:cNvPr id="11276" name="Rectangle 4"/>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zh-CN" altLang="en-US"/>
          </a:p>
        </p:txBody>
      </p:sp>
      <p:graphicFrame>
        <p:nvGraphicFramePr>
          <p:cNvPr id="11266" name="Object 5"/>
          <p:cNvGraphicFramePr>
            <a:graphicFrameLocks noChangeAspect="1"/>
          </p:cNvGraphicFramePr>
          <p:nvPr/>
        </p:nvGraphicFramePr>
        <p:xfrm>
          <a:off x="2487122" y="2457176"/>
          <a:ext cx="990600" cy="407987"/>
        </p:xfrm>
        <a:graphic>
          <a:graphicData uri="http://schemas.openxmlformats.org/presentationml/2006/ole">
            <mc:AlternateContent xmlns:mc="http://schemas.openxmlformats.org/markup-compatibility/2006">
              <mc:Choice xmlns:v="urn:schemas-microsoft-com:vml" Requires="v">
                <p:oleObj spid="_x0000_s24911" name="公式" r:id="rId1" imgW="11582400" imgH="4876800" progId="Equation.3">
                  <p:embed/>
                </p:oleObj>
              </mc:Choice>
              <mc:Fallback>
                <p:oleObj name="公式" r:id="rId1" imgW="11582400" imgH="4876800" progId="Equation.3">
                  <p:embed/>
                  <p:pic>
                    <p:nvPicPr>
                      <p:cNvPr id="0" name="Object 5"/>
                      <p:cNvPicPr>
                        <a:picLocks noChangeAspect="1"/>
                      </p:cNvPicPr>
                      <p:nvPr/>
                    </p:nvPicPr>
                    <p:blipFill>
                      <a:blip r:embed="rId2"/>
                      <a:stretch>
                        <a:fillRect/>
                      </a:stretch>
                    </p:blipFill>
                    <p:spPr>
                      <a:xfrm>
                        <a:off x="2487122" y="2457176"/>
                        <a:ext cx="990600" cy="407987"/>
                      </a:xfrm>
                      <a:prstGeom prst="rect">
                        <a:avLst/>
                      </a:prstGeom>
                      <a:noFill/>
                      <a:ln w="9525">
                        <a:noFill/>
                      </a:ln>
                    </p:spPr>
                  </p:pic>
                </p:oleObj>
              </mc:Fallback>
            </mc:AlternateContent>
          </a:graphicData>
        </a:graphic>
      </p:graphicFrame>
      <p:graphicFrame>
        <p:nvGraphicFramePr>
          <p:cNvPr id="11267" name="Object 7"/>
          <p:cNvGraphicFramePr>
            <a:graphicFrameLocks noChangeAspect="1"/>
          </p:cNvGraphicFramePr>
          <p:nvPr/>
        </p:nvGraphicFramePr>
        <p:xfrm>
          <a:off x="5213106" y="2461813"/>
          <a:ext cx="1878013" cy="434975"/>
        </p:xfrm>
        <a:graphic>
          <a:graphicData uri="http://schemas.openxmlformats.org/presentationml/2006/ole">
            <mc:AlternateContent xmlns:mc="http://schemas.openxmlformats.org/markup-compatibility/2006">
              <mc:Choice xmlns:v="urn:schemas-microsoft-com:vml" Requires="v">
                <p:oleObj spid="_x0000_s24912" name="公式" r:id="rId3" imgW="20726400" imgH="4876800" progId="Equation.3">
                  <p:embed/>
                </p:oleObj>
              </mc:Choice>
              <mc:Fallback>
                <p:oleObj name="公式" r:id="rId3" imgW="20726400" imgH="4876800" progId="Equation.3">
                  <p:embed/>
                  <p:pic>
                    <p:nvPicPr>
                      <p:cNvPr id="0" name="Object 7"/>
                      <p:cNvPicPr>
                        <a:picLocks noChangeAspect="1"/>
                      </p:cNvPicPr>
                      <p:nvPr/>
                    </p:nvPicPr>
                    <p:blipFill>
                      <a:blip r:embed="rId4"/>
                      <a:stretch>
                        <a:fillRect/>
                      </a:stretch>
                    </p:blipFill>
                    <p:spPr>
                      <a:xfrm>
                        <a:off x="5213106" y="2461813"/>
                        <a:ext cx="1878013" cy="434975"/>
                      </a:xfrm>
                      <a:prstGeom prst="rect">
                        <a:avLst/>
                      </a:prstGeom>
                      <a:noFill/>
                      <a:ln w="9525">
                        <a:noFill/>
                      </a:ln>
                    </p:spPr>
                  </p:pic>
                </p:oleObj>
              </mc:Fallback>
            </mc:AlternateContent>
          </a:graphicData>
        </a:graphic>
      </p:graphicFrame>
      <p:sp>
        <p:nvSpPr>
          <p:cNvPr id="11278" name="Rectangle 8"/>
          <p:cNvSpPr>
            <a:spLocks noChangeArrowheads="1"/>
          </p:cNvSpPr>
          <p:nvPr/>
        </p:nvSpPr>
        <p:spPr bwMode="auto">
          <a:xfrm>
            <a:off x="35629" y="4267132"/>
            <a:ext cx="9144000" cy="0"/>
          </a:xfrm>
          <a:prstGeom prst="rect">
            <a:avLst/>
          </a:prstGeom>
          <a:noFill/>
          <a:ln w="9525">
            <a:noFill/>
            <a:miter lim="800000"/>
          </a:ln>
        </p:spPr>
        <p:txBody>
          <a:bodyPr wrap="none" anchor="ctr">
            <a:spAutoFit/>
          </a:bodyPr>
          <a:lstStyle/>
          <a:p>
            <a:endParaRPr lang="zh-CN" altLang="en-US"/>
          </a:p>
        </p:txBody>
      </p:sp>
      <p:graphicFrame>
        <p:nvGraphicFramePr>
          <p:cNvPr id="11268" name="Object 9"/>
          <p:cNvGraphicFramePr>
            <a:graphicFrameLocks noChangeAspect="1"/>
          </p:cNvGraphicFramePr>
          <p:nvPr/>
        </p:nvGraphicFramePr>
        <p:xfrm>
          <a:off x="4036129" y="2942310"/>
          <a:ext cx="1143000" cy="436563"/>
        </p:xfrm>
        <a:graphic>
          <a:graphicData uri="http://schemas.openxmlformats.org/presentationml/2006/ole">
            <mc:AlternateContent xmlns:mc="http://schemas.openxmlformats.org/markup-compatibility/2006">
              <mc:Choice xmlns:v="urn:schemas-microsoft-com:vml" Requires="v">
                <p:oleObj spid="_x0000_s24913" name="公式" r:id="rId5" imgW="12496800" imgH="4876800" progId="Equation.3">
                  <p:embed/>
                </p:oleObj>
              </mc:Choice>
              <mc:Fallback>
                <p:oleObj name="公式" r:id="rId5" imgW="12496800" imgH="4876800" progId="Equation.3">
                  <p:embed/>
                  <p:pic>
                    <p:nvPicPr>
                      <p:cNvPr id="0" name="Object 9"/>
                      <p:cNvPicPr>
                        <a:picLocks noChangeAspect="1"/>
                      </p:cNvPicPr>
                      <p:nvPr/>
                    </p:nvPicPr>
                    <p:blipFill>
                      <a:blip r:embed="rId6"/>
                      <a:stretch>
                        <a:fillRect/>
                      </a:stretch>
                    </p:blipFill>
                    <p:spPr>
                      <a:xfrm>
                        <a:off x="4036129" y="2942310"/>
                        <a:ext cx="1143000" cy="436563"/>
                      </a:xfrm>
                      <a:prstGeom prst="rect">
                        <a:avLst/>
                      </a:prstGeom>
                      <a:noFill/>
                      <a:ln w="9525">
                        <a:noFill/>
                      </a:ln>
                    </p:spPr>
                  </p:pic>
                </p:oleObj>
              </mc:Fallback>
            </mc:AlternateContent>
          </a:graphicData>
        </a:graphic>
      </p:graphicFrame>
      <p:sp>
        <p:nvSpPr>
          <p:cNvPr id="11279" name="Rectangle 10"/>
          <p:cNvSpPr>
            <a:spLocks noChangeArrowheads="1"/>
          </p:cNvSpPr>
          <p:nvPr/>
        </p:nvSpPr>
        <p:spPr bwMode="auto">
          <a:xfrm>
            <a:off x="35629" y="4257607"/>
            <a:ext cx="9144000" cy="0"/>
          </a:xfrm>
          <a:prstGeom prst="rect">
            <a:avLst/>
          </a:prstGeom>
          <a:noFill/>
          <a:ln w="9525">
            <a:noFill/>
            <a:miter lim="800000"/>
          </a:ln>
        </p:spPr>
        <p:txBody>
          <a:bodyPr wrap="none" anchor="ctr">
            <a:spAutoFit/>
          </a:bodyPr>
          <a:lstStyle/>
          <a:p>
            <a:endParaRPr lang="zh-CN" altLang="en-US"/>
          </a:p>
        </p:txBody>
      </p:sp>
      <p:sp>
        <p:nvSpPr>
          <p:cNvPr id="11280" name="Rectangle 12"/>
          <p:cNvSpPr>
            <a:spLocks noChangeArrowheads="1"/>
          </p:cNvSpPr>
          <p:nvPr/>
        </p:nvSpPr>
        <p:spPr bwMode="auto">
          <a:xfrm>
            <a:off x="35629" y="4257607"/>
            <a:ext cx="9144000" cy="0"/>
          </a:xfrm>
          <a:prstGeom prst="rect">
            <a:avLst/>
          </a:prstGeom>
          <a:noFill/>
          <a:ln w="9525">
            <a:noFill/>
            <a:miter lim="800000"/>
          </a:ln>
        </p:spPr>
        <p:txBody>
          <a:bodyPr wrap="none" anchor="ctr">
            <a:spAutoFit/>
          </a:bodyPr>
          <a:lstStyle/>
          <a:p>
            <a:endParaRPr lang="zh-CN" altLang="en-US"/>
          </a:p>
        </p:txBody>
      </p:sp>
      <p:sp>
        <p:nvSpPr>
          <p:cNvPr id="11281" name="Rectangle 16"/>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zh-CN" altLang="en-US"/>
          </a:p>
        </p:txBody>
      </p:sp>
      <p:sp>
        <p:nvSpPr>
          <p:cNvPr id="11282" name="Rectangle 18"/>
          <p:cNvSpPr>
            <a:spLocks noChangeArrowheads="1"/>
          </p:cNvSpPr>
          <p:nvPr/>
        </p:nvSpPr>
        <p:spPr bwMode="auto">
          <a:xfrm>
            <a:off x="230892" y="3879782"/>
            <a:ext cx="8667750" cy="1289050"/>
          </a:xfrm>
          <a:prstGeom prst="rect">
            <a:avLst/>
          </a:prstGeom>
          <a:solidFill>
            <a:schemeClr val="bg1"/>
          </a:solidFill>
          <a:ln w="9525">
            <a:noFill/>
            <a:miter lim="800000"/>
          </a:ln>
        </p:spPr>
        <p:txBody>
          <a:bodyPr>
            <a:spAutoFit/>
          </a:bodyPr>
          <a:lstStyle/>
          <a:p>
            <a:pPr>
              <a:lnSpc>
                <a:spcPct val="120000"/>
              </a:lnSpc>
              <a:spcBef>
                <a:spcPct val="40000"/>
              </a:spcBef>
              <a:buClr>
                <a:schemeClr val="accent2"/>
              </a:buClr>
              <a:buFont typeface="Wingdings" panose="05000000000000000000" pitchFamily="2" charset="2"/>
              <a:buBlip>
                <a:blip r:embed="rId7"/>
              </a:buBlip>
            </a:pPr>
            <a:r>
              <a:rPr lang="en-US" altLang="zh-CN" sz="2800" b="1"/>
              <a:t>  </a:t>
            </a:r>
            <a:r>
              <a:rPr lang="zh-CN" altLang="en-US" sz="2800" b="1"/>
              <a:t>定理：</a:t>
            </a:r>
            <a:r>
              <a:rPr lang="en-US" altLang="zh-CN" sz="2800" i="1">
                <a:latin typeface="Times New Roman" panose="02020603050405020304" pitchFamily="18" charset="0"/>
              </a:rPr>
              <a:t>Q</a:t>
            </a:r>
            <a:r>
              <a:rPr lang="zh-CN" altLang="en-US" sz="2800">
                <a:latin typeface="Times New Roman" panose="02020603050405020304" pitchFamily="18" charset="0"/>
              </a:rPr>
              <a:t>为     ，    ，</a:t>
            </a:r>
            <a:r>
              <a:rPr lang="en-US" altLang="zh-CN" sz="3600" b="1" baseline="20000">
                <a:latin typeface="Times New Roman" panose="02020603050405020304" pitchFamily="18" charset="0"/>
              </a:rPr>
              <a:t>…  </a:t>
            </a:r>
            <a:r>
              <a:rPr lang="zh-CN" altLang="en-US" sz="2800">
                <a:latin typeface="Times New Roman" panose="02020603050405020304" pitchFamily="18" charset="0"/>
              </a:rPr>
              <a:t>，    的逻辑结论，当且仅当</a:t>
            </a:r>
            <a:endParaRPr lang="zh-CN" altLang="en-US" sz="2800">
              <a:latin typeface="Times New Roman" panose="02020603050405020304" pitchFamily="18" charset="0"/>
            </a:endParaRPr>
          </a:p>
          <a:p>
            <a:pPr>
              <a:lnSpc>
                <a:spcPct val="120000"/>
              </a:lnSpc>
              <a:spcBef>
                <a:spcPct val="40000"/>
              </a:spcBef>
              <a:buClr>
                <a:schemeClr val="accent2"/>
              </a:buClr>
              <a:buFont typeface="Wingdings" panose="05000000000000000000" pitchFamily="2" charset="2"/>
              <a:buNone/>
            </a:pPr>
            <a:r>
              <a:rPr lang="zh-CN" altLang="en-US" sz="2800">
                <a:latin typeface="Times New Roman" panose="02020603050405020304" pitchFamily="18" charset="0"/>
              </a:rPr>
              <a:t>                                                      是不可满足的</a:t>
            </a:r>
            <a:r>
              <a:rPr lang="zh-CN" altLang="en-US" sz="2800"/>
              <a:t>。</a:t>
            </a:r>
            <a:endParaRPr lang="zh-CN" altLang="en-US" sz="2800"/>
          </a:p>
        </p:txBody>
      </p:sp>
      <p:graphicFrame>
        <p:nvGraphicFramePr>
          <p:cNvPr id="11269" name="Object 11"/>
          <p:cNvGraphicFramePr>
            <a:graphicFrameLocks noChangeAspect="1"/>
          </p:cNvGraphicFramePr>
          <p:nvPr/>
        </p:nvGraphicFramePr>
        <p:xfrm>
          <a:off x="2586742" y="3948044"/>
          <a:ext cx="393700" cy="533400"/>
        </p:xfrm>
        <a:graphic>
          <a:graphicData uri="http://schemas.openxmlformats.org/presentationml/2006/ole">
            <mc:AlternateContent xmlns:mc="http://schemas.openxmlformats.org/markup-compatibility/2006">
              <mc:Choice xmlns:v="urn:schemas-microsoft-com:vml" Requires="v">
                <p:oleObj spid="_x0000_s24914" name="公式" r:id="rId8" imgW="3962400" imgH="5181600" progId="Equation.3">
                  <p:embed/>
                </p:oleObj>
              </mc:Choice>
              <mc:Fallback>
                <p:oleObj name="公式" r:id="rId8" imgW="3962400" imgH="5181600" progId="Equation.3">
                  <p:embed/>
                  <p:pic>
                    <p:nvPicPr>
                      <p:cNvPr id="0" name="Object 11"/>
                      <p:cNvPicPr>
                        <a:picLocks noChangeAspect="1"/>
                      </p:cNvPicPr>
                      <p:nvPr/>
                    </p:nvPicPr>
                    <p:blipFill>
                      <a:blip r:embed="rId9"/>
                      <a:stretch>
                        <a:fillRect/>
                      </a:stretch>
                    </p:blipFill>
                    <p:spPr>
                      <a:xfrm>
                        <a:off x="2586742" y="3948044"/>
                        <a:ext cx="393700" cy="533400"/>
                      </a:xfrm>
                      <a:prstGeom prst="rect">
                        <a:avLst/>
                      </a:prstGeom>
                      <a:noFill/>
                      <a:ln w="9525">
                        <a:noFill/>
                      </a:ln>
                    </p:spPr>
                  </p:pic>
                </p:oleObj>
              </mc:Fallback>
            </mc:AlternateContent>
          </a:graphicData>
        </a:graphic>
      </p:graphicFrame>
      <p:graphicFrame>
        <p:nvGraphicFramePr>
          <p:cNvPr id="11270" name="Object 13"/>
          <p:cNvGraphicFramePr>
            <a:graphicFrameLocks noChangeAspect="1"/>
          </p:cNvGraphicFramePr>
          <p:nvPr/>
        </p:nvGraphicFramePr>
        <p:xfrm>
          <a:off x="3155067" y="3962332"/>
          <a:ext cx="441325" cy="533400"/>
        </p:xfrm>
        <a:graphic>
          <a:graphicData uri="http://schemas.openxmlformats.org/presentationml/2006/ole">
            <mc:AlternateContent xmlns:mc="http://schemas.openxmlformats.org/markup-compatibility/2006">
              <mc:Choice xmlns:v="urn:schemas-microsoft-com:vml" Requires="v">
                <p:oleObj spid="_x0000_s24915" name="公式" r:id="rId10" imgW="4267200" imgH="5181600" progId="Equation.3">
                  <p:embed/>
                </p:oleObj>
              </mc:Choice>
              <mc:Fallback>
                <p:oleObj name="公式" r:id="rId10" imgW="4267200" imgH="5181600" progId="Equation.3">
                  <p:embed/>
                  <p:pic>
                    <p:nvPicPr>
                      <p:cNvPr id="0" name="Object 13"/>
                      <p:cNvPicPr>
                        <a:picLocks noChangeAspect="1"/>
                      </p:cNvPicPr>
                      <p:nvPr/>
                    </p:nvPicPr>
                    <p:blipFill>
                      <a:blip r:embed="rId11"/>
                      <a:stretch>
                        <a:fillRect/>
                      </a:stretch>
                    </p:blipFill>
                    <p:spPr>
                      <a:xfrm>
                        <a:off x="3155067" y="3962332"/>
                        <a:ext cx="441325" cy="533400"/>
                      </a:xfrm>
                      <a:prstGeom prst="rect">
                        <a:avLst/>
                      </a:prstGeom>
                      <a:noFill/>
                      <a:ln w="9525">
                        <a:noFill/>
                      </a:ln>
                    </p:spPr>
                  </p:pic>
                </p:oleObj>
              </mc:Fallback>
            </mc:AlternateContent>
          </a:graphicData>
        </a:graphic>
      </p:graphicFrame>
      <p:graphicFrame>
        <p:nvGraphicFramePr>
          <p:cNvPr id="11271" name="Object 15"/>
          <p:cNvGraphicFramePr>
            <a:graphicFrameLocks noChangeAspect="1"/>
          </p:cNvGraphicFramePr>
          <p:nvPr/>
        </p:nvGraphicFramePr>
        <p:xfrm>
          <a:off x="4687004" y="3989319"/>
          <a:ext cx="423863" cy="504825"/>
        </p:xfrm>
        <a:graphic>
          <a:graphicData uri="http://schemas.openxmlformats.org/presentationml/2006/ole">
            <mc:AlternateContent xmlns:mc="http://schemas.openxmlformats.org/markup-compatibility/2006">
              <mc:Choice xmlns:v="urn:schemas-microsoft-com:vml" Requires="v">
                <p:oleObj spid="_x0000_s24916" name="公式" r:id="rId12" imgW="4267200" imgH="5181600" progId="Equation.3">
                  <p:embed/>
                </p:oleObj>
              </mc:Choice>
              <mc:Fallback>
                <p:oleObj name="公式" r:id="rId12" imgW="4267200" imgH="5181600" progId="Equation.3">
                  <p:embed/>
                  <p:pic>
                    <p:nvPicPr>
                      <p:cNvPr id="0" name="Object 15"/>
                      <p:cNvPicPr>
                        <a:picLocks noChangeAspect="1"/>
                      </p:cNvPicPr>
                      <p:nvPr/>
                    </p:nvPicPr>
                    <p:blipFill>
                      <a:blip r:embed="rId13"/>
                      <a:stretch>
                        <a:fillRect/>
                      </a:stretch>
                    </p:blipFill>
                    <p:spPr>
                      <a:xfrm>
                        <a:off x="4687004" y="3989319"/>
                        <a:ext cx="423863" cy="504825"/>
                      </a:xfrm>
                      <a:prstGeom prst="rect">
                        <a:avLst/>
                      </a:prstGeom>
                      <a:noFill/>
                      <a:ln w="9525">
                        <a:noFill/>
                      </a:ln>
                    </p:spPr>
                  </p:pic>
                </p:oleObj>
              </mc:Fallback>
            </mc:AlternateContent>
          </a:graphicData>
        </a:graphic>
      </p:graphicFrame>
      <p:graphicFrame>
        <p:nvGraphicFramePr>
          <p:cNvPr id="11272" name="Object 17"/>
          <p:cNvGraphicFramePr>
            <a:graphicFrameLocks noChangeAspect="1"/>
          </p:cNvGraphicFramePr>
          <p:nvPr/>
        </p:nvGraphicFramePr>
        <p:xfrm>
          <a:off x="1607254" y="4606857"/>
          <a:ext cx="3552825" cy="550862"/>
        </p:xfrm>
        <a:graphic>
          <a:graphicData uri="http://schemas.openxmlformats.org/presentationml/2006/ole">
            <mc:AlternateContent xmlns:mc="http://schemas.openxmlformats.org/markup-compatibility/2006">
              <mc:Choice xmlns:v="urn:schemas-microsoft-com:vml" Requires="v">
                <p:oleObj spid="_x0000_s24917" name="公式" r:id="rId14" imgW="35356800" imgH="5486400" progId="Equation.3">
                  <p:embed/>
                </p:oleObj>
              </mc:Choice>
              <mc:Fallback>
                <p:oleObj name="公式" r:id="rId14" imgW="35356800" imgH="5486400" progId="Equation.3">
                  <p:embed/>
                  <p:pic>
                    <p:nvPicPr>
                      <p:cNvPr id="0" name="Object 17"/>
                      <p:cNvPicPr>
                        <a:picLocks noChangeAspect="1"/>
                      </p:cNvPicPr>
                      <p:nvPr/>
                    </p:nvPicPr>
                    <p:blipFill>
                      <a:blip r:embed="rId15"/>
                      <a:stretch>
                        <a:fillRect/>
                      </a:stretch>
                    </p:blipFill>
                    <p:spPr>
                      <a:xfrm>
                        <a:off x="1607254" y="4606857"/>
                        <a:ext cx="3552825" cy="550862"/>
                      </a:xfrm>
                      <a:prstGeom prst="rect">
                        <a:avLst/>
                      </a:prstGeom>
                      <a:noFill/>
                      <a:ln w="9525">
                        <a:noFill/>
                      </a:ln>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18193" y="1469011"/>
            <a:ext cx="8128000" cy="537648"/>
          </a:xfrm>
          <a:prstGeom prst="rect">
            <a:avLst/>
          </a:prstGeom>
          <a:noFill/>
        </p:spPr>
        <p:txBody>
          <a:bodyPr>
            <a:spAutoFit/>
          </a:bodyPr>
          <a:lstStyle/>
          <a:p>
            <a:pPr marL="342900" indent="-342900">
              <a:lnSpc>
                <a:spcPts val="4000"/>
              </a:lnSpc>
              <a:spcBef>
                <a:spcPts val="0"/>
              </a:spcBef>
              <a:buClr>
                <a:srgbClr val="C00000"/>
              </a:buClr>
              <a:buSzPct val="100000"/>
              <a:buFont typeface="Wingdings" panose="05000000000000000000" pitchFamily="2" charset="2"/>
              <a:buChar char="p"/>
              <a:defRPr/>
            </a:pPr>
            <a:r>
              <a:rPr lang="zh-CN" altLang="en-US" sz="2800" b="1" dirty="0">
                <a:latin typeface="仿宋" panose="02010609060101010101" pitchFamily="49" charset="-122"/>
                <a:ea typeface="仿宋" panose="02010609060101010101" pitchFamily="49" charset="-122"/>
                <a:sym typeface="+mn-ea"/>
              </a:rPr>
              <a:t>谓词公式表示知识的一般步骤：</a:t>
            </a:r>
            <a:endParaRPr lang="zh-CN" altLang="en-US" sz="2800" b="1" dirty="0">
              <a:latin typeface="仿宋" panose="02010609060101010101" pitchFamily="49" charset="-122"/>
              <a:ea typeface="仿宋" panose="02010609060101010101" pitchFamily="49" charset="-122"/>
              <a:sym typeface="+mn-ea"/>
            </a:endParaRPr>
          </a:p>
        </p:txBody>
      </p:sp>
      <p:sp>
        <p:nvSpPr>
          <p:cNvPr id="31" name="MH_Other_1"/>
          <p:cNvSpPr/>
          <p:nvPr>
            <p:custDataLst>
              <p:tags r:id="rId1"/>
            </p:custDataLst>
          </p:nvPr>
        </p:nvSpPr>
        <p:spPr>
          <a:xfrm>
            <a:off x="1784052" y="4317673"/>
            <a:ext cx="1425575" cy="1427162"/>
          </a:xfrm>
          <a:custGeom>
            <a:avLst/>
            <a:gdLst>
              <a:gd name="connsiteX0" fmla="*/ 713124 w 1426250"/>
              <a:gd name="connsiteY0" fmla="*/ 152812 h 1426250"/>
              <a:gd name="connsiteX1" fmla="*/ 152812 w 1426250"/>
              <a:gd name="connsiteY1" fmla="*/ 713124 h 1426250"/>
              <a:gd name="connsiteX2" fmla="*/ 713124 w 1426250"/>
              <a:gd name="connsiteY2" fmla="*/ 1273436 h 1426250"/>
              <a:gd name="connsiteX3" fmla="*/ 1273436 w 1426250"/>
              <a:gd name="connsiteY3" fmla="*/ 713124 h 1426250"/>
              <a:gd name="connsiteX4" fmla="*/ 713124 w 1426250"/>
              <a:gd name="connsiteY4" fmla="*/ 152812 h 1426250"/>
              <a:gd name="connsiteX5" fmla="*/ 713125 w 1426250"/>
              <a:gd name="connsiteY5" fmla="*/ 0 h 1426250"/>
              <a:gd name="connsiteX6" fmla="*/ 1426250 w 1426250"/>
              <a:gd name="connsiteY6" fmla="*/ 713125 h 1426250"/>
              <a:gd name="connsiteX7" fmla="*/ 713125 w 1426250"/>
              <a:gd name="connsiteY7" fmla="*/ 1426250 h 1426250"/>
              <a:gd name="connsiteX8" fmla="*/ 0 w 1426250"/>
              <a:gd name="connsiteY8" fmla="*/ 713125 h 1426250"/>
              <a:gd name="connsiteX9" fmla="*/ 713125 w 1426250"/>
              <a:gd name="connsiteY9" fmla="*/ 0 h 142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26250" h="1426250">
                <a:moveTo>
                  <a:pt x="713124" y="152812"/>
                </a:moveTo>
                <a:cubicBezTo>
                  <a:pt x="403672" y="152812"/>
                  <a:pt x="152812" y="403672"/>
                  <a:pt x="152812" y="713124"/>
                </a:cubicBezTo>
                <a:cubicBezTo>
                  <a:pt x="152812" y="1022576"/>
                  <a:pt x="403672" y="1273436"/>
                  <a:pt x="713124" y="1273436"/>
                </a:cubicBezTo>
                <a:cubicBezTo>
                  <a:pt x="1022576" y="1273436"/>
                  <a:pt x="1273436" y="1022576"/>
                  <a:pt x="1273436" y="713124"/>
                </a:cubicBezTo>
                <a:cubicBezTo>
                  <a:pt x="1273436" y="403672"/>
                  <a:pt x="1022576" y="152812"/>
                  <a:pt x="713124" y="152812"/>
                </a:cubicBezTo>
                <a:close/>
                <a:moveTo>
                  <a:pt x="713125" y="0"/>
                </a:moveTo>
                <a:cubicBezTo>
                  <a:pt x="1106973" y="0"/>
                  <a:pt x="1426250" y="319277"/>
                  <a:pt x="1426250" y="713125"/>
                </a:cubicBezTo>
                <a:cubicBezTo>
                  <a:pt x="1426250" y="1106973"/>
                  <a:pt x="1106973" y="1426250"/>
                  <a:pt x="713125" y="1426250"/>
                </a:cubicBezTo>
                <a:cubicBezTo>
                  <a:pt x="319277" y="1426250"/>
                  <a:pt x="0" y="1106973"/>
                  <a:pt x="0" y="713125"/>
                </a:cubicBezTo>
                <a:cubicBezTo>
                  <a:pt x="0" y="319277"/>
                  <a:pt x="319277" y="0"/>
                  <a:pt x="713125" y="0"/>
                </a:cubicBezTo>
                <a:close/>
              </a:path>
            </a:pathLst>
          </a:custGeom>
          <a:solidFill>
            <a:srgbClr val="F3F3F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spcBef>
                <a:spcPts val="0"/>
              </a:spcBef>
              <a:spcAft>
                <a:spcPts val="0"/>
              </a:spcAft>
              <a:defRPr/>
            </a:pPr>
            <a:endParaRPr lang="zh-CN" altLang="en-US" sz="2200"/>
          </a:p>
        </p:txBody>
      </p:sp>
      <p:sp>
        <p:nvSpPr>
          <p:cNvPr id="32" name="MH_Other_2"/>
          <p:cNvSpPr/>
          <p:nvPr>
            <p:custDataLst>
              <p:tags r:id="rId2"/>
            </p:custDataLst>
          </p:nvPr>
        </p:nvSpPr>
        <p:spPr bwMode="auto">
          <a:xfrm>
            <a:off x="2053386" y="4588140"/>
            <a:ext cx="886537" cy="886538"/>
          </a:xfrm>
          <a:prstGeom prst="ellipse">
            <a:avLst/>
          </a:prstGeom>
          <a:gradFill flip="none" rotWithShape="1">
            <a:gsLst>
              <a:gs pos="0">
                <a:srgbClr val="F68207"/>
              </a:gs>
              <a:gs pos="47000">
                <a:srgbClr val="F68207"/>
              </a:gs>
              <a:gs pos="82000">
                <a:srgbClr val="F68207"/>
              </a:gs>
            </a:gsLst>
            <a:path path="circle">
              <a:fillToRect r="100000" b="100000"/>
            </a:path>
            <a:tileRect l="-100000" t="-100000"/>
          </a:gradFill>
          <a:ln w="6350">
            <a:noFill/>
          </a:ln>
          <a:effectLst>
            <a:outerShdw blurRad="635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anchor="ctr">
            <a:normAutofit/>
          </a:bodyPr>
          <a:lstStyle/>
          <a:p>
            <a:pPr algn="ctr" eaLnBrk="1" fontAlgn="auto" hangingPunct="1">
              <a:spcBef>
                <a:spcPts val="0"/>
              </a:spcBef>
              <a:spcAft>
                <a:spcPts val="0"/>
              </a:spcAft>
              <a:defRPr/>
            </a:pPr>
            <a:r>
              <a:rPr lang="en-US" altLang="zh-CN" sz="2200" b="1" dirty="0">
                <a:solidFill>
                  <a:srgbClr val="FFFFFF"/>
                </a:solidFill>
                <a:latin typeface="Arial" panose="020B0604020202020204" pitchFamily="34" charset="0"/>
                <a:cs typeface="Arial" panose="020B0604020202020204" pitchFamily="34" charset="0"/>
              </a:rPr>
              <a:t>03</a:t>
            </a:r>
            <a:endParaRPr lang="zh-CN" altLang="en-US" sz="2200" b="1" dirty="0">
              <a:solidFill>
                <a:srgbClr val="FFFFFF"/>
              </a:solidFill>
              <a:latin typeface="Arial" panose="020B0604020202020204" pitchFamily="34" charset="0"/>
              <a:cs typeface="Arial" panose="020B0604020202020204" pitchFamily="34" charset="0"/>
            </a:endParaRPr>
          </a:p>
        </p:txBody>
      </p:sp>
      <p:sp>
        <p:nvSpPr>
          <p:cNvPr id="33" name="MH_Other_3"/>
          <p:cNvSpPr/>
          <p:nvPr>
            <p:custDataLst>
              <p:tags r:id="rId3"/>
            </p:custDataLst>
          </p:nvPr>
        </p:nvSpPr>
        <p:spPr>
          <a:xfrm>
            <a:off x="1435551" y="2101984"/>
            <a:ext cx="1131887" cy="1131888"/>
          </a:xfrm>
          <a:custGeom>
            <a:avLst/>
            <a:gdLst>
              <a:gd name="connsiteX0" fmla="*/ 566054 w 1132108"/>
              <a:gd name="connsiteY0" fmla="*/ 121298 h 1132108"/>
              <a:gd name="connsiteX1" fmla="*/ 121297 w 1132108"/>
              <a:gd name="connsiteY1" fmla="*/ 566055 h 1132108"/>
              <a:gd name="connsiteX2" fmla="*/ 566054 w 1132108"/>
              <a:gd name="connsiteY2" fmla="*/ 1010812 h 1132108"/>
              <a:gd name="connsiteX3" fmla="*/ 1010811 w 1132108"/>
              <a:gd name="connsiteY3" fmla="*/ 566055 h 1132108"/>
              <a:gd name="connsiteX4" fmla="*/ 566054 w 1132108"/>
              <a:gd name="connsiteY4" fmla="*/ 121298 h 1132108"/>
              <a:gd name="connsiteX5" fmla="*/ 566054 w 1132108"/>
              <a:gd name="connsiteY5" fmla="*/ 0 h 1132108"/>
              <a:gd name="connsiteX6" fmla="*/ 1132108 w 1132108"/>
              <a:gd name="connsiteY6" fmla="*/ 566054 h 1132108"/>
              <a:gd name="connsiteX7" fmla="*/ 566054 w 1132108"/>
              <a:gd name="connsiteY7" fmla="*/ 1132108 h 1132108"/>
              <a:gd name="connsiteX8" fmla="*/ 0 w 1132108"/>
              <a:gd name="connsiteY8" fmla="*/ 566054 h 1132108"/>
              <a:gd name="connsiteX9" fmla="*/ 566054 w 1132108"/>
              <a:gd name="connsiteY9" fmla="*/ 0 h 1132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2108" h="1132108">
                <a:moveTo>
                  <a:pt x="566054" y="121298"/>
                </a:moveTo>
                <a:cubicBezTo>
                  <a:pt x="320421" y="121298"/>
                  <a:pt x="121297" y="320422"/>
                  <a:pt x="121297" y="566055"/>
                </a:cubicBezTo>
                <a:cubicBezTo>
                  <a:pt x="121297" y="811688"/>
                  <a:pt x="320421" y="1010812"/>
                  <a:pt x="566054" y="1010812"/>
                </a:cubicBezTo>
                <a:cubicBezTo>
                  <a:pt x="811687" y="1010812"/>
                  <a:pt x="1010811" y="811688"/>
                  <a:pt x="1010811" y="566055"/>
                </a:cubicBezTo>
                <a:cubicBezTo>
                  <a:pt x="1010811" y="320422"/>
                  <a:pt x="811687" y="121298"/>
                  <a:pt x="566054" y="121298"/>
                </a:cubicBezTo>
                <a:close/>
                <a:moveTo>
                  <a:pt x="566054" y="0"/>
                </a:moveTo>
                <a:cubicBezTo>
                  <a:pt x="878677" y="0"/>
                  <a:pt x="1132108" y="253431"/>
                  <a:pt x="1132108" y="566054"/>
                </a:cubicBezTo>
                <a:cubicBezTo>
                  <a:pt x="1132108" y="878677"/>
                  <a:pt x="878677" y="1132108"/>
                  <a:pt x="566054" y="1132108"/>
                </a:cubicBezTo>
                <a:cubicBezTo>
                  <a:pt x="253431" y="1132108"/>
                  <a:pt x="0" y="878677"/>
                  <a:pt x="0" y="566054"/>
                </a:cubicBezTo>
                <a:cubicBezTo>
                  <a:pt x="0" y="253431"/>
                  <a:pt x="253431" y="0"/>
                  <a:pt x="566054" y="0"/>
                </a:cubicBezTo>
                <a:close/>
              </a:path>
            </a:pathLst>
          </a:custGeom>
          <a:solidFill>
            <a:srgbClr val="F3F3F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spcBef>
                <a:spcPts val="0"/>
              </a:spcBef>
              <a:spcAft>
                <a:spcPts val="0"/>
              </a:spcAft>
              <a:defRPr/>
            </a:pPr>
            <a:endParaRPr lang="zh-CN" altLang="en-US" sz="2200"/>
          </a:p>
        </p:txBody>
      </p:sp>
      <p:sp>
        <p:nvSpPr>
          <p:cNvPr id="34" name="MH_Other_4"/>
          <p:cNvSpPr/>
          <p:nvPr>
            <p:custDataLst>
              <p:tags r:id="rId4"/>
            </p:custDataLst>
          </p:nvPr>
        </p:nvSpPr>
        <p:spPr bwMode="auto">
          <a:xfrm>
            <a:off x="1681215" y="2335534"/>
            <a:ext cx="640032" cy="640034"/>
          </a:xfrm>
          <a:prstGeom prst="ellipse">
            <a:avLst/>
          </a:prstGeom>
          <a:gradFill flip="none" rotWithShape="1">
            <a:gsLst>
              <a:gs pos="0">
                <a:srgbClr val="01AFEE"/>
              </a:gs>
              <a:gs pos="47000">
                <a:srgbClr val="01AFEE"/>
              </a:gs>
              <a:gs pos="82000">
                <a:srgbClr val="01AFEE"/>
              </a:gs>
            </a:gsLst>
            <a:path path="circle">
              <a:fillToRect r="100000" b="100000"/>
            </a:path>
            <a:tileRect l="-100000" t="-100000"/>
          </a:gradFill>
          <a:ln w="6350">
            <a:noFill/>
          </a:ln>
          <a:effectLst>
            <a:outerShdw blurRad="635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anchor="ctr">
            <a:normAutofit/>
          </a:bodyPr>
          <a:lstStyle/>
          <a:p>
            <a:pPr algn="ctr" eaLnBrk="1" fontAlgn="auto" hangingPunct="1">
              <a:spcBef>
                <a:spcPts val="0"/>
              </a:spcBef>
              <a:spcAft>
                <a:spcPts val="0"/>
              </a:spcAft>
              <a:defRPr/>
            </a:pPr>
            <a:r>
              <a:rPr lang="en-US" altLang="zh-CN" sz="2200" b="1" dirty="0">
                <a:solidFill>
                  <a:srgbClr val="FFFFFF"/>
                </a:solidFill>
                <a:latin typeface="Arial" panose="020B0604020202020204" pitchFamily="34" charset="0"/>
                <a:cs typeface="Arial" panose="020B0604020202020204" pitchFamily="34" charset="0"/>
              </a:rPr>
              <a:t>01</a:t>
            </a:r>
            <a:endParaRPr lang="zh-CN" altLang="en-US" sz="2200" b="1" dirty="0">
              <a:solidFill>
                <a:srgbClr val="FFFFFF"/>
              </a:solidFill>
              <a:latin typeface="Arial" panose="020B0604020202020204" pitchFamily="34" charset="0"/>
              <a:cs typeface="Arial" panose="020B0604020202020204" pitchFamily="34" charset="0"/>
            </a:endParaRPr>
          </a:p>
        </p:txBody>
      </p:sp>
      <p:sp>
        <p:nvSpPr>
          <p:cNvPr id="35" name="MH_Other_5"/>
          <p:cNvSpPr/>
          <p:nvPr>
            <p:custDataLst>
              <p:tags r:id="rId5"/>
            </p:custDataLst>
          </p:nvPr>
        </p:nvSpPr>
        <p:spPr>
          <a:xfrm>
            <a:off x="2195963" y="2940184"/>
            <a:ext cx="1274763" cy="1273175"/>
          </a:xfrm>
          <a:custGeom>
            <a:avLst/>
            <a:gdLst>
              <a:gd name="connsiteX0" fmla="*/ 636719 w 1273438"/>
              <a:gd name="connsiteY0" fmla="*/ 136441 h 1273438"/>
              <a:gd name="connsiteX1" fmla="*/ 136440 w 1273438"/>
              <a:gd name="connsiteY1" fmla="*/ 636720 h 1273438"/>
              <a:gd name="connsiteX2" fmla="*/ 636719 w 1273438"/>
              <a:gd name="connsiteY2" fmla="*/ 1136999 h 1273438"/>
              <a:gd name="connsiteX3" fmla="*/ 1136998 w 1273438"/>
              <a:gd name="connsiteY3" fmla="*/ 636720 h 1273438"/>
              <a:gd name="connsiteX4" fmla="*/ 636719 w 1273438"/>
              <a:gd name="connsiteY4" fmla="*/ 136441 h 1273438"/>
              <a:gd name="connsiteX5" fmla="*/ 636719 w 1273438"/>
              <a:gd name="connsiteY5" fmla="*/ 0 h 1273438"/>
              <a:gd name="connsiteX6" fmla="*/ 1273438 w 1273438"/>
              <a:gd name="connsiteY6" fmla="*/ 636719 h 1273438"/>
              <a:gd name="connsiteX7" fmla="*/ 636719 w 1273438"/>
              <a:gd name="connsiteY7" fmla="*/ 1273438 h 1273438"/>
              <a:gd name="connsiteX8" fmla="*/ 0 w 1273438"/>
              <a:gd name="connsiteY8" fmla="*/ 636719 h 1273438"/>
              <a:gd name="connsiteX9" fmla="*/ 636719 w 1273438"/>
              <a:gd name="connsiteY9" fmla="*/ 0 h 1273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3438" h="1273438">
                <a:moveTo>
                  <a:pt x="636719" y="136441"/>
                </a:moveTo>
                <a:cubicBezTo>
                  <a:pt x="360423" y="136441"/>
                  <a:pt x="136440" y="360424"/>
                  <a:pt x="136440" y="636720"/>
                </a:cubicBezTo>
                <a:cubicBezTo>
                  <a:pt x="136440" y="913016"/>
                  <a:pt x="360423" y="1136999"/>
                  <a:pt x="636719" y="1136999"/>
                </a:cubicBezTo>
                <a:cubicBezTo>
                  <a:pt x="913015" y="1136999"/>
                  <a:pt x="1136998" y="913016"/>
                  <a:pt x="1136998" y="636720"/>
                </a:cubicBezTo>
                <a:cubicBezTo>
                  <a:pt x="1136998" y="360424"/>
                  <a:pt x="913015" y="136441"/>
                  <a:pt x="636719" y="136441"/>
                </a:cubicBezTo>
                <a:close/>
                <a:moveTo>
                  <a:pt x="636719" y="0"/>
                </a:moveTo>
                <a:cubicBezTo>
                  <a:pt x="988369" y="0"/>
                  <a:pt x="1273438" y="285069"/>
                  <a:pt x="1273438" y="636719"/>
                </a:cubicBezTo>
                <a:cubicBezTo>
                  <a:pt x="1273438" y="988369"/>
                  <a:pt x="988369" y="1273438"/>
                  <a:pt x="636719" y="1273438"/>
                </a:cubicBezTo>
                <a:cubicBezTo>
                  <a:pt x="285069" y="1273438"/>
                  <a:pt x="0" y="988369"/>
                  <a:pt x="0" y="636719"/>
                </a:cubicBezTo>
                <a:cubicBezTo>
                  <a:pt x="0" y="285069"/>
                  <a:pt x="285069" y="0"/>
                  <a:pt x="636719" y="0"/>
                </a:cubicBezTo>
                <a:close/>
              </a:path>
            </a:pathLst>
          </a:custGeom>
          <a:solidFill>
            <a:srgbClr val="F3F3F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spcBef>
                <a:spcPts val="0"/>
              </a:spcBef>
              <a:spcAft>
                <a:spcPts val="0"/>
              </a:spcAft>
              <a:defRPr/>
            </a:pPr>
            <a:endParaRPr lang="zh-CN" altLang="en-US" sz="2200"/>
          </a:p>
        </p:txBody>
      </p:sp>
      <p:sp>
        <p:nvSpPr>
          <p:cNvPr id="36" name="MH_Other_6"/>
          <p:cNvSpPr/>
          <p:nvPr>
            <p:custDataLst>
              <p:tags r:id="rId6"/>
            </p:custDataLst>
          </p:nvPr>
        </p:nvSpPr>
        <p:spPr bwMode="auto">
          <a:xfrm>
            <a:off x="2456828" y="3196700"/>
            <a:ext cx="752799" cy="752801"/>
          </a:xfrm>
          <a:prstGeom prst="ellipse">
            <a:avLst/>
          </a:prstGeom>
          <a:gradFill flip="none" rotWithShape="1">
            <a:gsLst>
              <a:gs pos="0">
                <a:srgbClr val="93D051"/>
              </a:gs>
              <a:gs pos="47000">
                <a:srgbClr val="93D051"/>
              </a:gs>
              <a:gs pos="82000">
                <a:srgbClr val="93D051"/>
              </a:gs>
            </a:gsLst>
            <a:path path="circle">
              <a:fillToRect r="100000" b="100000"/>
            </a:path>
            <a:tileRect l="-100000" t="-100000"/>
          </a:gradFill>
          <a:ln w="6350">
            <a:noFill/>
          </a:ln>
          <a:effectLst>
            <a:outerShdw blurRad="635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anchor="ctr">
            <a:normAutofit/>
          </a:bodyPr>
          <a:lstStyle/>
          <a:p>
            <a:pPr algn="ctr" eaLnBrk="1" fontAlgn="auto" hangingPunct="1">
              <a:spcBef>
                <a:spcPts val="0"/>
              </a:spcBef>
              <a:spcAft>
                <a:spcPts val="0"/>
              </a:spcAft>
              <a:defRPr/>
            </a:pPr>
            <a:r>
              <a:rPr lang="en-US" altLang="zh-CN" sz="2200" b="1" dirty="0">
                <a:solidFill>
                  <a:srgbClr val="FFFFFF"/>
                </a:solidFill>
                <a:latin typeface="Arial" panose="020B0604020202020204" pitchFamily="34" charset="0"/>
                <a:cs typeface="Arial" panose="020B0604020202020204" pitchFamily="34" charset="0"/>
              </a:rPr>
              <a:t>02</a:t>
            </a:r>
            <a:endParaRPr lang="zh-CN" altLang="en-US" sz="2200" b="1" dirty="0">
              <a:solidFill>
                <a:srgbClr val="FFFFFF"/>
              </a:solidFill>
              <a:latin typeface="Arial" panose="020B0604020202020204" pitchFamily="34" charset="0"/>
              <a:cs typeface="Arial" panose="020B0604020202020204" pitchFamily="34" charset="0"/>
            </a:endParaRPr>
          </a:p>
        </p:txBody>
      </p:sp>
      <p:sp>
        <p:nvSpPr>
          <p:cNvPr id="37" name="MH_Text_1"/>
          <p:cNvSpPr txBox="1">
            <a:spLocks noChangeArrowheads="1"/>
          </p:cNvSpPr>
          <p:nvPr>
            <p:custDataLst>
              <p:tags r:id="rId7"/>
            </p:custDataLst>
          </p:nvPr>
        </p:nvSpPr>
        <p:spPr bwMode="auto">
          <a:xfrm>
            <a:off x="3327851" y="2101984"/>
            <a:ext cx="4195762" cy="8302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just" eaLnBrk="1" hangingPunct="1">
              <a:lnSpc>
                <a:spcPct val="120000"/>
              </a:lnSpc>
            </a:pPr>
            <a:r>
              <a:rPr lang="zh-CN" altLang="en-US" sz="2200" dirty="0">
                <a:solidFill>
                  <a:srgbClr val="FF0000"/>
                </a:solidFill>
                <a:latin typeface="宋体" panose="02010600030101010101" pitchFamily="2" charset="-122"/>
              </a:rPr>
              <a:t>定义谓词及个体，</a:t>
            </a:r>
            <a:r>
              <a:rPr lang="zh-CN" altLang="en-US" sz="2200" dirty="0">
                <a:latin typeface="宋体" panose="02010600030101010101" pitchFamily="2" charset="-122"/>
              </a:rPr>
              <a:t>确定每个谓词及个体的确切含义；</a:t>
            </a:r>
            <a:endParaRPr lang="zh-CN" altLang="en-US" sz="2200" dirty="0">
              <a:latin typeface="宋体" panose="02010600030101010101" pitchFamily="2" charset="-122"/>
            </a:endParaRPr>
          </a:p>
        </p:txBody>
      </p:sp>
      <p:cxnSp>
        <p:nvCxnSpPr>
          <p:cNvPr id="38" name="MH_Other_7"/>
          <p:cNvCxnSpPr>
            <a:stCxn id="33" idx="3"/>
            <a:endCxn id="37" idx="1"/>
          </p:cNvCxnSpPr>
          <p:nvPr>
            <p:custDataLst>
              <p:tags r:id="rId8"/>
            </p:custDataLst>
          </p:nvPr>
        </p:nvCxnSpPr>
        <p:spPr>
          <a:xfrm flipV="1">
            <a:off x="2446165" y="2517115"/>
            <a:ext cx="881686" cy="150814"/>
          </a:xfrm>
          <a:prstGeom prst="bentConnector3">
            <a:avLst>
              <a:gd name="adj1" fmla="val 50000"/>
            </a:avLst>
          </a:prstGeom>
          <a:noFill/>
          <a:ln w="12700">
            <a:solidFill>
              <a:srgbClr val="76DAFE"/>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cxnSp>
        <p:nvCxnSpPr>
          <p:cNvPr id="39" name="MH_Other_8"/>
          <p:cNvCxnSpPr/>
          <p:nvPr>
            <p:custDataLst>
              <p:tags r:id="rId9"/>
            </p:custDataLst>
          </p:nvPr>
        </p:nvCxnSpPr>
        <p:spPr>
          <a:xfrm flipV="1">
            <a:off x="3383413" y="3424372"/>
            <a:ext cx="4140200" cy="387350"/>
          </a:xfrm>
          <a:prstGeom prst="bentConnector3">
            <a:avLst>
              <a:gd name="adj1" fmla="val 7913"/>
            </a:avLst>
          </a:prstGeom>
          <a:noFill/>
          <a:ln w="12700">
            <a:solidFill>
              <a:srgbClr val="C9E7A7"/>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cxnSp>
        <p:nvCxnSpPr>
          <p:cNvPr id="40" name="MH_Other_9"/>
          <p:cNvCxnSpPr/>
          <p:nvPr>
            <p:custDataLst>
              <p:tags r:id="rId10"/>
            </p:custDataLst>
          </p:nvPr>
        </p:nvCxnSpPr>
        <p:spPr>
          <a:xfrm flipV="1">
            <a:off x="3266984" y="4746759"/>
            <a:ext cx="4201067" cy="420077"/>
          </a:xfrm>
          <a:prstGeom prst="bentConnector3">
            <a:avLst>
              <a:gd name="adj1" fmla="val 50000"/>
            </a:avLst>
          </a:prstGeom>
          <a:noFill/>
          <a:ln w="12700">
            <a:solidFill>
              <a:srgbClr val="FBC181"/>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sp>
        <p:nvSpPr>
          <p:cNvPr id="41" name="MH_Other_10"/>
          <p:cNvSpPr/>
          <p:nvPr>
            <p:custDataLst>
              <p:tags r:id="rId11"/>
            </p:custDataLst>
          </p:nvPr>
        </p:nvSpPr>
        <p:spPr bwMode="auto">
          <a:xfrm rot="2140418">
            <a:off x="2177752" y="4627235"/>
            <a:ext cx="730250" cy="669925"/>
          </a:xfrm>
          <a:prstGeom prst="ellipse">
            <a:avLst/>
          </a:prstGeom>
          <a:gradFill flip="none" rotWithShape="1">
            <a:gsLst>
              <a:gs pos="0">
                <a:srgbClr val="FFFFFF">
                  <a:alpha val="0"/>
                </a:srgbClr>
              </a:gs>
              <a:gs pos="16000">
                <a:srgbClr val="FFFFFF">
                  <a:alpha val="86667"/>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200"/>
          </a:p>
        </p:txBody>
      </p:sp>
      <p:sp>
        <p:nvSpPr>
          <p:cNvPr id="42" name="MH_Other_11"/>
          <p:cNvSpPr/>
          <p:nvPr>
            <p:custDataLst>
              <p:tags r:id="rId12"/>
            </p:custDataLst>
          </p:nvPr>
        </p:nvSpPr>
        <p:spPr>
          <a:xfrm>
            <a:off x="2110743" y="4702736"/>
            <a:ext cx="771818" cy="771817"/>
          </a:xfrm>
          <a:prstGeom prst="ellipse">
            <a:avLst/>
          </a:prstGeom>
          <a:gradFill>
            <a:gsLst>
              <a:gs pos="28000">
                <a:srgbClr val="FFFFFF">
                  <a:alpha val="0"/>
                </a:srgbClr>
              </a:gs>
              <a:gs pos="98000">
                <a:srgbClr val="FFFFFF">
                  <a:alpha val="78824"/>
                </a:srgbClr>
              </a:gs>
              <a:gs pos="78000">
                <a:srgbClr val="FFFFFF">
                  <a:alpha val="40784"/>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200"/>
          </a:p>
        </p:txBody>
      </p:sp>
      <p:sp>
        <p:nvSpPr>
          <p:cNvPr id="43" name="MH_Other_12"/>
          <p:cNvSpPr/>
          <p:nvPr>
            <p:custDataLst>
              <p:tags r:id="rId13"/>
            </p:custDataLst>
          </p:nvPr>
        </p:nvSpPr>
        <p:spPr bwMode="auto">
          <a:xfrm rot="2140418">
            <a:off x="1770513" y="2363922"/>
            <a:ext cx="528638" cy="482600"/>
          </a:xfrm>
          <a:prstGeom prst="ellipse">
            <a:avLst/>
          </a:prstGeom>
          <a:gradFill flip="none" rotWithShape="1">
            <a:gsLst>
              <a:gs pos="0">
                <a:srgbClr val="FFFFFF">
                  <a:alpha val="0"/>
                </a:srgbClr>
              </a:gs>
              <a:gs pos="16000">
                <a:srgbClr val="FFFFFF">
                  <a:alpha val="86667"/>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200"/>
          </a:p>
        </p:txBody>
      </p:sp>
      <p:sp>
        <p:nvSpPr>
          <p:cNvPr id="44" name="MH_Other_13"/>
          <p:cNvSpPr/>
          <p:nvPr>
            <p:custDataLst>
              <p:tags r:id="rId14"/>
            </p:custDataLst>
          </p:nvPr>
        </p:nvSpPr>
        <p:spPr>
          <a:xfrm>
            <a:off x="1722625" y="2422722"/>
            <a:ext cx="557210" cy="557211"/>
          </a:xfrm>
          <a:prstGeom prst="ellipse">
            <a:avLst/>
          </a:prstGeom>
          <a:gradFill>
            <a:gsLst>
              <a:gs pos="28000">
                <a:srgbClr val="FFFFFF">
                  <a:alpha val="0"/>
                </a:srgbClr>
              </a:gs>
              <a:gs pos="98000">
                <a:srgbClr val="FFFFFF">
                  <a:alpha val="78824"/>
                </a:srgbClr>
              </a:gs>
              <a:gs pos="78000">
                <a:srgbClr val="FFFFFF">
                  <a:alpha val="40784"/>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200"/>
          </a:p>
        </p:txBody>
      </p:sp>
      <p:sp>
        <p:nvSpPr>
          <p:cNvPr id="45" name="MH_Other_14"/>
          <p:cNvSpPr/>
          <p:nvPr>
            <p:custDataLst>
              <p:tags r:id="rId15"/>
            </p:custDataLst>
          </p:nvPr>
        </p:nvSpPr>
        <p:spPr bwMode="auto">
          <a:xfrm rot="2140418">
            <a:off x="2562676" y="3229109"/>
            <a:ext cx="620712" cy="568325"/>
          </a:xfrm>
          <a:prstGeom prst="ellipse">
            <a:avLst/>
          </a:prstGeom>
          <a:gradFill flip="none" rotWithShape="1">
            <a:gsLst>
              <a:gs pos="0">
                <a:srgbClr val="FFFFFF">
                  <a:alpha val="0"/>
                </a:srgbClr>
              </a:gs>
              <a:gs pos="16000">
                <a:srgbClr val="FFFFFF">
                  <a:alpha val="86667"/>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200"/>
          </a:p>
        </p:txBody>
      </p:sp>
      <p:sp>
        <p:nvSpPr>
          <p:cNvPr id="46" name="MH_Other_15"/>
          <p:cNvSpPr/>
          <p:nvPr>
            <p:custDataLst>
              <p:tags r:id="rId16"/>
            </p:custDataLst>
          </p:nvPr>
        </p:nvSpPr>
        <p:spPr>
          <a:xfrm>
            <a:off x="2505535" y="3301014"/>
            <a:ext cx="655387" cy="655387"/>
          </a:xfrm>
          <a:prstGeom prst="ellipse">
            <a:avLst/>
          </a:prstGeom>
          <a:gradFill>
            <a:gsLst>
              <a:gs pos="28000">
                <a:srgbClr val="FFFFFF">
                  <a:alpha val="0"/>
                </a:srgbClr>
              </a:gs>
              <a:gs pos="98000">
                <a:srgbClr val="FFFFFF">
                  <a:alpha val="78824"/>
                </a:srgbClr>
              </a:gs>
              <a:gs pos="78000">
                <a:srgbClr val="FFFFFF">
                  <a:alpha val="40784"/>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200"/>
          </a:p>
        </p:txBody>
      </p:sp>
      <p:sp>
        <p:nvSpPr>
          <p:cNvPr id="47" name="MH_Text_1"/>
          <p:cNvSpPr txBox="1">
            <a:spLocks noChangeArrowheads="1"/>
          </p:cNvSpPr>
          <p:nvPr>
            <p:custDataLst>
              <p:tags r:id="rId17"/>
            </p:custDataLst>
          </p:nvPr>
        </p:nvSpPr>
        <p:spPr bwMode="auto">
          <a:xfrm>
            <a:off x="3729962" y="3416046"/>
            <a:ext cx="4795201" cy="8302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just" eaLnBrk="1" hangingPunct="1">
              <a:lnSpc>
                <a:spcPct val="120000"/>
              </a:lnSpc>
            </a:pPr>
            <a:r>
              <a:rPr lang="zh-CN" altLang="en-US" sz="2200" dirty="0">
                <a:latin typeface="宋体" panose="02010600030101010101" pitchFamily="2" charset="-122"/>
              </a:rPr>
              <a:t>根据所要表达的事物或概念，</a:t>
            </a:r>
            <a:r>
              <a:rPr lang="zh-CN" altLang="en-US" sz="2200" dirty="0">
                <a:solidFill>
                  <a:srgbClr val="FF0000"/>
                </a:solidFill>
                <a:latin typeface="宋体" panose="02010600030101010101" pitchFamily="2" charset="-122"/>
              </a:rPr>
              <a:t>为</a:t>
            </a:r>
            <a:r>
              <a:rPr lang="zh-CN" altLang="en-US" sz="2200" dirty="0">
                <a:latin typeface="宋体" panose="02010600030101010101" pitchFamily="2" charset="-122"/>
              </a:rPr>
              <a:t>每个谓词中的</a:t>
            </a:r>
            <a:r>
              <a:rPr lang="zh-CN" altLang="en-US" sz="2200" dirty="0">
                <a:solidFill>
                  <a:srgbClr val="FF0000"/>
                </a:solidFill>
                <a:latin typeface="宋体" panose="02010600030101010101" pitchFamily="2" charset="-122"/>
              </a:rPr>
              <a:t>变元赋以特定的值</a:t>
            </a:r>
            <a:r>
              <a:rPr lang="zh-CN" altLang="en-US" sz="2200" dirty="0">
                <a:latin typeface="宋体" panose="02010600030101010101" pitchFamily="2" charset="-122"/>
              </a:rPr>
              <a:t>；</a:t>
            </a:r>
            <a:endParaRPr lang="zh-CN" altLang="en-US" sz="2200" dirty="0">
              <a:latin typeface="宋体" panose="02010600030101010101" pitchFamily="2" charset="-122"/>
            </a:endParaRPr>
          </a:p>
        </p:txBody>
      </p:sp>
      <p:sp>
        <p:nvSpPr>
          <p:cNvPr id="48" name="MH_Text_1"/>
          <p:cNvSpPr txBox="1">
            <a:spLocks noChangeArrowheads="1"/>
          </p:cNvSpPr>
          <p:nvPr>
            <p:custDataLst>
              <p:tags r:id="rId18"/>
            </p:custDataLst>
          </p:nvPr>
        </p:nvSpPr>
        <p:spPr bwMode="auto">
          <a:xfrm>
            <a:off x="3464994" y="4730108"/>
            <a:ext cx="5254133" cy="82994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just" eaLnBrk="1" hangingPunct="1">
              <a:lnSpc>
                <a:spcPct val="120000"/>
              </a:lnSpc>
            </a:pPr>
            <a:r>
              <a:rPr lang="zh-CN" altLang="en-US" sz="2200" dirty="0">
                <a:latin typeface="宋体" panose="02010600030101010101" pitchFamily="2" charset="-122"/>
              </a:rPr>
              <a:t>根据所要表达的知识的语义，</a:t>
            </a:r>
            <a:r>
              <a:rPr lang="zh-CN" altLang="en-US" sz="2200" dirty="0">
                <a:solidFill>
                  <a:srgbClr val="FF0000"/>
                </a:solidFill>
                <a:latin typeface="宋体" panose="02010600030101010101" pitchFamily="2" charset="-122"/>
              </a:rPr>
              <a:t>用适当的连接符将各个谓词连接起来形成谓词公式</a:t>
            </a:r>
            <a:r>
              <a:rPr lang="zh-CN" altLang="en-US" sz="2200" dirty="0">
                <a:latin typeface="宋体" panose="02010600030101010101" pitchFamily="2" charset="-122"/>
              </a:rPr>
              <a:t>。</a:t>
            </a:r>
            <a:endParaRPr lang="zh-CN" altLang="en-US" sz="2200" dirty="0">
              <a:latin typeface="宋体" panose="02010600030101010101" pitchFamily="2" charset="-122"/>
            </a:endParaRPr>
          </a:p>
        </p:txBody>
      </p:sp>
      <p:sp>
        <p:nvSpPr>
          <p:cNvPr id="22" name="标题 21"/>
          <p:cNvSpPr>
            <a:spLocks noGrp="1"/>
          </p:cNvSpPr>
          <p:nvPr>
            <p:ph type="title"/>
          </p:nvPr>
        </p:nvSpPr>
        <p:spPr/>
        <p:txBody>
          <a:bodyPr/>
          <a:lstStyle/>
          <a:p>
            <a:r>
              <a:rPr lang="en-US" altLang="zh-CN" b="1" dirty="0" smtClean="0">
                <a:solidFill>
                  <a:schemeClr val="tx1"/>
                </a:solidFill>
                <a:latin typeface="仿宋" panose="02010609060101010101" pitchFamily="49" charset="-122"/>
                <a:ea typeface="仿宋" panose="02010609060101010101" pitchFamily="49" charset="-122"/>
              </a:rPr>
              <a:t>2.3.5  </a:t>
            </a:r>
            <a:r>
              <a:rPr lang="zh-CN" altLang="en-US" b="1" dirty="0" smtClean="0">
                <a:solidFill>
                  <a:schemeClr val="tx1"/>
                </a:solidFill>
                <a:latin typeface="仿宋" panose="02010609060101010101" pitchFamily="49" charset="-122"/>
                <a:ea typeface="仿宋" panose="02010609060101010101" pitchFamily="49" charset="-122"/>
              </a:rPr>
              <a:t>一阶谓词逻辑知识表示方法</a:t>
            </a:r>
            <a:endParaRPr lang="zh-CN" altLang="en-US" b="1" dirty="0">
              <a:solidFill>
                <a:schemeClr val="tx1"/>
              </a:solidFill>
              <a:latin typeface="仿宋" panose="02010609060101010101" pitchFamily="49" charset="-122"/>
              <a:ea typeface="仿宋" panose="02010609060101010101" pitchFamily="49" charset="-122"/>
            </a:endParaRPr>
          </a:p>
        </p:txBody>
      </p:sp>
    </p:spTree>
  </p:cSld>
  <p:clrMapOvr>
    <a:masterClrMapping/>
  </p:clrMapOvr>
  <p:transition>
    <p:random/>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6"/>
          <p:cNvSpPr txBox="1"/>
          <p:nvPr/>
        </p:nvSpPr>
        <p:spPr>
          <a:xfrm>
            <a:off x="1124957" y="3258417"/>
            <a:ext cx="6965338" cy="2763834"/>
          </a:xfrm>
          <a:prstGeom prst="rect">
            <a:avLst/>
          </a:prstGeom>
          <a:solidFill>
            <a:srgbClr val="FFFFFF"/>
          </a:solidFill>
          <a:ln w="9525" cap="flat" cmpd="sng">
            <a:noFill/>
            <a:prstDash val="solid"/>
            <a:miter/>
            <a:headEnd type="none" w="med" len="med"/>
            <a:tailEnd type="none" w="med" len="med"/>
          </a:ln>
        </p:spPr>
        <p:txBody>
          <a:bodyPr wrap="square">
            <a:spAutoFit/>
          </a:bodyPr>
          <a:lstStyle/>
          <a:p>
            <a:pPr algn="just">
              <a:lnSpc>
                <a:spcPct val="120000"/>
              </a:lnSpc>
              <a:spcBef>
                <a:spcPct val="50000"/>
              </a:spcBef>
              <a:buClr>
                <a:srgbClr val="0070C0"/>
              </a:buClr>
            </a:pPr>
            <a:r>
              <a:rPr lang="zh-CN" altLang="en-US" sz="2800" b="1" noProof="1">
                <a:solidFill>
                  <a:schemeClr val="tx2"/>
                </a:solidFill>
                <a:latin typeface="Times New Roman" panose="02020603050405020304" pitchFamily="18" charset="0"/>
              </a:rPr>
              <a:t>第一步：定义谓词如下。</a:t>
            </a:r>
            <a:endParaRPr lang="zh-CN" altLang="en-US" sz="2800" b="1" noProof="1">
              <a:solidFill>
                <a:schemeClr val="tx2"/>
              </a:solidFill>
              <a:latin typeface="Times New Roman" panose="02020603050405020304" pitchFamily="18" charset="0"/>
            </a:endParaRPr>
          </a:p>
          <a:p>
            <a:pPr marL="539750">
              <a:spcBef>
                <a:spcPts val="0"/>
              </a:spcBef>
              <a:buClr>
                <a:srgbClr val="0070C0"/>
              </a:buClr>
              <a:buFont typeface="Arial" panose="020B0604020202020204" pitchFamily="34" charset="0"/>
              <a:buNone/>
            </a:pPr>
            <a:r>
              <a:rPr lang="zh-CN" altLang="en-US" sz="2800" b="1" noProof="1">
                <a:latin typeface="Times New Roman" panose="02020603050405020304" pitchFamily="18" charset="0"/>
              </a:rPr>
              <a:t> </a:t>
            </a:r>
            <a:r>
              <a:rPr lang="zh-CN" altLang="en-US" sz="2800" noProof="1">
                <a:latin typeface="Times New Roman" panose="02020603050405020304" pitchFamily="18" charset="0"/>
              </a:rPr>
              <a:t>BCity(</a:t>
            </a:r>
            <a:r>
              <a:rPr lang="zh-CN" altLang="en-US" sz="2800" i="1" noProof="1">
                <a:latin typeface="Times New Roman" panose="02020603050405020304" pitchFamily="18" charset="0"/>
              </a:rPr>
              <a:t>x</a:t>
            </a:r>
            <a:r>
              <a:rPr lang="zh-CN" altLang="en-US" sz="2800" noProof="1">
                <a:latin typeface="Times New Roman" panose="02020603050405020304" pitchFamily="18" charset="0"/>
              </a:rPr>
              <a:t>)：</a:t>
            </a:r>
            <a:r>
              <a:rPr lang="zh-CN" altLang="en-US" sz="2800" i="1" noProof="1">
                <a:latin typeface="Times New Roman" panose="02020603050405020304" pitchFamily="18" charset="0"/>
              </a:rPr>
              <a:t>x</a:t>
            </a:r>
            <a:r>
              <a:rPr lang="zh-CN" altLang="en-US" sz="2800" noProof="1">
                <a:latin typeface="Times New Roman" panose="02020603050405020304" pitchFamily="18" charset="0"/>
              </a:rPr>
              <a:t>是一个美丽的城市</a:t>
            </a:r>
            <a:endParaRPr lang="zh-CN" altLang="en-US" sz="2800" noProof="1">
              <a:latin typeface="Times New Roman" panose="02020603050405020304" pitchFamily="18" charset="0"/>
            </a:endParaRPr>
          </a:p>
          <a:p>
            <a:pPr marL="539750">
              <a:spcBef>
                <a:spcPts val="0"/>
              </a:spcBef>
              <a:buClr>
                <a:srgbClr val="0070C0"/>
              </a:buClr>
              <a:buFont typeface="Arial" panose="020B0604020202020204" pitchFamily="34" charset="0"/>
              <a:buNone/>
            </a:pPr>
            <a:r>
              <a:rPr lang="zh-CN" altLang="en-US" sz="2800" noProof="1">
                <a:latin typeface="Times New Roman" panose="02020603050405020304" pitchFamily="18" charset="0"/>
              </a:rPr>
              <a:t> HCity(</a:t>
            </a:r>
            <a:r>
              <a:rPr lang="zh-CN" altLang="en-US" sz="2800" i="1" noProof="1">
                <a:latin typeface="Times New Roman" panose="02020603050405020304" pitchFamily="18" charset="0"/>
              </a:rPr>
              <a:t>x</a:t>
            </a:r>
            <a:r>
              <a:rPr lang="zh-CN" altLang="en-US" sz="2800" noProof="1">
                <a:latin typeface="Times New Roman" panose="02020603050405020304" pitchFamily="18" charset="0"/>
              </a:rPr>
              <a:t>)：</a:t>
            </a:r>
            <a:r>
              <a:rPr lang="zh-CN" altLang="en-US" sz="2800" i="1" noProof="1">
                <a:latin typeface="Times New Roman" panose="02020603050405020304" pitchFamily="18" charset="0"/>
              </a:rPr>
              <a:t>x</a:t>
            </a:r>
            <a:r>
              <a:rPr lang="zh-CN" altLang="en-US" sz="2800" noProof="1">
                <a:latin typeface="Times New Roman" panose="02020603050405020304" pitchFamily="18" charset="0"/>
              </a:rPr>
              <a:t>是一个沿海城市</a:t>
            </a:r>
            <a:endParaRPr lang="zh-CN" altLang="en-US" sz="2800" noProof="1">
              <a:latin typeface="Times New Roman" panose="02020603050405020304" pitchFamily="18" charset="0"/>
            </a:endParaRPr>
          </a:p>
          <a:p>
            <a:pPr marL="539750">
              <a:spcBef>
                <a:spcPts val="0"/>
              </a:spcBef>
              <a:buClr>
                <a:srgbClr val="0070C0"/>
              </a:buClr>
              <a:buFont typeface="Arial" panose="020B0604020202020204" pitchFamily="34" charset="0"/>
              <a:buNone/>
            </a:pPr>
            <a:r>
              <a:rPr lang="zh-CN" altLang="en-US" sz="2800" noProof="1">
                <a:latin typeface="Times New Roman" panose="02020603050405020304" pitchFamily="18" charset="0"/>
              </a:rPr>
              <a:t> Boy(</a:t>
            </a:r>
            <a:r>
              <a:rPr lang="zh-CN" altLang="en-US" sz="2800" i="1" noProof="1">
                <a:latin typeface="Times New Roman" panose="02020603050405020304" pitchFamily="18" charset="0"/>
              </a:rPr>
              <a:t>x</a:t>
            </a:r>
            <a:r>
              <a:rPr lang="zh-CN" altLang="en-US" sz="2800" noProof="1">
                <a:latin typeface="Times New Roman" panose="02020603050405020304" pitchFamily="18" charset="0"/>
              </a:rPr>
              <a:t>)：</a:t>
            </a:r>
            <a:r>
              <a:rPr lang="zh-CN" altLang="en-US" sz="2800" i="1" noProof="1">
                <a:latin typeface="Times New Roman" panose="02020603050405020304" pitchFamily="18" charset="0"/>
              </a:rPr>
              <a:t>x</a:t>
            </a:r>
            <a:r>
              <a:rPr lang="zh-CN" altLang="en-US" sz="2800" noProof="1">
                <a:latin typeface="Times New Roman" panose="02020603050405020304" pitchFamily="18" charset="0"/>
              </a:rPr>
              <a:t>是男孩       </a:t>
            </a:r>
            <a:endParaRPr lang="zh-CN" altLang="en-US" sz="2800" noProof="1">
              <a:latin typeface="Times New Roman" panose="02020603050405020304" pitchFamily="18" charset="0"/>
            </a:endParaRPr>
          </a:p>
          <a:p>
            <a:pPr marL="539750">
              <a:spcBef>
                <a:spcPts val="0"/>
              </a:spcBef>
              <a:buClr>
                <a:srgbClr val="0070C0"/>
              </a:buClr>
              <a:buFont typeface="Arial" panose="020B0604020202020204" pitchFamily="34" charset="0"/>
              <a:buNone/>
            </a:pPr>
            <a:r>
              <a:rPr lang="zh-CN" altLang="en-US" sz="2800" noProof="1">
                <a:latin typeface="Times New Roman" panose="02020603050405020304" pitchFamily="18" charset="0"/>
              </a:rPr>
              <a:t> Girl(</a:t>
            </a:r>
            <a:r>
              <a:rPr lang="zh-CN" altLang="en-US" sz="2800" i="1" noProof="1">
                <a:latin typeface="Times New Roman" panose="02020603050405020304" pitchFamily="18" charset="0"/>
              </a:rPr>
              <a:t>x</a:t>
            </a:r>
            <a:r>
              <a:rPr lang="zh-CN" altLang="en-US" sz="2800" noProof="1">
                <a:latin typeface="Times New Roman" panose="02020603050405020304" pitchFamily="18" charset="0"/>
              </a:rPr>
              <a:t>)：</a:t>
            </a:r>
            <a:r>
              <a:rPr lang="zh-CN" altLang="en-US" sz="2800" i="1" noProof="1">
                <a:latin typeface="Times New Roman" panose="02020603050405020304" pitchFamily="18" charset="0"/>
              </a:rPr>
              <a:t> x</a:t>
            </a:r>
            <a:r>
              <a:rPr lang="zh-CN" altLang="en-US" sz="2800" noProof="1">
                <a:latin typeface="Times New Roman" panose="02020603050405020304" pitchFamily="18" charset="0"/>
              </a:rPr>
              <a:t>是女孩</a:t>
            </a:r>
            <a:endParaRPr lang="zh-CN" altLang="en-US" sz="2800" noProof="1">
              <a:latin typeface="Times New Roman" panose="02020603050405020304" pitchFamily="18" charset="0"/>
            </a:endParaRPr>
          </a:p>
          <a:p>
            <a:pPr marL="539750">
              <a:spcBef>
                <a:spcPts val="0"/>
              </a:spcBef>
              <a:buClr>
                <a:srgbClr val="0070C0"/>
              </a:buClr>
              <a:buFont typeface="Arial" panose="020B0604020202020204" pitchFamily="34" charset="0"/>
              <a:buNone/>
            </a:pPr>
            <a:r>
              <a:rPr lang="zh-CN" altLang="en-US" sz="2800" noProof="1">
                <a:latin typeface="Times New Roman" panose="02020603050405020304" pitchFamily="18" charset="0"/>
              </a:rPr>
              <a:t> High(</a:t>
            </a:r>
            <a:r>
              <a:rPr lang="zh-CN" altLang="en-US" sz="2800" i="1" noProof="1">
                <a:latin typeface="Times New Roman" panose="02020603050405020304" pitchFamily="18" charset="0"/>
              </a:rPr>
              <a:t>x，y</a:t>
            </a:r>
            <a:r>
              <a:rPr lang="zh-CN" altLang="en-US" sz="2800" noProof="1">
                <a:latin typeface="Times New Roman" panose="02020603050405020304" pitchFamily="18" charset="0"/>
              </a:rPr>
              <a:t>)：</a:t>
            </a:r>
            <a:r>
              <a:rPr lang="zh-CN" altLang="en-US" sz="2800" i="1" noProof="1">
                <a:latin typeface="Times New Roman" panose="02020603050405020304" pitchFamily="18" charset="0"/>
              </a:rPr>
              <a:t>x</a:t>
            </a:r>
            <a:r>
              <a:rPr lang="zh-CN" altLang="en-US" sz="2800" noProof="1">
                <a:latin typeface="Times New Roman" panose="02020603050405020304" pitchFamily="18" charset="0"/>
              </a:rPr>
              <a:t>比</a:t>
            </a:r>
            <a:r>
              <a:rPr lang="zh-CN" altLang="en-US" sz="2800" i="1" noProof="1">
                <a:latin typeface="Times New Roman" panose="02020603050405020304" pitchFamily="18" charset="0"/>
              </a:rPr>
              <a:t>y</a:t>
            </a:r>
            <a:r>
              <a:rPr lang="zh-CN" altLang="en-US" sz="2800" noProof="1">
                <a:latin typeface="Times New Roman" panose="02020603050405020304" pitchFamily="18" charset="0"/>
              </a:rPr>
              <a:t>长得高</a:t>
            </a:r>
            <a:endParaRPr lang="zh-CN" altLang="en-US" sz="2800" noProof="1">
              <a:latin typeface="Times New Roman" panose="02020603050405020304" pitchFamily="18" charset="0"/>
            </a:endParaRPr>
          </a:p>
        </p:txBody>
      </p:sp>
      <p:sp>
        <p:nvSpPr>
          <p:cNvPr id="6" name="文本框 5"/>
          <p:cNvSpPr txBox="1"/>
          <p:nvPr/>
        </p:nvSpPr>
        <p:spPr>
          <a:xfrm>
            <a:off x="296883" y="429925"/>
            <a:ext cx="8128000" cy="537648"/>
          </a:xfrm>
          <a:prstGeom prst="rect">
            <a:avLst/>
          </a:prstGeom>
          <a:noFill/>
        </p:spPr>
        <p:txBody>
          <a:bodyPr>
            <a:spAutoFit/>
          </a:bodyPr>
          <a:lstStyle/>
          <a:p>
            <a:pPr>
              <a:lnSpc>
                <a:spcPts val="4000"/>
              </a:lnSpc>
              <a:spcBef>
                <a:spcPts val="0"/>
              </a:spcBef>
              <a:buClr>
                <a:srgbClr val="C00000"/>
              </a:buClr>
              <a:buSzPct val="100000"/>
              <a:defRPr/>
            </a:pPr>
            <a:r>
              <a:rPr lang="zh-CN" altLang="en-US" sz="2800" b="1" dirty="0" smtClean="0">
                <a:latin typeface="仿宋" panose="02010609060101010101" pitchFamily="49" charset="-122"/>
                <a:ea typeface="仿宋" panose="02010609060101010101" pitchFamily="49" charset="-122"/>
                <a:sym typeface="+mn-ea"/>
              </a:rPr>
              <a:t>例：用</a:t>
            </a:r>
            <a:r>
              <a:rPr lang="zh-CN" altLang="en-US" sz="2800" b="1" dirty="0">
                <a:latin typeface="仿宋" panose="02010609060101010101" pitchFamily="49" charset="-122"/>
                <a:ea typeface="仿宋" panose="02010609060101010101" pitchFamily="49" charset="-122"/>
                <a:sym typeface="+mn-ea"/>
              </a:rPr>
              <a:t>谓词逻辑表示下列知识：</a:t>
            </a:r>
            <a:endParaRPr lang="zh-CN" altLang="en-US" sz="2800" b="1" dirty="0">
              <a:latin typeface="仿宋" panose="02010609060101010101" pitchFamily="49" charset="-122"/>
              <a:ea typeface="仿宋" panose="02010609060101010101" pitchFamily="49" charset="-122"/>
              <a:sym typeface="+mn-ea"/>
            </a:endParaRPr>
          </a:p>
        </p:txBody>
      </p:sp>
      <p:sp>
        <p:nvSpPr>
          <p:cNvPr id="3" name="矩形 2"/>
          <p:cNvSpPr/>
          <p:nvPr/>
        </p:nvSpPr>
        <p:spPr>
          <a:xfrm>
            <a:off x="296883" y="1806686"/>
            <a:ext cx="8621486" cy="954107"/>
          </a:xfrm>
          <a:prstGeom prst="rect">
            <a:avLst/>
          </a:prstGeom>
          <a:solidFill>
            <a:schemeClr val="bg1"/>
          </a:solidFill>
        </p:spPr>
        <p:txBody>
          <a:bodyPr wrap="square">
            <a:spAutoFit/>
          </a:bodyPr>
          <a:lstStyle/>
          <a:p>
            <a:pPr marL="457200" indent="-457200" algn="just">
              <a:spcBef>
                <a:spcPts val="0"/>
              </a:spcBef>
              <a:buClr>
                <a:schemeClr val="accent2"/>
              </a:buClr>
            </a:pPr>
            <a:r>
              <a:rPr lang="zh-CN" altLang="en-US" sz="2800" noProof="1" smtClean="0">
                <a:latin typeface="楷体" panose="02010609060101010101" pitchFamily="49" charset="-122"/>
                <a:ea typeface="楷体" panose="02010609060101010101" pitchFamily="49" charset="-122"/>
              </a:rPr>
              <a:t>开封是</a:t>
            </a:r>
            <a:r>
              <a:rPr lang="zh-CN" altLang="en-US" sz="2800" noProof="1">
                <a:latin typeface="楷体" panose="02010609060101010101" pitchFamily="49" charset="-122"/>
                <a:ea typeface="楷体" panose="02010609060101010101" pitchFamily="49" charset="-122"/>
              </a:rPr>
              <a:t>一个美丽的城市，但它不是一个沿海城市。</a:t>
            </a:r>
            <a:endParaRPr lang="zh-CN" altLang="en-US" sz="2800" noProof="1">
              <a:latin typeface="楷体" panose="02010609060101010101" pitchFamily="49" charset="-122"/>
              <a:ea typeface="楷体" panose="02010609060101010101" pitchFamily="49" charset="-122"/>
            </a:endParaRPr>
          </a:p>
          <a:p>
            <a:pPr algn="just">
              <a:spcBef>
                <a:spcPts val="0"/>
              </a:spcBef>
              <a:buClr>
                <a:schemeClr val="accent2"/>
              </a:buClr>
              <a:buFont typeface="Wingdings" panose="05000000000000000000" pitchFamily="2" charset="2"/>
              <a:buNone/>
            </a:pPr>
            <a:r>
              <a:rPr lang="zh-CN" altLang="en-US" sz="2800" noProof="1">
                <a:latin typeface="楷体" panose="02010609060101010101" pitchFamily="49" charset="-122"/>
                <a:ea typeface="楷体" panose="02010609060101010101" pitchFamily="49" charset="-122"/>
              </a:rPr>
              <a:t>如果马亮是男孩，张红是女孩，则马亮比张红长的高。</a:t>
            </a:r>
            <a:endParaRPr lang="zh-CN" altLang="en-US" sz="2800" noProof="1">
              <a:latin typeface="楷体" panose="02010609060101010101" pitchFamily="49" charset="-122"/>
              <a:ea typeface="楷体" panose="02010609060101010101" pitchFamily="49" charset="-122"/>
            </a:endParaRPr>
          </a:p>
        </p:txBody>
      </p:sp>
    </p:spTree>
  </p:cSld>
  <p:clrMapOvr>
    <a:masterClrMapping/>
  </p:clrMapOvr>
  <p:transition>
    <p:random/>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8" name="Text Box 6"/>
          <p:cNvSpPr txBox="1"/>
          <p:nvPr/>
        </p:nvSpPr>
        <p:spPr>
          <a:xfrm>
            <a:off x="980415" y="2772849"/>
            <a:ext cx="6898162" cy="1273175"/>
          </a:xfrm>
          <a:prstGeom prst="rect">
            <a:avLst/>
          </a:prstGeom>
          <a:solidFill>
            <a:srgbClr val="FFFFFF"/>
          </a:solidFill>
          <a:ln w="9525" cap="flat" cmpd="sng">
            <a:noFill/>
            <a:prstDash val="solid"/>
            <a:miter/>
            <a:headEnd type="none" w="med" len="med"/>
            <a:tailEnd type="none" w="med" len="med"/>
          </a:ln>
        </p:spPr>
        <p:txBody>
          <a:bodyPr wrap="square">
            <a:spAutoFit/>
          </a:bodyPr>
          <a:lstStyle/>
          <a:p>
            <a:pPr algn="just">
              <a:lnSpc>
                <a:spcPct val="120000"/>
              </a:lnSpc>
              <a:spcBef>
                <a:spcPct val="50000"/>
              </a:spcBef>
              <a:buClr>
                <a:srgbClr val="0070C0"/>
              </a:buClr>
            </a:pPr>
            <a:r>
              <a:rPr lang="zh-CN" altLang="en-US" sz="2400" b="1" noProof="1">
                <a:solidFill>
                  <a:schemeClr val="tx2"/>
                </a:solidFill>
                <a:latin typeface="Times New Roman" panose="02020603050405020304" pitchFamily="18" charset="0"/>
                <a:sym typeface="+mn-ea"/>
              </a:rPr>
              <a:t>第二步：将这些个体代入谓词中。</a:t>
            </a:r>
            <a:endParaRPr lang="zh-CN" altLang="en-US" sz="2400" b="1" noProof="1">
              <a:solidFill>
                <a:schemeClr val="tx2"/>
              </a:solidFill>
              <a:latin typeface="Times New Roman" panose="02020603050405020304" pitchFamily="18" charset="0"/>
            </a:endParaRPr>
          </a:p>
          <a:p>
            <a:pPr marL="720090">
              <a:spcBef>
                <a:spcPts val="0"/>
              </a:spcBef>
              <a:buClr>
                <a:srgbClr val="0070C0"/>
              </a:buClr>
              <a:buFont typeface="Arial" panose="020B0604020202020204" pitchFamily="34" charset="0"/>
              <a:buNone/>
            </a:pPr>
            <a:r>
              <a:rPr lang="zh-CN" altLang="en-US" sz="2400" noProof="1">
                <a:latin typeface="Times New Roman" panose="02020603050405020304" pitchFamily="18" charset="0"/>
                <a:sym typeface="+mn-ea"/>
              </a:rPr>
              <a:t>BCity</a:t>
            </a:r>
            <a:r>
              <a:rPr lang="zh-CN" altLang="en-US" sz="2400" noProof="1" smtClean="0">
                <a:latin typeface="Times New Roman" panose="02020603050405020304" pitchFamily="18" charset="0"/>
                <a:sym typeface="+mn-ea"/>
              </a:rPr>
              <a:t>(</a:t>
            </a:r>
            <a:r>
              <a:rPr lang="en-US" altLang="zh-CN" sz="2400" noProof="1" smtClean="0">
                <a:latin typeface="Times New Roman" panose="02020603050405020304" pitchFamily="18" charset="0"/>
                <a:sym typeface="+mn-ea"/>
              </a:rPr>
              <a:t>Kaifeng</a:t>
            </a:r>
            <a:r>
              <a:rPr lang="zh-CN" altLang="en-US" sz="2400" noProof="1">
                <a:latin typeface="Times New Roman" panose="02020603050405020304" pitchFamily="18" charset="0"/>
                <a:sym typeface="+mn-ea"/>
              </a:rPr>
              <a:t>)， HCity</a:t>
            </a:r>
            <a:r>
              <a:rPr lang="zh-CN" altLang="en-US" sz="2400" noProof="1" smtClean="0">
                <a:latin typeface="Times New Roman" panose="02020603050405020304" pitchFamily="18" charset="0"/>
                <a:sym typeface="+mn-ea"/>
              </a:rPr>
              <a:t>(</a:t>
            </a:r>
            <a:r>
              <a:rPr lang="en-US" altLang="zh-CN" sz="2400" dirty="0" smtClean="0">
                <a:latin typeface="Times New Roman" panose="02020603050405020304" pitchFamily="18" charset="0"/>
                <a:sym typeface="+mn-ea"/>
              </a:rPr>
              <a:t>Kaifeng</a:t>
            </a:r>
            <a:r>
              <a:rPr lang="zh-CN" altLang="en-US" sz="2400" noProof="1">
                <a:latin typeface="Times New Roman" panose="02020603050405020304" pitchFamily="18" charset="0"/>
                <a:sym typeface="+mn-ea"/>
              </a:rPr>
              <a:t>)， Boy</a:t>
            </a:r>
            <a:r>
              <a:rPr lang="zh-CN" altLang="en-US" sz="2400" noProof="1" smtClean="0">
                <a:latin typeface="Times New Roman" panose="02020603050405020304" pitchFamily="18" charset="0"/>
                <a:sym typeface="+mn-ea"/>
              </a:rPr>
              <a:t>(</a:t>
            </a:r>
            <a:r>
              <a:rPr lang="en-US" altLang="zh-CN" sz="2400" noProof="1" smtClean="0">
                <a:latin typeface="Times New Roman" panose="02020603050405020304" pitchFamily="18" charset="0"/>
                <a:sym typeface="+mn-ea"/>
              </a:rPr>
              <a:t>M</a:t>
            </a:r>
            <a:r>
              <a:rPr lang="zh-CN" altLang="en-US" sz="2400" noProof="1" smtClean="0">
                <a:latin typeface="Times New Roman" panose="02020603050405020304" pitchFamily="18" charset="0"/>
                <a:sym typeface="+mn-ea"/>
              </a:rPr>
              <a:t>al</a:t>
            </a:r>
            <a:r>
              <a:rPr lang="zh-CN" altLang="en-US" sz="2400" noProof="1">
                <a:latin typeface="Times New Roman" panose="02020603050405020304" pitchFamily="18" charset="0"/>
                <a:sym typeface="+mn-ea"/>
              </a:rPr>
              <a:t>)，         Girl</a:t>
            </a:r>
            <a:r>
              <a:rPr lang="zh-CN" altLang="en-US" sz="2400" noProof="1" smtClean="0">
                <a:latin typeface="Times New Roman" panose="02020603050405020304" pitchFamily="18" charset="0"/>
                <a:sym typeface="+mn-ea"/>
              </a:rPr>
              <a:t>(</a:t>
            </a:r>
            <a:r>
              <a:rPr lang="en-US" altLang="zh-CN" sz="2400" noProof="1" smtClean="0">
                <a:latin typeface="Times New Roman" panose="02020603050405020304" pitchFamily="18" charset="0"/>
                <a:sym typeface="+mn-ea"/>
              </a:rPr>
              <a:t>Z</a:t>
            </a:r>
            <a:r>
              <a:rPr lang="zh-CN" altLang="en-US" sz="2400" noProof="1" smtClean="0">
                <a:latin typeface="Times New Roman" panose="02020603050405020304" pitchFamily="18" charset="0"/>
                <a:sym typeface="+mn-ea"/>
              </a:rPr>
              <a:t>hangh</a:t>
            </a:r>
            <a:r>
              <a:rPr lang="zh-CN" altLang="en-US" sz="2400" noProof="1">
                <a:latin typeface="Times New Roman" panose="02020603050405020304" pitchFamily="18" charset="0"/>
                <a:sym typeface="+mn-ea"/>
              </a:rPr>
              <a:t>)， High</a:t>
            </a:r>
            <a:r>
              <a:rPr lang="zh-CN" altLang="en-US" sz="2400" noProof="1" smtClean="0">
                <a:latin typeface="Times New Roman" panose="02020603050405020304" pitchFamily="18" charset="0"/>
                <a:sym typeface="+mn-ea"/>
              </a:rPr>
              <a:t>(</a:t>
            </a:r>
            <a:r>
              <a:rPr lang="en-US" altLang="zh-CN" sz="2400" noProof="1" smtClean="0">
                <a:latin typeface="Times New Roman" panose="02020603050405020304" pitchFamily="18" charset="0"/>
                <a:sym typeface="+mn-ea"/>
              </a:rPr>
              <a:t>M</a:t>
            </a:r>
            <a:r>
              <a:rPr lang="zh-CN" altLang="en-US" sz="2400" noProof="1" smtClean="0">
                <a:latin typeface="Times New Roman" panose="02020603050405020304" pitchFamily="18" charset="0"/>
                <a:sym typeface="+mn-ea"/>
              </a:rPr>
              <a:t>al，</a:t>
            </a:r>
            <a:r>
              <a:rPr lang="en-US" altLang="zh-CN" sz="2400" noProof="1" smtClean="0">
                <a:latin typeface="Times New Roman" panose="02020603050405020304" pitchFamily="18" charset="0"/>
                <a:sym typeface="+mn-ea"/>
              </a:rPr>
              <a:t>Z</a:t>
            </a:r>
            <a:r>
              <a:rPr lang="zh-CN" altLang="en-US" sz="2400" noProof="1" smtClean="0">
                <a:latin typeface="Times New Roman" panose="02020603050405020304" pitchFamily="18" charset="0"/>
                <a:sym typeface="+mn-ea"/>
              </a:rPr>
              <a:t>hangh</a:t>
            </a:r>
            <a:r>
              <a:rPr lang="zh-CN" altLang="en-US" sz="2400" noProof="1">
                <a:latin typeface="Times New Roman" panose="02020603050405020304" pitchFamily="18" charset="0"/>
                <a:sym typeface="+mn-ea"/>
              </a:rPr>
              <a:t>)    </a:t>
            </a:r>
            <a:endParaRPr lang="zh-CN" altLang="en-US" sz="2400" noProof="1">
              <a:latin typeface="Times New Roman" panose="02020603050405020304" pitchFamily="18" charset="0"/>
              <a:sym typeface="+mn-ea"/>
            </a:endParaRPr>
          </a:p>
        </p:txBody>
      </p:sp>
      <p:sp>
        <p:nvSpPr>
          <p:cNvPr id="2" name="Text Box 6"/>
          <p:cNvSpPr txBox="1"/>
          <p:nvPr/>
        </p:nvSpPr>
        <p:spPr>
          <a:xfrm>
            <a:off x="629624" y="4250077"/>
            <a:ext cx="7560525" cy="1717393"/>
          </a:xfrm>
          <a:prstGeom prst="rect">
            <a:avLst/>
          </a:prstGeom>
          <a:solidFill>
            <a:srgbClr val="FFFFFF"/>
          </a:solidFill>
          <a:ln w="9525" cap="flat" cmpd="sng">
            <a:noFill/>
            <a:prstDash val="solid"/>
            <a:miter/>
            <a:headEnd type="none" w="med" len="med"/>
            <a:tailEnd type="none" w="med" len="med"/>
          </a:ln>
        </p:spPr>
        <p:txBody>
          <a:bodyPr wrap="square">
            <a:spAutoFit/>
          </a:bodyPr>
          <a:lstStyle/>
          <a:p>
            <a:pPr algn="just">
              <a:lnSpc>
                <a:spcPct val="120000"/>
              </a:lnSpc>
              <a:spcBef>
                <a:spcPct val="50000"/>
              </a:spcBef>
              <a:buClr>
                <a:srgbClr val="0070C0"/>
              </a:buClr>
            </a:pPr>
            <a:r>
              <a:rPr lang="zh-CN" altLang="en-US" sz="2400" b="1" noProof="1">
                <a:solidFill>
                  <a:schemeClr val="tx2"/>
                </a:solidFill>
                <a:latin typeface="Times New Roman" panose="02020603050405020304" pitchFamily="18" charset="0"/>
              </a:rPr>
              <a:t>第三步：根据语义，用谓词连接符将他们连接起来，得到表示上述知识的谓词公式。</a:t>
            </a:r>
            <a:endParaRPr lang="zh-CN" altLang="en-US" sz="2400" b="1" noProof="1">
              <a:solidFill>
                <a:schemeClr val="tx2"/>
              </a:solidFill>
              <a:latin typeface="Times New Roman" panose="02020603050405020304" pitchFamily="18" charset="0"/>
            </a:endParaRPr>
          </a:p>
          <a:p>
            <a:pPr marL="720090">
              <a:spcBef>
                <a:spcPts val="0"/>
              </a:spcBef>
              <a:buClr>
                <a:srgbClr val="0070C0"/>
              </a:buClr>
              <a:buFont typeface="Arial" panose="020B0604020202020204" pitchFamily="34" charset="0"/>
              <a:buNone/>
            </a:pPr>
            <a:r>
              <a:rPr lang="zh-CN" altLang="en-US" sz="2400" noProof="1">
                <a:latin typeface="Times New Roman" panose="02020603050405020304" pitchFamily="18" charset="0"/>
              </a:rPr>
              <a:t> BCity</a:t>
            </a:r>
            <a:r>
              <a:rPr lang="zh-CN" altLang="en-US" sz="2400" noProof="1" smtClean="0">
                <a:latin typeface="Times New Roman" panose="02020603050405020304" pitchFamily="18" charset="0"/>
              </a:rPr>
              <a:t>(</a:t>
            </a:r>
            <a:r>
              <a:rPr lang="en-US" altLang="zh-CN" sz="2400" noProof="1" smtClean="0">
                <a:latin typeface="Times New Roman" panose="02020603050405020304" pitchFamily="18" charset="0"/>
                <a:sym typeface="+mn-ea"/>
              </a:rPr>
              <a:t>Kaifeng</a:t>
            </a:r>
            <a:r>
              <a:rPr lang="zh-CN" altLang="en-US" sz="2400" noProof="1" smtClean="0">
                <a:latin typeface="Times New Roman" panose="02020603050405020304" pitchFamily="18" charset="0"/>
              </a:rPr>
              <a:t>)</a:t>
            </a:r>
            <a:r>
              <a:rPr lang="zh-CN" altLang="en-US" sz="2400" noProof="1">
                <a:latin typeface="Times New Roman" panose="02020603050405020304" pitchFamily="18" charset="0"/>
              </a:rPr>
              <a:t>∧¬ HCity</a:t>
            </a:r>
            <a:r>
              <a:rPr lang="zh-CN" altLang="en-US" sz="2400" noProof="1" smtClean="0">
                <a:latin typeface="Times New Roman" panose="02020603050405020304" pitchFamily="18" charset="0"/>
              </a:rPr>
              <a:t>(</a:t>
            </a:r>
            <a:r>
              <a:rPr lang="en-US" altLang="zh-CN" sz="2400" noProof="1" smtClean="0">
                <a:latin typeface="Times New Roman" panose="02020603050405020304" pitchFamily="18" charset="0"/>
                <a:sym typeface="+mn-ea"/>
              </a:rPr>
              <a:t>Kaifeng</a:t>
            </a:r>
            <a:r>
              <a:rPr lang="zh-CN" altLang="en-US" sz="2400" noProof="1" smtClean="0">
                <a:latin typeface="Times New Roman" panose="02020603050405020304" pitchFamily="18" charset="0"/>
              </a:rPr>
              <a:t>)</a:t>
            </a:r>
            <a:endParaRPr lang="zh-CN" altLang="en-US" sz="2400" noProof="1">
              <a:latin typeface="Times New Roman" panose="02020603050405020304" pitchFamily="18" charset="0"/>
            </a:endParaRPr>
          </a:p>
          <a:p>
            <a:pPr marL="720090">
              <a:spcBef>
                <a:spcPts val="0"/>
              </a:spcBef>
              <a:buClr>
                <a:srgbClr val="0070C0"/>
              </a:buClr>
              <a:buFont typeface="Arial" panose="020B0604020202020204" pitchFamily="34" charset="0"/>
              <a:buNone/>
            </a:pPr>
            <a:r>
              <a:rPr lang="zh-CN" altLang="en-US" sz="2400" noProof="1">
                <a:latin typeface="Times New Roman" panose="02020603050405020304" pitchFamily="18" charset="0"/>
              </a:rPr>
              <a:t> (Boy</a:t>
            </a:r>
            <a:r>
              <a:rPr lang="zh-CN" altLang="en-US" sz="2400" noProof="1" smtClean="0">
                <a:latin typeface="Times New Roman" panose="02020603050405020304" pitchFamily="18" charset="0"/>
              </a:rPr>
              <a:t>(</a:t>
            </a:r>
            <a:r>
              <a:rPr lang="en-US" altLang="zh-CN" sz="2400" noProof="1" smtClean="0">
                <a:latin typeface="Times New Roman" panose="02020603050405020304" pitchFamily="18" charset="0"/>
              </a:rPr>
              <a:t>M</a:t>
            </a:r>
            <a:r>
              <a:rPr lang="zh-CN" altLang="en-US" sz="2400" noProof="1" smtClean="0">
                <a:latin typeface="Times New Roman" panose="02020603050405020304" pitchFamily="18" charset="0"/>
              </a:rPr>
              <a:t>al</a:t>
            </a:r>
            <a:r>
              <a:rPr lang="zh-CN" altLang="en-US" sz="2400" noProof="1">
                <a:latin typeface="Times New Roman" panose="02020603050405020304" pitchFamily="18" charset="0"/>
              </a:rPr>
              <a:t>)∧Girl</a:t>
            </a:r>
            <a:r>
              <a:rPr lang="zh-CN" altLang="en-US" sz="2400" noProof="1" smtClean="0">
                <a:latin typeface="Times New Roman" panose="02020603050405020304" pitchFamily="18" charset="0"/>
              </a:rPr>
              <a:t>(</a:t>
            </a:r>
            <a:r>
              <a:rPr lang="en-US" altLang="zh-CN" sz="2400" noProof="1" smtClean="0">
                <a:latin typeface="Times New Roman" panose="02020603050405020304" pitchFamily="18" charset="0"/>
              </a:rPr>
              <a:t>Z</a:t>
            </a:r>
            <a:r>
              <a:rPr lang="zh-CN" altLang="en-US" sz="2400" noProof="1" smtClean="0">
                <a:latin typeface="Times New Roman" panose="02020603050405020304" pitchFamily="18" charset="0"/>
              </a:rPr>
              <a:t>hangh</a:t>
            </a:r>
            <a:r>
              <a:rPr lang="zh-CN" altLang="en-US" sz="2400" noProof="1">
                <a:latin typeface="Times New Roman" panose="02020603050405020304" pitchFamily="18" charset="0"/>
              </a:rPr>
              <a:t>))→High</a:t>
            </a:r>
            <a:r>
              <a:rPr lang="zh-CN" altLang="en-US" sz="2400" noProof="1" smtClean="0">
                <a:latin typeface="Times New Roman" panose="02020603050405020304" pitchFamily="18" charset="0"/>
              </a:rPr>
              <a:t>(</a:t>
            </a:r>
            <a:r>
              <a:rPr lang="en-US" altLang="zh-CN" sz="2400" noProof="1" smtClean="0">
                <a:latin typeface="Times New Roman" panose="02020603050405020304" pitchFamily="18" charset="0"/>
              </a:rPr>
              <a:t>M</a:t>
            </a:r>
            <a:r>
              <a:rPr lang="zh-CN" altLang="en-US" sz="2400" noProof="1" smtClean="0">
                <a:latin typeface="Times New Roman" panose="02020603050405020304" pitchFamily="18" charset="0"/>
              </a:rPr>
              <a:t>al，</a:t>
            </a:r>
            <a:r>
              <a:rPr lang="en-US" altLang="zh-CN" sz="2400" noProof="1" smtClean="0">
                <a:latin typeface="Times New Roman" panose="02020603050405020304" pitchFamily="18" charset="0"/>
              </a:rPr>
              <a:t>Z</a:t>
            </a:r>
            <a:r>
              <a:rPr lang="zh-CN" altLang="en-US" sz="2400" noProof="1" smtClean="0">
                <a:latin typeface="Times New Roman" panose="02020603050405020304" pitchFamily="18" charset="0"/>
              </a:rPr>
              <a:t>hangh</a:t>
            </a:r>
            <a:r>
              <a:rPr lang="zh-CN" altLang="en-US" sz="2400" noProof="1">
                <a:latin typeface="Times New Roman" panose="02020603050405020304" pitchFamily="18" charset="0"/>
              </a:rPr>
              <a:t>)</a:t>
            </a:r>
            <a:endParaRPr lang="zh-CN" altLang="en-US" sz="2400" noProof="1">
              <a:latin typeface="Times New Roman" panose="02020603050405020304" pitchFamily="18" charset="0"/>
            </a:endParaRPr>
          </a:p>
        </p:txBody>
      </p:sp>
      <p:sp>
        <p:nvSpPr>
          <p:cNvPr id="7" name="文本框 6"/>
          <p:cNvSpPr txBox="1"/>
          <p:nvPr/>
        </p:nvSpPr>
        <p:spPr>
          <a:xfrm>
            <a:off x="345886" y="510796"/>
            <a:ext cx="8128000" cy="537648"/>
          </a:xfrm>
          <a:prstGeom prst="rect">
            <a:avLst/>
          </a:prstGeom>
          <a:noFill/>
        </p:spPr>
        <p:txBody>
          <a:bodyPr>
            <a:spAutoFit/>
          </a:bodyPr>
          <a:lstStyle/>
          <a:p>
            <a:pPr>
              <a:lnSpc>
                <a:spcPts val="4000"/>
              </a:lnSpc>
              <a:spcBef>
                <a:spcPts val="0"/>
              </a:spcBef>
              <a:buClr>
                <a:srgbClr val="C00000"/>
              </a:buClr>
              <a:buSzPct val="100000"/>
              <a:defRPr/>
            </a:pPr>
            <a:r>
              <a:rPr lang="zh-CN" altLang="en-US" sz="2800" b="1" dirty="0" smtClean="0">
                <a:latin typeface="仿宋" panose="02010609060101010101" pitchFamily="49" charset="-122"/>
                <a:ea typeface="仿宋" panose="02010609060101010101" pitchFamily="49" charset="-122"/>
                <a:sym typeface="+mn-ea"/>
              </a:rPr>
              <a:t>例：</a:t>
            </a:r>
            <a:r>
              <a:rPr lang="en-US" altLang="zh-CN" sz="2800" b="1" dirty="0" smtClean="0">
                <a:latin typeface="仿宋" panose="02010609060101010101" pitchFamily="49" charset="-122"/>
                <a:ea typeface="仿宋" panose="02010609060101010101" pitchFamily="49" charset="-122"/>
                <a:sym typeface="+mn-ea"/>
              </a:rPr>
              <a:t>  </a:t>
            </a:r>
            <a:r>
              <a:rPr lang="zh-CN" altLang="en-US" sz="2800" b="1" dirty="0">
                <a:latin typeface="仿宋" panose="02010609060101010101" pitchFamily="49" charset="-122"/>
                <a:ea typeface="仿宋" panose="02010609060101010101" pitchFamily="49" charset="-122"/>
                <a:sym typeface="+mn-ea"/>
              </a:rPr>
              <a:t>用谓词逻辑表示下列知识：</a:t>
            </a:r>
            <a:endParaRPr lang="zh-CN" altLang="en-US" sz="2800" b="1" dirty="0">
              <a:latin typeface="仿宋" panose="02010609060101010101" pitchFamily="49" charset="-122"/>
              <a:ea typeface="仿宋" panose="02010609060101010101" pitchFamily="49" charset="-122"/>
              <a:sym typeface="+mn-ea"/>
            </a:endParaRPr>
          </a:p>
        </p:txBody>
      </p:sp>
      <p:sp>
        <p:nvSpPr>
          <p:cNvPr id="8" name="矩形 7"/>
          <p:cNvSpPr/>
          <p:nvPr/>
        </p:nvSpPr>
        <p:spPr>
          <a:xfrm>
            <a:off x="819629" y="1640431"/>
            <a:ext cx="7721285" cy="829945"/>
          </a:xfrm>
          <a:prstGeom prst="rect">
            <a:avLst/>
          </a:prstGeom>
          <a:solidFill>
            <a:schemeClr val="bg1"/>
          </a:solidFill>
        </p:spPr>
        <p:txBody>
          <a:bodyPr wrap="square">
            <a:spAutoFit/>
          </a:bodyPr>
          <a:lstStyle/>
          <a:p>
            <a:pPr marL="457200" indent="-457200" algn="just">
              <a:spcBef>
                <a:spcPts val="0"/>
              </a:spcBef>
              <a:buClr>
                <a:schemeClr val="accent2"/>
              </a:buClr>
            </a:pPr>
            <a:r>
              <a:rPr lang="zh-CN" altLang="en-US" sz="2400" noProof="1">
                <a:latin typeface="楷体" panose="02010609060101010101" pitchFamily="49" charset="-122"/>
                <a:ea typeface="楷体" panose="02010609060101010101" pitchFamily="49" charset="-122"/>
              </a:rPr>
              <a:t>开封是一个美丽的城市，但它不是一个沿海城市。</a:t>
            </a:r>
            <a:endParaRPr lang="zh-CN" altLang="en-US" sz="2400" noProof="1">
              <a:latin typeface="楷体" panose="02010609060101010101" pitchFamily="49" charset="-122"/>
              <a:ea typeface="楷体" panose="02010609060101010101" pitchFamily="49" charset="-122"/>
            </a:endParaRPr>
          </a:p>
          <a:p>
            <a:pPr algn="just">
              <a:spcBef>
                <a:spcPts val="0"/>
              </a:spcBef>
              <a:buClr>
                <a:schemeClr val="accent2"/>
              </a:buClr>
              <a:buFont typeface="Wingdings" panose="05000000000000000000" pitchFamily="2" charset="2"/>
              <a:buNone/>
            </a:pPr>
            <a:r>
              <a:rPr lang="zh-CN" altLang="en-US" sz="2400" noProof="1">
                <a:latin typeface="楷体" panose="02010609060101010101" pitchFamily="49" charset="-122"/>
                <a:ea typeface="楷体" panose="02010609060101010101" pitchFamily="49" charset="-122"/>
              </a:rPr>
              <a:t>如果马亮是男孩，张红是女孩，则马亮比张红长的高。</a:t>
            </a:r>
            <a:endParaRPr lang="zh-CN" altLang="en-US" sz="2400" noProof="1">
              <a:latin typeface="楷体" panose="02010609060101010101" pitchFamily="49" charset="-122"/>
              <a:ea typeface="楷体" panose="02010609060101010101" pitchFamily="49" charset="-122"/>
            </a:endParaRPr>
          </a:p>
        </p:txBody>
      </p:sp>
    </p:spTree>
  </p:cSld>
  <p:clrMapOvr>
    <a:masterClrMapping/>
  </p:clrMapOvr>
  <p:transition>
    <p:random/>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E0094C7-A207-4C1D-8085-FC7F52A65861}" type="slidenum">
              <a:rPr lang="ja-JP" altLang="en-US">
                <a:solidFill>
                  <a:srgbClr val="A50021"/>
                </a:solidFill>
                <a:ea typeface="MS PGothic" panose="020B0600070205080204" pitchFamily="34" charset="-128"/>
              </a:rPr>
            </a:fld>
            <a:endParaRPr lang="en-US" altLang="ja-JP">
              <a:solidFill>
                <a:srgbClr val="A50021"/>
              </a:solidFill>
              <a:ea typeface="MS PGothic" panose="020B0600070205080204" pitchFamily="34" charset="-128"/>
            </a:endParaRPr>
          </a:p>
        </p:txBody>
      </p:sp>
      <p:sp>
        <p:nvSpPr>
          <p:cNvPr id="37891" name="Rectangle 6"/>
          <p:cNvSpPr>
            <a:spLocks noGrp="1" noChangeArrowheads="1"/>
          </p:cNvSpPr>
          <p:nvPr>
            <p:ph type="title"/>
          </p:nvPr>
        </p:nvSpPr>
        <p:spPr/>
        <p:txBody>
          <a:bodyPr/>
          <a:lstStyle/>
          <a:p>
            <a:pPr eaLnBrk="1" hangingPunct="1"/>
            <a:r>
              <a:rPr lang="en-US" altLang="zh-CN" dirty="0" smtClean="0">
                <a:latin typeface="仿宋" panose="02010609060101010101" pitchFamily="49" charset="-122"/>
                <a:ea typeface="仿宋" panose="02010609060101010101" pitchFamily="49" charset="-122"/>
              </a:rPr>
              <a:t>2.3.5  </a:t>
            </a:r>
            <a:r>
              <a:rPr lang="zh-CN" altLang="en-US" dirty="0" smtClean="0">
                <a:latin typeface="仿宋" panose="02010609060101010101" pitchFamily="49" charset="-122"/>
                <a:ea typeface="仿宋" panose="02010609060101010101" pitchFamily="49" charset="-122"/>
              </a:rPr>
              <a:t>一阶谓词逻辑知识表示方法</a:t>
            </a:r>
            <a:endParaRPr lang="zh-CN" altLang="en-US" dirty="0" smtClean="0">
              <a:latin typeface="仿宋" panose="02010609060101010101" pitchFamily="49" charset="-122"/>
              <a:ea typeface="仿宋" panose="02010609060101010101" pitchFamily="49" charset="-122"/>
            </a:endParaRPr>
          </a:p>
        </p:txBody>
      </p:sp>
      <p:sp>
        <p:nvSpPr>
          <p:cNvPr id="37892" name="Rectangle 7"/>
          <p:cNvSpPr>
            <a:spLocks noGrp="1" noChangeArrowheads="1"/>
          </p:cNvSpPr>
          <p:nvPr>
            <p:ph type="body" idx="1"/>
          </p:nvPr>
        </p:nvSpPr>
        <p:spPr>
          <a:xfrm>
            <a:off x="338158" y="1546967"/>
            <a:ext cx="8337550" cy="2120158"/>
          </a:xfrm>
          <a:gradFill rotWithShape="0">
            <a:gsLst>
              <a:gs pos="0">
                <a:srgbClr val="CCFFFF"/>
              </a:gs>
              <a:gs pos="100000">
                <a:schemeClr val="bg1"/>
              </a:gs>
            </a:gsLst>
            <a:path path="rect">
              <a:fillToRect l="100000" t="100000"/>
            </a:path>
          </a:gradFill>
          <a:ln>
            <a:solidFill>
              <a:srgbClr val="808080"/>
            </a:solidFill>
            <a:miter lim="800000"/>
          </a:ln>
        </p:spPr>
        <p:txBody>
          <a:bodyPr>
            <a:normAutofit lnSpcReduction="10000"/>
          </a:bodyPr>
          <a:lstStyle/>
          <a:p>
            <a:pPr marL="571500" indent="-571500" eaLnBrk="1" hangingPunct="1">
              <a:spcBef>
                <a:spcPct val="30000"/>
              </a:spcBef>
            </a:pPr>
            <a:r>
              <a:rPr lang="zh-CN" altLang="en-US" sz="2600" b="1" dirty="0" smtClean="0">
                <a:latin typeface="仿宋" panose="02010609060101010101" pitchFamily="49" charset="-122"/>
                <a:ea typeface="仿宋" panose="02010609060101010101" pitchFamily="49" charset="-122"/>
              </a:rPr>
              <a:t>谓词公式表示知识的步骤：</a:t>
            </a:r>
            <a:endParaRPr lang="zh-CN" altLang="en-US" sz="2600" b="1" dirty="0" smtClean="0">
              <a:latin typeface="仿宋" panose="02010609060101010101" pitchFamily="49" charset="-122"/>
              <a:ea typeface="仿宋" panose="02010609060101010101" pitchFamily="49" charset="-122"/>
            </a:endParaRPr>
          </a:p>
          <a:p>
            <a:pPr marL="967105" lvl="1" indent="-495300" eaLnBrk="1" hangingPunct="1">
              <a:lnSpc>
                <a:spcPct val="120000"/>
              </a:lnSpc>
              <a:spcBef>
                <a:spcPct val="30000"/>
              </a:spcBef>
              <a:buFont typeface="Wingdings" panose="05000000000000000000" pitchFamily="2" charset="2"/>
              <a:buNone/>
            </a:pPr>
            <a:r>
              <a:rPr lang="zh-CN" altLang="en-US" b="1" dirty="0" smtClean="0">
                <a:solidFill>
                  <a:schemeClr val="tx1"/>
                </a:solidFill>
                <a:latin typeface="仿宋" panose="02010609060101010101" pitchFamily="49" charset="-122"/>
                <a:ea typeface="仿宋" panose="02010609060101010101" pitchFamily="49" charset="-122"/>
              </a:rPr>
              <a:t>（</a:t>
            </a:r>
            <a:r>
              <a:rPr lang="en-US" altLang="zh-CN" b="1" dirty="0" smtClean="0">
                <a:solidFill>
                  <a:schemeClr val="tx1"/>
                </a:solidFill>
                <a:latin typeface="仿宋" panose="02010609060101010101" pitchFamily="49" charset="-122"/>
                <a:ea typeface="仿宋" panose="02010609060101010101" pitchFamily="49" charset="-122"/>
              </a:rPr>
              <a:t>1</a:t>
            </a:r>
            <a:r>
              <a:rPr lang="zh-CN" altLang="en-US" b="1" dirty="0" smtClean="0">
                <a:solidFill>
                  <a:schemeClr val="tx1"/>
                </a:solidFill>
                <a:latin typeface="仿宋" panose="02010609060101010101" pitchFamily="49" charset="-122"/>
                <a:ea typeface="仿宋" panose="02010609060101010101" pitchFamily="49" charset="-122"/>
              </a:rPr>
              <a:t>）定义谓词及个体。</a:t>
            </a:r>
            <a:endParaRPr lang="zh-CN" altLang="en-US" b="1" dirty="0" smtClean="0">
              <a:solidFill>
                <a:schemeClr val="tx1"/>
              </a:solidFill>
              <a:latin typeface="仿宋" panose="02010609060101010101" pitchFamily="49" charset="-122"/>
              <a:ea typeface="仿宋" panose="02010609060101010101" pitchFamily="49" charset="-122"/>
            </a:endParaRPr>
          </a:p>
          <a:p>
            <a:pPr marL="967105" lvl="1" indent="-495300" eaLnBrk="1" hangingPunct="1">
              <a:lnSpc>
                <a:spcPct val="120000"/>
              </a:lnSpc>
              <a:spcBef>
                <a:spcPct val="30000"/>
              </a:spcBef>
              <a:buFont typeface="Wingdings" panose="05000000000000000000" pitchFamily="2" charset="2"/>
              <a:buNone/>
            </a:pPr>
            <a:r>
              <a:rPr lang="zh-CN" altLang="en-US" b="1" dirty="0" smtClean="0">
                <a:solidFill>
                  <a:schemeClr val="tx1"/>
                </a:solidFill>
                <a:latin typeface="仿宋" panose="02010609060101010101" pitchFamily="49" charset="-122"/>
                <a:ea typeface="仿宋" panose="02010609060101010101" pitchFamily="49" charset="-122"/>
              </a:rPr>
              <a:t>（</a:t>
            </a:r>
            <a:r>
              <a:rPr lang="en-US" altLang="zh-CN" b="1" dirty="0" smtClean="0">
                <a:solidFill>
                  <a:schemeClr val="tx1"/>
                </a:solidFill>
                <a:latin typeface="仿宋" panose="02010609060101010101" pitchFamily="49" charset="-122"/>
                <a:ea typeface="仿宋" panose="02010609060101010101" pitchFamily="49" charset="-122"/>
              </a:rPr>
              <a:t>2</a:t>
            </a:r>
            <a:r>
              <a:rPr lang="zh-CN" altLang="en-US" b="1" dirty="0" smtClean="0">
                <a:solidFill>
                  <a:schemeClr val="tx1"/>
                </a:solidFill>
                <a:latin typeface="仿宋" panose="02010609060101010101" pitchFamily="49" charset="-122"/>
                <a:ea typeface="仿宋" panose="02010609060101010101" pitchFamily="49" charset="-122"/>
              </a:rPr>
              <a:t>）变元赋值。</a:t>
            </a:r>
            <a:endParaRPr lang="zh-CN" altLang="en-US" b="1" dirty="0" smtClean="0">
              <a:solidFill>
                <a:schemeClr val="tx1"/>
              </a:solidFill>
              <a:latin typeface="仿宋" panose="02010609060101010101" pitchFamily="49" charset="-122"/>
              <a:ea typeface="仿宋" panose="02010609060101010101" pitchFamily="49" charset="-122"/>
            </a:endParaRPr>
          </a:p>
          <a:p>
            <a:pPr marL="967105" lvl="1" indent="-495300" eaLnBrk="1" hangingPunct="1">
              <a:lnSpc>
                <a:spcPct val="120000"/>
              </a:lnSpc>
              <a:spcBef>
                <a:spcPct val="30000"/>
              </a:spcBef>
              <a:buFont typeface="Wingdings" panose="05000000000000000000" pitchFamily="2" charset="2"/>
              <a:buNone/>
            </a:pPr>
            <a:r>
              <a:rPr lang="zh-CN" altLang="en-US" b="1" dirty="0" smtClean="0">
                <a:solidFill>
                  <a:schemeClr val="tx1"/>
                </a:solidFill>
                <a:latin typeface="仿宋" panose="02010609060101010101" pitchFamily="49" charset="-122"/>
                <a:ea typeface="仿宋" panose="02010609060101010101" pitchFamily="49" charset="-122"/>
              </a:rPr>
              <a:t>（</a:t>
            </a:r>
            <a:r>
              <a:rPr lang="en-US" altLang="zh-CN" b="1" dirty="0" smtClean="0">
                <a:solidFill>
                  <a:schemeClr val="tx1"/>
                </a:solidFill>
                <a:latin typeface="仿宋" panose="02010609060101010101" pitchFamily="49" charset="-122"/>
                <a:ea typeface="仿宋" panose="02010609060101010101" pitchFamily="49" charset="-122"/>
              </a:rPr>
              <a:t>3</a:t>
            </a:r>
            <a:r>
              <a:rPr lang="zh-CN" altLang="en-US" b="1" dirty="0" smtClean="0">
                <a:solidFill>
                  <a:schemeClr val="tx1"/>
                </a:solidFill>
                <a:latin typeface="仿宋" panose="02010609060101010101" pitchFamily="49" charset="-122"/>
                <a:ea typeface="仿宋" panose="02010609060101010101" pitchFamily="49" charset="-122"/>
              </a:rPr>
              <a:t>）用连接词连接各个谓词，形成谓词公式</a:t>
            </a:r>
            <a:r>
              <a:rPr lang="zh-CN" altLang="en-US" sz="2800" b="1" dirty="0" smtClean="0">
                <a:solidFill>
                  <a:schemeClr val="tx1"/>
                </a:solidFill>
                <a:latin typeface="仿宋" panose="02010609060101010101" pitchFamily="49" charset="-122"/>
                <a:ea typeface="仿宋" panose="02010609060101010101" pitchFamily="49" charset="-122"/>
              </a:rPr>
              <a:t>。</a:t>
            </a:r>
            <a:endParaRPr lang="zh-CN" altLang="en-US" sz="2800" b="1" dirty="0" smtClean="0">
              <a:solidFill>
                <a:schemeClr val="tx1"/>
              </a:solidFill>
              <a:latin typeface="仿宋" panose="02010609060101010101" pitchFamily="49" charset="-122"/>
              <a:ea typeface="仿宋" panose="02010609060101010101" pitchFamily="49" charset="-122"/>
            </a:endParaRPr>
          </a:p>
        </p:txBody>
      </p:sp>
      <p:sp>
        <p:nvSpPr>
          <p:cNvPr id="37893" name="Rectangle 8"/>
          <p:cNvSpPr>
            <a:spLocks noChangeArrowheads="1"/>
          </p:cNvSpPr>
          <p:nvPr/>
        </p:nvSpPr>
        <p:spPr bwMode="auto">
          <a:xfrm>
            <a:off x="346075" y="3667125"/>
            <a:ext cx="8412163" cy="2803525"/>
          </a:xfrm>
          <a:prstGeom prst="rect">
            <a:avLst/>
          </a:prstGeom>
          <a:solidFill>
            <a:srgbClr val="FFFFFF"/>
          </a:solidFill>
          <a:ln w="9525">
            <a:solidFill>
              <a:srgbClr val="808080"/>
            </a:solidFill>
            <a:miter lim="800000"/>
          </a:ln>
        </p:spPr>
        <p:txBody>
          <a:bodyPr>
            <a:spAutoFit/>
          </a:bodyPr>
          <a:lstStyle/>
          <a:p>
            <a:pPr>
              <a:lnSpc>
                <a:spcPct val="120000"/>
              </a:lnSpc>
              <a:buClr>
                <a:schemeClr val="accent2"/>
              </a:buClr>
              <a:buFont typeface="Wingdings" panose="05000000000000000000" pitchFamily="2" charset="2"/>
              <a:buChar char="§"/>
            </a:pPr>
            <a:r>
              <a:rPr lang="en-US" altLang="zh-CN" sz="2400" b="1">
                <a:latin typeface="Times New Roman" panose="02020603050405020304" pitchFamily="18" charset="0"/>
                <a:cs typeface="Times New Roman" panose="02020603050405020304" pitchFamily="18" charset="0"/>
              </a:rPr>
              <a:t> </a:t>
            </a:r>
            <a:r>
              <a:rPr lang="zh-CN" altLang="en-US" sz="2400" b="1">
                <a:latin typeface="Times New Roman" panose="02020603050405020304" pitchFamily="18" charset="0"/>
              </a:rPr>
              <a:t>例</a:t>
            </a:r>
            <a:r>
              <a:rPr lang="zh-CN" altLang="en-US" sz="2400" b="1">
                <a:latin typeface="Times New Roman" panose="02020603050405020304" pitchFamily="18" charset="0"/>
                <a:cs typeface="Times New Roman" panose="02020603050405020304" pitchFamily="18" charset="0"/>
              </a:rPr>
              <a:t>如： </a:t>
            </a:r>
            <a:r>
              <a:rPr lang="zh-CN" altLang="en-US" sz="2400" b="1">
                <a:latin typeface="Times New Roman" panose="02020603050405020304" pitchFamily="18" charset="0"/>
              </a:rPr>
              <a:t>用一阶谓词逻辑表示下列关系数据库。</a:t>
            </a:r>
            <a:endParaRPr lang="zh-CN" altLang="en-US" sz="2400" b="1">
              <a:latin typeface="Times New Roman" panose="02020603050405020304" pitchFamily="18" charset="0"/>
              <a:cs typeface="Times New Roman" panose="02020603050405020304" pitchFamily="18" charset="0"/>
            </a:endParaRPr>
          </a:p>
          <a:p>
            <a:pPr lvl="2">
              <a:lnSpc>
                <a:spcPct val="120000"/>
              </a:lnSpc>
              <a:spcBef>
                <a:spcPct val="20000"/>
              </a:spcBef>
              <a:buClr>
                <a:schemeClr val="accent2"/>
              </a:buClr>
              <a:buFont typeface="Wingdings" panose="05000000000000000000" pitchFamily="2" charset="2"/>
              <a:buNone/>
            </a:pPr>
            <a:r>
              <a:rPr lang="zh-CN" altLang="en-US" sz="2400" b="1">
                <a:latin typeface="Times New Roman" panose="02020603050405020304" pitchFamily="18" charset="0"/>
              </a:rPr>
              <a:t>住户</a:t>
            </a:r>
            <a:r>
              <a:rPr lang="zh-CN" altLang="en-US" sz="2400" b="1">
                <a:latin typeface="Times New Roman" panose="02020603050405020304" pitchFamily="18" charset="0"/>
                <a:cs typeface="Times New Roman" panose="02020603050405020304" pitchFamily="18" charset="0"/>
              </a:rPr>
              <a:t>              </a:t>
            </a:r>
            <a:r>
              <a:rPr lang="zh-CN" altLang="en-US" sz="2400" b="1">
                <a:latin typeface="Times New Roman" panose="02020603050405020304" pitchFamily="18" charset="0"/>
              </a:rPr>
              <a:t>房间</a:t>
            </a:r>
            <a:r>
              <a:rPr lang="zh-CN" altLang="en-US" sz="2400" b="1">
                <a:latin typeface="Times New Roman" panose="02020603050405020304" pitchFamily="18" charset="0"/>
                <a:cs typeface="Times New Roman" panose="02020603050405020304" pitchFamily="18" charset="0"/>
              </a:rPr>
              <a:t>               </a:t>
            </a:r>
            <a:r>
              <a:rPr lang="zh-CN" altLang="en-US" sz="2400" b="1">
                <a:latin typeface="Times New Roman" panose="02020603050405020304" pitchFamily="18" charset="0"/>
              </a:rPr>
              <a:t>电话号码</a:t>
            </a:r>
            <a:r>
              <a:rPr lang="zh-CN" altLang="en-US" sz="2400" b="1">
                <a:latin typeface="Times New Roman" panose="02020603050405020304" pitchFamily="18" charset="0"/>
                <a:cs typeface="Times New Roman" panose="02020603050405020304" pitchFamily="18" charset="0"/>
              </a:rPr>
              <a:t>         </a:t>
            </a:r>
            <a:r>
              <a:rPr lang="zh-CN" altLang="en-US" sz="2400" b="1">
                <a:latin typeface="Times New Roman" panose="02020603050405020304" pitchFamily="18" charset="0"/>
              </a:rPr>
              <a:t>房间</a:t>
            </a:r>
            <a:endParaRPr lang="zh-CN" altLang="en-US" sz="2400" b="1">
              <a:latin typeface="Times New Roman" panose="02020603050405020304" pitchFamily="18" charset="0"/>
              <a:cs typeface="Times New Roman" panose="02020603050405020304" pitchFamily="18" charset="0"/>
            </a:endParaRPr>
          </a:p>
          <a:p>
            <a:pPr lvl="2">
              <a:lnSpc>
                <a:spcPct val="120000"/>
              </a:lnSpc>
              <a:buClr>
                <a:schemeClr val="accent2"/>
              </a:buClr>
              <a:buFont typeface="Wingdings" panose="05000000000000000000" pitchFamily="2" charset="2"/>
              <a:buNone/>
            </a:pPr>
            <a:r>
              <a:rPr lang="en-US" altLang="zh-CN" sz="2400" b="1">
                <a:solidFill>
                  <a:srgbClr val="0000FF"/>
                </a:solidFill>
                <a:latin typeface="Times New Roman" panose="02020603050405020304" pitchFamily="18" charset="0"/>
                <a:cs typeface="Times New Roman" panose="02020603050405020304" pitchFamily="18" charset="0"/>
              </a:rPr>
              <a:t>Zhang            201                    491                 201</a:t>
            </a:r>
            <a:endParaRPr lang="en-US" altLang="zh-CN" sz="2400" b="1">
              <a:solidFill>
                <a:srgbClr val="0000FF"/>
              </a:solidFill>
              <a:latin typeface="Times New Roman" panose="02020603050405020304" pitchFamily="18" charset="0"/>
              <a:cs typeface="Times New Roman" panose="02020603050405020304" pitchFamily="18" charset="0"/>
            </a:endParaRPr>
          </a:p>
          <a:p>
            <a:pPr lvl="2">
              <a:lnSpc>
                <a:spcPct val="120000"/>
              </a:lnSpc>
              <a:buClr>
                <a:schemeClr val="accent2"/>
              </a:buClr>
              <a:buFont typeface="Wingdings" panose="05000000000000000000" pitchFamily="2" charset="2"/>
              <a:buNone/>
            </a:pPr>
            <a:r>
              <a:rPr lang="en-US" altLang="zh-CN" sz="2400" b="1">
                <a:solidFill>
                  <a:srgbClr val="0000FF"/>
                </a:solidFill>
                <a:latin typeface="Times New Roman" panose="02020603050405020304" pitchFamily="18" charset="0"/>
                <a:cs typeface="Times New Roman" panose="02020603050405020304" pitchFamily="18" charset="0"/>
              </a:rPr>
              <a:t>Li                   201                    492                 201</a:t>
            </a:r>
            <a:endParaRPr lang="en-US" altLang="zh-CN" sz="2400" b="1">
              <a:solidFill>
                <a:srgbClr val="0000FF"/>
              </a:solidFill>
              <a:latin typeface="Times New Roman" panose="02020603050405020304" pitchFamily="18" charset="0"/>
              <a:cs typeface="Times New Roman" panose="02020603050405020304" pitchFamily="18" charset="0"/>
            </a:endParaRPr>
          </a:p>
          <a:p>
            <a:pPr lvl="2">
              <a:lnSpc>
                <a:spcPct val="120000"/>
              </a:lnSpc>
              <a:buClr>
                <a:schemeClr val="accent2"/>
              </a:buClr>
              <a:buFont typeface="Wingdings" panose="05000000000000000000" pitchFamily="2" charset="2"/>
              <a:buNone/>
            </a:pPr>
            <a:r>
              <a:rPr lang="en-US" altLang="zh-CN" sz="2400" b="1">
                <a:solidFill>
                  <a:srgbClr val="0000FF"/>
                </a:solidFill>
                <a:latin typeface="Times New Roman" panose="02020603050405020304" pitchFamily="18" charset="0"/>
                <a:cs typeface="Times New Roman" panose="02020603050405020304" pitchFamily="18" charset="0"/>
              </a:rPr>
              <a:t>Wang             202                    451                 202</a:t>
            </a:r>
            <a:endParaRPr lang="en-US" altLang="zh-CN" sz="2400" b="1">
              <a:solidFill>
                <a:srgbClr val="0000FF"/>
              </a:solidFill>
              <a:latin typeface="Times New Roman" panose="02020603050405020304" pitchFamily="18" charset="0"/>
              <a:cs typeface="Times New Roman" panose="02020603050405020304" pitchFamily="18" charset="0"/>
            </a:endParaRPr>
          </a:p>
          <a:p>
            <a:pPr lvl="2">
              <a:lnSpc>
                <a:spcPct val="120000"/>
              </a:lnSpc>
              <a:buClr>
                <a:schemeClr val="accent2"/>
              </a:buClr>
              <a:buFont typeface="Wingdings" panose="05000000000000000000" pitchFamily="2" charset="2"/>
              <a:buNone/>
            </a:pPr>
            <a:r>
              <a:rPr lang="en-US" altLang="zh-CN" sz="2400" b="1">
                <a:solidFill>
                  <a:srgbClr val="0000FF"/>
                </a:solidFill>
                <a:latin typeface="Times New Roman" panose="02020603050405020304" pitchFamily="18" charset="0"/>
                <a:cs typeface="Times New Roman" panose="02020603050405020304" pitchFamily="18" charset="0"/>
              </a:rPr>
              <a:t>Zhao              203                    451                 203</a:t>
            </a:r>
            <a:endParaRPr lang="en-US" altLang="zh-CN" sz="2400" b="1">
              <a:solidFill>
                <a:srgbClr val="0000FF"/>
              </a:solidFill>
              <a:latin typeface="Times New Roman" panose="02020603050405020304" pitchFamily="18" charset="0"/>
              <a:cs typeface="Times New Roman" panose="02020603050405020304" pitchFamily="18" charset="0"/>
            </a:endParaRPr>
          </a:p>
        </p:txBody>
      </p:sp>
      <p:sp>
        <p:nvSpPr>
          <p:cNvPr id="37894" name="Line 9"/>
          <p:cNvSpPr>
            <a:spLocks noChangeShapeType="1"/>
          </p:cNvSpPr>
          <p:nvPr/>
        </p:nvSpPr>
        <p:spPr bwMode="auto">
          <a:xfrm>
            <a:off x="4267200" y="4368800"/>
            <a:ext cx="0" cy="1944688"/>
          </a:xfrm>
          <a:prstGeom prst="line">
            <a:avLst/>
          </a:prstGeom>
          <a:noFill/>
          <a:ln w="25400">
            <a:solidFill>
              <a:schemeClr val="accent2"/>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28682" name="AutoShape 10"/>
          <p:cNvSpPr>
            <a:spLocks noChangeArrowheads="1"/>
          </p:cNvSpPr>
          <p:nvPr/>
        </p:nvSpPr>
        <p:spPr bwMode="auto">
          <a:xfrm>
            <a:off x="1185863" y="4919663"/>
            <a:ext cx="2744787" cy="885825"/>
          </a:xfrm>
          <a:prstGeom prst="cloudCallout">
            <a:avLst>
              <a:gd name="adj1" fmla="val -9514"/>
              <a:gd name="adj2" fmla="val -96597"/>
            </a:avLst>
          </a:prstGeom>
          <a:solidFill>
            <a:srgbClr val="CCFFFF"/>
          </a:solidFill>
          <a:ln w="9525">
            <a:solidFill>
              <a:schemeClr val="tx1"/>
            </a:solidFill>
            <a:round/>
          </a:ln>
        </p:spPr>
        <p:txBody>
          <a:bodyPr/>
          <a:lstStyle/>
          <a:p>
            <a:pPr algn="ctr"/>
            <a:r>
              <a:rPr lang="en-US" altLang="zh-CN" sz="2400" b="1" i="1">
                <a:latin typeface="Times New Roman" panose="02020603050405020304" pitchFamily="18" charset="0"/>
              </a:rPr>
              <a:t>Occupant</a:t>
            </a:r>
            <a:endParaRPr lang="en-US" altLang="zh-CN" sz="2400" b="1" i="1">
              <a:latin typeface="Times New Roman" panose="02020603050405020304" pitchFamily="18" charset="0"/>
            </a:endParaRPr>
          </a:p>
        </p:txBody>
      </p:sp>
      <p:sp>
        <p:nvSpPr>
          <p:cNvPr id="28683" name="AutoShape 11"/>
          <p:cNvSpPr>
            <a:spLocks noChangeArrowheads="1"/>
          </p:cNvSpPr>
          <p:nvPr/>
        </p:nvSpPr>
        <p:spPr bwMode="auto">
          <a:xfrm>
            <a:off x="5389563" y="4868863"/>
            <a:ext cx="2933700" cy="885825"/>
          </a:xfrm>
          <a:prstGeom prst="cloudCallout">
            <a:avLst>
              <a:gd name="adj1" fmla="val -20509"/>
              <a:gd name="adj2" fmla="val -84944"/>
            </a:avLst>
          </a:prstGeom>
          <a:solidFill>
            <a:srgbClr val="CCFFFF"/>
          </a:solidFill>
          <a:ln w="9525">
            <a:solidFill>
              <a:schemeClr val="tx1"/>
            </a:solidFill>
            <a:round/>
          </a:ln>
        </p:spPr>
        <p:txBody>
          <a:bodyPr/>
          <a:lstStyle/>
          <a:p>
            <a:pPr algn="ctr"/>
            <a:r>
              <a:rPr lang="en-US" altLang="zh-CN" sz="2400" b="1" i="1">
                <a:latin typeface="Times New Roman" panose="02020603050405020304" pitchFamily="18" charset="0"/>
              </a:rPr>
              <a:t>Telephone</a:t>
            </a:r>
            <a:endParaRPr lang="en-US" altLang="zh-CN" sz="2400" b="1" i="1">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28682"/>
                                        </p:tgtEl>
                                        <p:attrNameLst>
                                          <p:attrName>style.visibility</p:attrName>
                                        </p:attrNameLst>
                                      </p:cBhvr>
                                      <p:to>
                                        <p:strVal val="visible"/>
                                      </p:to>
                                    </p:set>
                                    <p:anim calcmode="lin" valueType="num">
                                      <p:cBhvr>
                                        <p:cTn id="7" dur="500" fill="hold"/>
                                        <p:tgtEl>
                                          <p:spTgt spid="28682"/>
                                        </p:tgtEl>
                                        <p:attrNameLst>
                                          <p:attrName>ppt_x</p:attrName>
                                        </p:attrNameLst>
                                      </p:cBhvr>
                                      <p:tavLst>
                                        <p:tav tm="0">
                                          <p:val>
                                            <p:strVal val="#ppt_x"/>
                                          </p:val>
                                        </p:tav>
                                        <p:tav tm="100000">
                                          <p:val>
                                            <p:strVal val="#ppt_x"/>
                                          </p:val>
                                        </p:tav>
                                      </p:tavLst>
                                    </p:anim>
                                    <p:anim calcmode="lin" valueType="num">
                                      <p:cBhvr>
                                        <p:cTn id="8" dur="500" fill="hold"/>
                                        <p:tgtEl>
                                          <p:spTgt spid="28682"/>
                                        </p:tgtEl>
                                        <p:attrNameLst>
                                          <p:attrName>ppt_y</p:attrName>
                                        </p:attrNameLst>
                                      </p:cBhvr>
                                      <p:tavLst>
                                        <p:tav tm="0">
                                          <p:val>
                                            <p:strVal val="#ppt_y-#ppt_h/2"/>
                                          </p:val>
                                        </p:tav>
                                        <p:tav tm="100000">
                                          <p:val>
                                            <p:strVal val="#ppt_y"/>
                                          </p:val>
                                        </p:tav>
                                      </p:tavLst>
                                    </p:anim>
                                    <p:anim calcmode="lin" valueType="num">
                                      <p:cBhvr>
                                        <p:cTn id="9" dur="500" fill="hold"/>
                                        <p:tgtEl>
                                          <p:spTgt spid="28682"/>
                                        </p:tgtEl>
                                        <p:attrNameLst>
                                          <p:attrName>ppt_w</p:attrName>
                                        </p:attrNameLst>
                                      </p:cBhvr>
                                      <p:tavLst>
                                        <p:tav tm="0">
                                          <p:val>
                                            <p:strVal val="#ppt_w"/>
                                          </p:val>
                                        </p:tav>
                                        <p:tav tm="100000">
                                          <p:val>
                                            <p:strVal val="#ppt_w"/>
                                          </p:val>
                                        </p:tav>
                                      </p:tavLst>
                                    </p:anim>
                                    <p:anim calcmode="lin" valueType="num">
                                      <p:cBhvr>
                                        <p:cTn id="10" dur="500" fill="hold"/>
                                        <p:tgtEl>
                                          <p:spTgt spid="28682"/>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28682"/>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7" presetClass="entr" presetSubtype="1" fill="hold" grpId="0" nodeType="clickEffect">
                                  <p:stCondLst>
                                    <p:cond delay="0"/>
                                  </p:stCondLst>
                                  <p:childTnLst>
                                    <p:set>
                                      <p:cBhvr>
                                        <p:cTn id="14" dur="1" fill="hold">
                                          <p:stCondLst>
                                            <p:cond delay="0"/>
                                          </p:stCondLst>
                                        </p:cTn>
                                        <p:tgtEl>
                                          <p:spTgt spid="28683"/>
                                        </p:tgtEl>
                                        <p:attrNameLst>
                                          <p:attrName>style.visibility</p:attrName>
                                        </p:attrNameLst>
                                      </p:cBhvr>
                                      <p:to>
                                        <p:strVal val="visible"/>
                                      </p:to>
                                    </p:set>
                                    <p:anim calcmode="lin" valueType="num">
                                      <p:cBhvr>
                                        <p:cTn id="15" dur="500" fill="hold"/>
                                        <p:tgtEl>
                                          <p:spTgt spid="28683"/>
                                        </p:tgtEl>
                                        <p:attrNameLst>
                                          <p:attrName>ppt_x</p:attrName>
                                        </p:attrNameLst>
                                      </p:cBhvr>
                                      <p:tavLst>
                                        <p:tav tm="0">
                                          <p:val>
                                            <p:strVal val="#ppt_x"/>
                                          </p:val>
                                        </p:tav>
                                        <p:tav tm="100000">
                                          <p:val>
                                            <p:strVal val="#ppt_x"/>
                                          </p:val>
                                        </p:tav>
                                      </p:tavLst>
                                    </p:anim>
                                    <p:anim calcmode="lin" valueType="num">
                                      <p:cBhvr>
                                        <p:cTn id="16" dur="500" fill="hold"/>
                                        <p:tgtEl>
                                          <p:spTgt spid="28683"/>
                                        </p:tgtEl>
                                        <p:attrNameLst>
                                          <p:attrName>ppt_y</p:attrName>
                                        </p:attrNameLst>
                                      </p:cBhvr>
                                      <p:tavLst>
                                        <p:tav tm="0">
                                          <p:val>
                                            <p:strVal val="#ppt_y-#ppt_h/2"/>
                                          </p:val>
                                        </p:tav>
                                        <p:tav tm="100000">
                                          <p:val>
                                            <p:strVal val="#ppt_y"/>
                                          </p:val>
                                        </p:tav>
                                      </p:tavLst>
                                    </p:anim>
                                    <p:anim calcmode="lin" valueType="num">
                                      <p:cBhvr>
                                        <p:cTn id="17" dur="500" fill="hold"/>
                                        <p:tgtEl>
                                          <p:spTgt spid="28683"/>
                                        </p:tgtEl>
                                        <p:attrNameLst>
                                          <p:attrName>ppt_w</p:attrName>
                                        </p:attrNameLst>
                                      </p:cBhvr>
                                      <p:tavLst>
                                        <p:tav tm="0">
                                          <p:val>
                                            <p:strVal val="#ppt_w"/>
                                          </p:val>
                                        </p:tav>
                                        <p:tav tm="100000">
                                          <p:val>
                                            <p:strVal val="#ppt_w"/>
                                          </p:val>
                                        </p:tav>
                                      </p:tavLst>
                                    </p:anim>
                                    <p:anim calcmode="lin" valueType="num">
                                      <p:cBhvr>
                                        <p:cTn id="18" dur="500" fill="hold"/>
                                        <p:tgtEl>
                                          <p:spTgt spid="28683"/>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2868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82" grpId="0" animBg="1" autoUpdateAnimBg="0"/>
      <p:bldP spid="28683" grpId="0" animBg="1"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BDD3B53-8B5A-4D23-A59F-00C863C8A8D3}" type="slidenum">
              <a:rPr lang="ja-JP" altLang="en-US">
                <a:solidFill>
                  <a:srgbClr val="A50021"/>
                </a:solidFill>
                <a:ea typeface="MS PGothic" panose="020B0600070205080204" pitchFamily="34" charset="-128"/>
              </a:rPr>
            </a:fld>
            <a:endParaRPr lang="en-US" altLang="ja-JP">
              <a:solidFill>
                <a:srgbClr val="A50021"/>
              </a:solidFill>
              <a:ea typeface="MS PGothic" panose="020B0600070205080204" pitchFamily="34" charset="-128"/>
            </a:endParaRPr>
          </a:p>
        </p:txBody>
      </p:sp>
      <p:sp>
        <p:nvSpPr>
          <p:cNvPr id="38915" name="Rectangle 6"/>
          <p:cNvSpPr>
            <a:spLocks noGrp="1" noChangeArrowheads="1"/>
          </p:cNvSpPr>
          <p:nvPr>
            <p:ph type="title"/>
          </p:nvPr>
        </p:nvSpPr>
        <p:spPr/>
        <p:txBody>
          <a:bodyPr/>
          <a:lstStyle/>
          <a:p>
            <a:pPr eaLnBrk="1" hangingPunct="1"/>
            <a:endParaRPr lang="zh-CN" altLang="zh-CN" smtClean="0">
              <a:latin typeface="Times New Roman" panose="02020603050405020304" pitchFamily="18" charset="0"/>
            </a:endParaRPr>
          </a:p>
        </p:txBody>
      </p:sp>
      <p:sp>
        <p:nvSpPr>
          <p:cNvPr id="143367" name="Rectangle 7"/>
          <p:cNvSpPr>
            <a:spLocks noGrp="1" noChangeArrowheads="1"/>
          </p:cNvSpPr>
          <p:nvPr>
            <p:ph type="body" idx="1"/>
          </p:nvPr>
        </p:nvSpPr>
        <p:spPr>
          <a:xfrm>
            <a:off x="301752" y="1627948"/>
            <a:ext cx="8642350" cy="4846743"/>
          </a:xfrm>
          <a:noFill/>
        </p:spPr>
        <p:txBody>
          <a:bodyPr>
            <a:normAutofit/>
          </a:bodyPr>
          <a:lstStyle/>
          <a:p>
            <a:pPr algn="just" eaLnBrk="1" hangingPunct="1">
              <a:lnSpc>
                <a:spcPct val="110000"/>
              </a:lnSpc>
              <a:spcBef>
                <a:spcPct val="30000"/>
              </a:spcBef>
              <a:buFont typeface="Wingdings" panose="05000000000000000000" pitchFamily="2" charset="2"/>
              <a:buChar char="§"/>
            </a:pPr>
            <a:r>
              <a:rPr lang="zh-CN" altLang="en-US" sz="2400" b="1" dirty="0" smtClean="0">
                <a:solidFill>
                  <a:srgbClr val="0000FF"/>
                </a:solidFill>
                <a:latin typeface="仿宋" panose="02010609060101010101" pitchFamily="49" charset="-122"/>
                <a:ea typeface="仿宋" panose="02010609060101010101" pitchFamily="49" charset="-122"/>
              </a:rPr>
              <a:t>用一阶谓词表示：</a:t>
            </a:r>
            <a:endParaRPr lang="zh-CN" altLang="en-US" sz="2400" b="1" dirty="0" smtClean="0">
              <a:solidFill>
                <a:srgbClr val="0000FF"/>
              </a:solidFill>
              <a:latin typeface="仿宋" panose="02010609060101010101" pitchFamily="49" charset="-122"/>
              <a:ea typeface="仿宋" panose="02010609060101010101" pitchFamily="49" charset="-122"/>
              <a:cs typeface="Times New Roman" panose="02020603050405020304" pitchFamily="18" charset="0"/>
            </a:endParaRPr>
          </a:p>
          <a:p>
            <a:pPr algn="just" eaLnBrk="1" hangingPunct="1">
              <a:lnSpc>
                <a:spcPct val="110000"/>
              </a:lnSpc>
              <a:spcBef>
                <a:spcPct val="30000"/>
              </a:spcBef>
              <a:buFont typeface="Wingdings" panose="05000000000000000000" pitchFamily="2" charset="2"/>
              <a:buNone/>
            </a:pPr>
            <a:r>
              <a:rPr lang="zh-CN" altLang="en-US" sz="2400" dirty="0" smtClean="0">
                <a:latin typeface="Times New Roman" panose="02020603050405020304" pitchFamily="18" charset="0"/>
                <a:cs typeface="Times New Roman" panose="02020603050405020304" pitchFamily="18" charset="0"/>
              </a:rPr>
              <a:t>        </a:t>
            </a:r>
            <a:r>
              <a:rPr lang="en-US" altLang="zh-CN" sz="2400" i="1" dirty="0" smtClean="0">
                <a:latin typeface="Times New Roman" panose="02020603050405020304" pitchFamily="18" charset="0"/>
                <a:cs typeface="Times New Roman" panose="02020603050405020304" pitchFamily="18" charset="0"/>
              </a:rPr>
              <a:t>Occupant</a:t>
            </a:r>
            <a:r>
              <a:rPr lang="zh-CN" altLang="en-US" sz="2400" dirty="0" smtClean="0">
                <a:latin typeface="Times New Roman" panose="02020603050405020304" pitchFamily="18" charset="0"/>
              </a:rPr>
              <a:t>（</a:t>
            </a:r>
            <a:r>
              <a:rPr lang="en-US" altLang="zh-CN" sz="2400" i="1" dirty="0" smtClean="0">
                <a:latin typeface="Times New Roman" panose="02020603050405020304" pitchFamily="18" charset="0"/>
                <a:cs typeface="Times New Roman" panose="02020603050405020304" pitchFamily="18" charset="0"/>
              </a:rPr>
              <a:t>Zhang </a:t>
            </a:r>
            <a:r>
              <a:rPr lang="zh-CN" altLang="en-US" sz="2400" dirty="0" smtClean="0">
                <a:latin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201</a:t>
            </a:r>
            <a:r>
              <a:rPr lang="zh-CN" altLang="en-US" sz="2400" dirty="0" smtClean="0">
                <a:latin typeface="Times New Roman" panose="02020603050405020304" pitchFamily="18" charset="0"/>
              </a:rPr>
              <a:t>）</a:t>
            </a:r>
            <a:endParaRPr lang="zh-CN" altLang="en-US" sz="2400" dirty="0" smtClean="0">
              <a:latin typeface="Times New Roman" panose="02020603050405020304" pitchFamily="18" charset="0"/>
            </a:endParaRPr>
          </a:p>
          <a:p>
            <a:pPr algn="just" eaLnBrk="1" hangingPunct="1">
              <a:lnSpc>
                <a:spcPct val="110000"/>
              </a:lnSpc>
              <a:spcBef>
                <a:spcPct val="30000"/>
              </a:spcBef>
              <a:buFont typeface="Wingdings" panose="05000000000000000000" pitchFamily="2" charset="2"/>
              <a:buNone/>
            </a:pPr>
            <a:r>
              <a:rPr lang="zh-CN" altLang="en-US" sz="2400" dirty="0" smtClean="0">
                <a:latin typeface="Times New Roman" panose="02020603050405020304" pitchFamily="18" charset="0"/>
                <a:cs typeface="Times New Roman" panose="02020603050405020304" pitchFamily="18" charset="0"/>
              </a:rPr>
              <a:t>        </a:t>
            </a:r>
            <a:r>
              <a:rPr lang="en-US" altLang="zh-CN" sz="2400" i="1" dirty="0" smtClean="0">
                <a:latin typeface="Times New Roman" panose="02020603050405020304" pitchFamily="18" charset="0"/>
                <a:cs typeface="Times New Roman" panose="02020603050405020304" pitchFamily="18" charset="0"/>
              </a:rPr>
              <a:t>Occupant</a:t>
            </a:r>
            <a:r>
              <a:rPr lang="zh-CN" altLang="en-US" sz="2400" dirty="0" smtClean="0">
                <a:latin typeface="Times New Roman" panose="02020603050405020304" pitchFamily="18" charset="0"/>
              </a:rPr>
              <a:t>（</a:t>
            </a:r>
            <a:r>
              <a:rPr lang="en-US" altLang="zh-CN" sz="2400" i="1" dirty="0" smtClean="0">
                <a:latin typeface="Times New Roman" panose="02020603050405020304" pitchFamily="18" charset="0"/>
                <a:cs typeface="Times New Roman" panose="02020603050405020304" pitchFamily="18" charset="0"/>
              </a:rPr>
              <a:t>Li</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201</a:t>
            </a:r>
            <a:r>
              <a:rPr lang="zh-CN" altLang="en-US" sz="2400" dirty="0" smtClean="0">
                <a:latin typeface="Times New Roman" panose="02020603050405020304" pitchFamily="18" charset="0"/>
              </a:rPr>
              <a:t>）</a:t>
            </a:r>
            <a:endParaRPr lang="zh-CN" altLang="en-US" sz="2400" dirty="0" smtClean="0">
              <a:latin typeface="Times New Roman" panose="02020603050405020304" pitchFamily="18" charset="0"/>
            </a:endParaRPr>
          </a:p>
          <a:p>
            <a:pPr algn="just" eaLnBrk="1" hangingPunct="1">
              <a:lnSpc>
                <a:spcPct val="110000"/>
              </a:lnSpc>
              <a:spcBef>
                <a:spcPct val="30000"/>
              </a:spcBef>
              <a:buFont typeface="Wingdings" panose="05000000000000000000" pitchFamily="2" charset="2"/>
              <a:buNone/>
            </a:pPr>
            <a:r>
              <a:rPr lang="zh-CN" altLang="en-US" sz="2400" dirty="0" smtClean="0">
                <a:latin typeface="Times New Roman" panose="02020603050405020304" pitchFamily="18" charset="0"/>
              </a:rPr>
              <a:t>        </a:t>
            </a:r>
            <a:r>
              <a:rPr lang="en-US" altLang="zh-CN" sz="2400" i="1" dirty="0" smtClean="0">
                <a:latin typeface="Times New Roman" panose="02020603050405020304" pitchFamily="18" charset="0"/>
                <a:cs typeface="Times New Roman" panose="02020603050405020304" pitchFamily="18" charset="0"/>
              </a:rPr>
              <a:t>Occupant</a:t>
            </a:r>
            <a:r>
              <a:rPr lang="zh-CN" altLang="en-US" sz="2400" dirty="0" smtClean="0">
                <a:latin typeface="Times New Roman" panose="02020603050405020304" pitchFamily="18" charset="0"/>
              </a:rPr>
              <a:t>（</a:t>
            </a:r>
            <a:r>
              <a:rPr lang="en-US" altLang="zh-CN" sz="2400" i="1" dirty="0" smtClean="0">
                <a:latin typeface="Times New Roman" panose="02020603050405020304" pitchFamily="18" charset="0"/>
                <a:cs typeface="Times New Roman" panose="02020603050405020304" pitchFamily="18" charset="0"/>
              </a:rPr>
              <a:t>Wang</a:t>
            </a:r>
            <a:r>
              <a:rPr lang="zh-CN" altLang="en-US"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202</a:t>
            </a:r>
            <a:r>
              <a:rPr lang="zh-CN" altLang="en-US" sz="2400" dirty="0" smtClean="0">
                <a:latin typeface="Times New Roman" panose="02020603050405020304" pitchFamily="18" charset="0"/>
              </a:rPr>
              <a:t>）</a:t>
            </a:r>
            <a:endParaRPr lang="zh-CN" altLang="en-US" sz="2400" dirty="0" smtClean="0">
              <a:latin typeface="Times New Roman" panose="02020603050405020304" pitchFamily="18" charset="0"/>
            </a:endParaRPr>
          </a:p>
          <a:p>
            <a:pPr algn="just" eaLnBrk="1" hangingPunct="1">
              <a:lnSpc>
                <a:spcPct val="110000"/>
              </a:lnSpc>
              <a:spcBef>
                <a:spcPct val="30000"/>
              </a:spcBef>
              <a:buFont typeface="Wingdings" panose="05000000000000000000" pitchFamily="2" charset="2"/>
              <a:buNone/>
            </a:pPr>
            <a:r>
              <a:rPr lang="zh-CN" altLang="en-US" sz="2400" dirty="0" smtClean="0">
                <a:latin typeface="Times New Roman" panose="02020603050405020304" pitchFamily="18" charset="0"/>
                <a:cs typeface="Times New Roman" panose="02020603050405020304" pitchFamily="18" charset="0"/>
              </a:rPr>
              <a:t>        </a:t>
            </a:r>
            <a:r>
              <a:rPr lang="en-US" altLang="zh-CN" sz="2400" i="1" dirty="0" smtClean="0">
                <a:latin typeface="Times New Roman" panose="02020603050405020304" pitchFamily="18" charset="0"/>
                <a:cs typeface="Times New Roman" panose="02020603050405020304" pitchFamily="18" charset="0"/>
              </a:rPr>
              <a:t>Occupant</a:t>
            </a:r>
            <a:r>
              <a:rPr lang="zh-CN" altLang="en-US" sz="2400" dirty="0" smtClean="0">
                <a:latin typeface="Times New Roman" panose="02020603050405020304" pitchFamily="18" charset="0"/>
              </a:rPr>
              <a:t>（</a:t>
            </a:r>
            <a:r>
              <a:rPr lang="en-US" altLang="zh-CN" sz="2400" i="1" dirty="0" smtClean="0">
                <a:latin typeface="Times New Roman" panose="02020603050405020304" pitchFamily="18" charset="0"/>
                <a:cs typeface="Times New Roman" panose="02020603050405020304" pitchFamily="18" charset="0"/>
              </a:rPr>
              <a:t>Zhao</a:t>
            </a:r>
            <a:r>
              <a:rPr lang="zh-CN" altLang="en-US"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203</a:t>
            </a:r>
            <a:r>
              <a:rPr lang="zh-CN" altLang="en-US" sz="2400" dirty="0" smtClean="0">
                <a:latin typeface="Times New Roman" panose="02020603050405020304" pitchFamily="18" charset="0"/>
              </a:rPr>
              <a:t>）</a:t>
            </a:r>
            <a:endParaRPr lang="zh-CN" altLang="en-US" sz="2400" dirty="0" smtClean="0">
              <a:latin typeface="Times New Roman" panose="02020603050405020304" pitchFamily="18" charset="0"/>
              <a:cs typeface="Times New Roman" panose="02020603050405020304" pitchFamily="18" charset="0"/>
            </a:endParaRPr>
          </a:p>
          <a:p>
            <a:pPr algn="just" eaLnBrk="1" hangingPunct="1">
              <a:lnSpc>
                <a:spcPct val="110000"/>
              </a:lnSpc>
              <a:spcBef>
                <a:spcPct val="30000"/>
              </a:spcBef>
              <a:buFont typeface="Wingdings" panose="05000000000000000000" pitchFamily="2" charset="2"/>
              <a:buNone/>
            </a:pPr>
            <a:r>
              <a:rPr lang="zh-CN" altLang="en-US" sz="2400" dirty="0" smtClean="0">
                <a:latin typeface="Times New Roman" panose="02020603050405020304" pitchFamily="18" charset="0"/>
                <a:cs typeface="Times New Roman" panose="02020603050405020304" pitchFamily="18" charset="0"/>
              </a:rPr>
              <a:t>        </a:t>
            </a:r>
            <a:r>
              <a:rPr lang="en-US" altLang="zh-CN" sz="2400" i="1" dirty="0" smtClean="0">
                <a:latin typeface="Times New Roman" panose="02020603050405020304" pitchFamily="18" charset="0"/>
                <a:cs typeface="Times New Roman" panose="02020603050405020304" pitchFamily="18" charset="0"/>
              </a:rPr>
              <a:t>Telephone</a:t>
            </a:r>
            <a:r>
              <a:rPr lang="zh-CN" altLang="en-US" sz="2400" dirty="0" smtClean="0">
                <a:latin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491</a:t>
            </a:r>
            <a:r>
              <a:rPr lang="zh-CN" altLang="en-US" sz="2400" dirty="0" smtClean="0">
                <a:latin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201</a:t>
            </a:r>
            <a:r>
              <a:rPr lang="zh-CN" altLang="en-US" sz="2400" dirty="0" smtClean="0">
                <a:latin typeface="Times New Roman" panose="02020603050405020304" pitchFamily="18" charset="0"/>
              </a:rPr>
              <a:t>）</a:t>
            </a:r>
            <a:endParaRPr lang="zh-CN" altLang="en-US" sz="2400" dirty="0" smtClean="0">
              <a:latin typeface="Times New Roman" panose="02020603050405020304" pitchFamily="18" charset="0"/>
            </a:endParaRPr>
          </a:p>
          <a:p>
            <a:pPr algn="just" eaLnBrk="1" hangingPunct="1">
              <a:lnSpc>
                <a:spcPct val="110000"/>
              </a:lnSpc>
              <a:spcBef>
                <a:spcPct val="30000"/>
              </a:spcBef>
              <a:buFont typeface="Wingdings" panose="05000000000000000000" pitchFamily="2" charset="2"/>
              <a:buNone/>
            </a:pPr>
            <a:r>
              <a:rPr lang="zh-CN" altLang="en-US" sz="2400" dirty="0" smtClean="0">
                <a:latin typeface="Times New Roman" panose="02020603050405020304" pitchFamily="18" charset="0"/>
              </a:rPr>
              <a:t>        </a:t>
            </a:r>
            <a:r>
              <a:rPr lang="en-US" altLang="zh-CN" sz="2400" i="1" dirty="0" smtClean="0">
                <a:latin typeface="Times New Roman" panose="02020603050405020304" pitchFamily="18" charset="0"/>
                <a:cs typeface="Times New Roman" panose="02020603050405020304" pitchFamily="18" charset="0"/>
              </a:rPr>
              <a:t>Telephone</a:t>
            </a:r>
            <a:r>
              <a:rPr lang="zh-CN" altLang="en-US" sz="2400" dirty="0" smtClean="0">
                <a:latin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492</a:t>
            </a:r>
            <a:r>
              <a:rPr lang="zh-CN" altLang="en-US" sz="2400" dirty="0" smtClean="0">
                <a:latin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201</a:t>
            </a:r>
            <a:r>
              <a:rPr lang="zh-CN" altLang="en-US" sz="2400" dirty="0" smtClean="0">
                <a:latin typeface="Times New Roman" panose="02020603050405020304" pitchFamily="18" charset="0"/>
              </a:rPr>
              <a:t>）</a:t>
            </a:r>
            <a:endParaRPr lang="zh-CN" altLang="en-US" sz="2400" dirty="0" smtClean="0">
              <a:latin typeface="Times New Roman" panose="02020603050405020304" pitchFamily="18" charset="0"/>
            </a:endParaRPr>
          </a:p>
          <a:p>
            <a:pPr algn="just" eaLnBrk="1" hangingPunct="1">
              <a:lnSpc>
                <a:spcPct val="110000"/>
              </a:lnSpc>
              <a:spcBef>
                <a:spcPct val="30000"/>
              </a:spcBef>
              <a:buFont typeface="Wingdings" panose="05000000000000000000" pitchFamily="2" charset="2"/>
              <a:buNone/>
            </a:pPr>
            <a:r>
              <a:rPr lang="zh-CN" altLang="en-US" sz="2400" dirty="0" smtClean="0">
                <a:latin typeface="Times New Roman" panose="02020603050405020304" pitchFamily="18" charset="0"/>
                <a:cs typeface="Times New Roman" panose="02020603050405020304" pitchFamily="18" charset="0"/>
              </a:rPr>
              <a:t>        </a:t>
            </a:r>
            <a:r>
              <a:rPr lang="en-US" altLang="zh-CN" sz="2400" i="1" dirty="0" smtClean="0">
                <a:latin typeface="Times New Roman" panose="02020603050405020304" pitchFamily="18" charset="0"/>
                <a:cs typeface="Times New Roman" panose="02020603050405020304" pitchFamily="18" charset="0"/>
              </a:rPr>
              <a:t>Telephone</a:t>
            </a:r>
            <a:r>
              <a:rPr lang="zh-CN" altLang="en-US" sz="2400" dirty="0" smtClean="0">
                <a:latin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451</a:t>
            </a:r>
            <a:r>
              <a:rPr lang="zh-CN" altLang="en-US" sz="2400" dirty="0" smtClean="0">
                <a:latin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202</a:t>
            </a:r>
            <a:r>
              <a:rPr lang="zh-CN" altLang="en-US" sz="2400" dirty="0" smtClean="0">
                <a:latin typeface="Times New Roman" panose="02020603050405020304" pitchFamily="18" charset="0"/>
              </a:rPr>
              <a:t>）</a:t>
            </a:r>
            <a:endParaRPr lang="zh-CN" altLang="en-US" sz="2400" dirty="0" smtClean="0">
              <a:latin typeface="Times New Roman" panose="02020603050405020304" pitchFamily="18" charset="0"/>
            </a:endParaRPr>
          </a:p>
          <a:p>
            <a:pPr algn="just" eaLnBrk="1" hangingPunct="1">
              <a:lnSpc>
                <a:spcPct val="110000"/>
              </a:lnSpc>
              <a:spcBef>
                <a:spcPct val="30000"/>
              </a:spcBef>
              <a:buFont typeface="Wingdings" panose="05000000000000000000" pitchFamily="2" charset="2"/>
              <a:buNone/>
            </a:pPr>
            <a:r>
              <a:rPr lang="zh-CN" altLang="en-US" sz="2400" dirty="0" smtClean="0">
                <a:latin typeface="Times New Roman" panose="02020603050405020304" pitchFamily="18" charset="0"/>
                <a:cs typeface="Times New Roman" panose="02020603050405020304" pitchFamily="18" charset="0"/>
              </a:rPr>
              <a:t>        </a:t>
            </a:r>
            <a:r>
              <a:rPr lang="en-US" altLang="zh-CN" sz="2400" i="1" dirty="0" smtClean="0">
                <a:latin typeface="Times New Roman" panose="02020603050405020304" pitchFamily="18" charset="0"/>
                <a:cs typeface="Times New Roman" panose="02020603050405020304" pitchFamily="18" charset="0"/>
              </a:rPr>
              <a:t>Telephone</a:t>
            </a:r>
            <a:r>
              <a:rPr lang="zh-CN" altLang="en-US" sz="2400" dirty="0" smtClean="0">
                <a:latin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451</a:t>
            </a:r>
            <a:r>
              <a:rPr lang="zh-CN" altLang="en-US" sz="2400" dirty="0" smtClean="0">
                <a:latin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203</a:t>
            </a:r>
            <a:r>
              <a:rPr lang="zh-CN" altLang="en-US" sz="2400" dirty="0" smtClean="0">
                <a:latin typeface="Times New Roman" panose="02020603050405020304" pitchFamily="18" charset="0"/>
              </a:rPr>
              <a:t>）</a:t>
            </a:r>
            <a:endParaRPr lang="zh-CN" altLang="en-US" sz="2400" dirty="0" smtClean="0">
              <a:latin typeface="Times New Roman" panose="02020603050405020304" pitchFamily="18" charset="0"/>
            </a:endParaRPr>
          </a:p>
        </p:txBody>
      </p:sp>
      <p:sp>
        <p:nvSpPr>
          <p:cNvPr id="38917" name="Rectangle 8"/>
          <p:cNvSpPr>
            <a:spLocks noChangeArrowheads="1"/>
          </p:cNvSpPr>
          <p:nvPr/>
        </p:nvSpPr>
        <p:spPr bwMode="auto">
          <a:xfrm>
            <a:off x="0" y="15240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p>
            <a:pPr indent="176530"/>
            <a:r>
              <a:rPr lang="en-US" altLang="zh-CN" sz="3600" dirty="0" smtClean="0">
                <a:solidFill>
                  <a:schemeClr val="bg1"/>
                </a:solidFill>
                <a:latin typeface="Times New Roman" panose="02020603050405020304" pitchFamily="18" charset="0"/>
                <a:ea typeface="黑体" panose="02010609060101010101" pitchFamily="2" charset="-122"/>
              </a:rPr>
              <a:t>2.3.5  </a:t>
            </a:r>
            <a:r>
              <a:rPr lang="zh-CN" altLang="en-US" sz="3600" dirty="0">
                <a:solidFill>
                  <a:schemeClr val="bg1"/>
                </a:solidFill>
                <a:latin typeface="Times New Roman" panose="02020603050405020304" pitchFamily="18" charset="0"/>
                <a:ea typeface="黑体" panose="02010609060101010101" pitchFamily="2" charset="-122"/>
              </a:rPr>
              <a:t>一阶谓词逻辑知识表示方法</a:t>
            </a:r>
            <a:endParaRPr lang="zh-CN" altLang="en-US" sz="3600" dirty="0">
              <a:solidFill>
                <a:schemeClr val="bg1"/>
              </a:solidFill>
              <a:latin typeface="Times New Roman" panose="02020603050405020304" pitchFamily="18" charset="0"/>
              <a:ea typeface="黑体" panose="0201060906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43367">
                                            <p:txEl>
                                              <p:pRg st="0" end="0"/>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43367">
                                            <p:txEl>
                                              <p:pRg st="1" end="1"/>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143367">
                                            <p:txEl>
                                              <p:pRg st="2" end="2"/>
                                            </p:txEl>
                                          </p:spTgt>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143367">
                                            <p:txEl>
                                              <p:pRg st="3" end="3"/>
                                            </p:txEl>
                                          </p:spTgt>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143367">
                                            <p:txEl>
                                              <p:pRg st="4" end="4"/>
                                            </p:txEl>
                                          </p:spTgt>
                                        </p:tgtEl>
                                        <p:attrNameLst>
                                          <p:attrName>style.visibility</p:attrName>
                                        </p:attrNameLst>
                                      </p:cBhvr>
                                      <p:to>
                                        <p:strVal val="visible"/>
                                      </p:to>
                                    </p:set>
                                  </p:childTnLst>
                                </p:cTn>
                              </p:par>
                            </p:childTnLst>
                          </p:cTn>
                        </p:par>
                        <p:par>
                          <p:cTn id="19" fill="hold">
                            <p:stCondLst>
                              <p:cond delay="2500"/>
                            </p:stCondLst>
                            <p:childTnLst>
                              <p:par>
                                <p:cTn id="20" presetID="1" presetClass="entr" presetSubtype="0" fill="hold" grpId="0" nodeType="afterEffect">
                                  <p:stCondLst>
                                    <p:cond delay="0"/>
                                  </p:stCondLst>
                                  <p:childTnLst>
                                    <p:set>
                                      <p:cBhvr>
                                        <p:cTn id="21" dur="1" fill="hold">
                                          <p:stCondLst>
                                            <p:cond delay="499"/>
                                          </p:stCondLst>
                                        </p:cTn>
                                        <p:tgtEl>
                                          <p:spTgt spid="143367">
                                            <p:txEl>
                                              <p:pRg st="5" end="5"/>
                                            </p:txEl>
                                          </p:spTgt>
                                        </p:tgtEl>
                                        <p:attrNameLst>
                                          <p:attrName>style.visibility</p:attrName>
                                        </p:attrNameLst>
                                      </p:cBhvr>
                                      <p:to>
                                        <p:strVal val="visible"/>
                                      </p:to>
                                    </p:set>
                                  </p:childTnLst>
                                </p:cTn>
                              </p:par>
                            </p:childTnLst>
                          </p:cTn>
                        </p:par>
                        <p:par>
                          <p:cTn id="22" fill="hold">
                            <p:stCondLst>
                              <p:cond delay="3000"/>
                            </p:stCondLst>
                            <p:childTnLst>
                              <p:par>
                                <p:cTn id="23" presetID="1" presetClass="entr" presetSubtype="0" fill="hold" grpId="0" nodeType="afterEffect">
                                  <p:stCondLst>
                                    <p:cond delay="0"/>
                                  </p:stCondLst>
                                  <p:childTnLst>
                                    <p:set>
                                      <p:cBhvr>
                                        <p:cTn id="24" dur="1" fill="hold">
                                          <p:stCondLst>
                                            <p:cond delay="499"/>
                                          </p:stCondLst>
                                        </p:cTn>
                                        <p:tgtEl>
                                          <p:spTgt spid="143367">
                                            <p:txEl>
                                              <p:pRg st="6" end="6"/>
                                            </p:txEl>
                                          </p:spTgt>
                                        </p:tgtEl>
                                        <p:attrNameLst>
                                          <p:attrName>style.visibility</p:attrName>
                                        </p:attrNameLst>
                                      </p:cBhvr>
                                      <p:to>
                                        <p:strVal val="visible"/>
                                      </p:to>
                                    </p:set>
                                  </p:childTnLst>
                                </p:cTn>
                              </p:par>
                            </p:childTnLst>
                          </p:cTn>
                        </p:par>
                        <p:par>
                          <p:cTn id="25" fill="hold">
                            <p:stCondLst>
                              <p:cond delay="3500"/>
                            </p:stCondLst>
                            <p:childTnLst>
                              <p:par>
                                <p:cTn id="26" presetID="1" presetClass="entr" presetSubtype="0" fill="hold" grpId="0" nodeType="afterEffect">
                                  <p:stCondLst>
                                    <p:cond delay="0"/>
                                  </p:stCondLst>
                                  <p:childTnLst>
                                    <p:set>
                                      <p:cBhvr>
                                        <p:cTn id="27" dur="1" fill="hold">
                                          <p:stCondLst>
                                            <p:cond delay="499"/>
                                          </p:stCondLst>
                                        </p:cTn>
                                        <p:tgtEl>
                                          <p:spTgt spid="143367">
                                            <p:txEl>
                                              <p:pRg st="7" end="7"/>
                                            </p:txEl>
                                          </p:spTgt>
                                        </p:tgtEl>
                                        <p:attrNameLst>
                                          <p:attrName>style.visibility</p:attrName>
                                        </p:attrNameLst>
                                      </p:cBhvr>
                                      <p:to>
                                        <p:strVal val="visible"/>
                                      </p:to>
                                    </p:set>
                                  </p:childTnLst>
                                </p:cTn>
                              </p:par>
                            </p:childTnLst>
                          </p:cTn>
                        </p:par>
                        <p:par>
                          <p:cTn id="28" fill="hold">
                            <p:stCondLst>
                              <p:cond delay="4000"/>
                            </p:stCondLst>
                            <p:childTnLst>
                              <p:par>
                                <p:cTn id="29" presetID="1" presetClass="entr" presetSubtype="0" fill="hold" grpId="0" nodeType="afterEffect">
                                  <p:stCondLst>
                                    <p:cond delay="0"/>
                                  </p:stCondLst>
                                  <p:childTnLst>
                                    <p:set>
                                      <p:cBhvr>
                                        <p:cTn id="30" dur="1" fill="hold">
                                          <p:stCondLst>
                                            <p:cond delay="499"/>
                                          </p:stCondLst>
                                        </p:cTn>
                                        <p:tgtEl>
                                          <p:spTgt spid="14336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7" grpId="0" advAuto="0" autoUpdateAnimBg="0" build="p"/>
    </p:bld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9" name="Rectangle 7"/>
          <p:cNvSpPr>
            <a:spLocks noGrp="1" noChangeArrowheads="1"/>
          </p:cNvSpPr>
          <p:nvPr>
            <p:ph type="title"/>
          </p:nvPr>
        </p:nvSpPr>
        <p:spPr/>
        <p:txBody>
          <a:bodyPr/>
          <a:lstStyle/>
          <a:p>
            <a:pPr eaLnBrk="1" hangingPunct="1"/>
            <a:r>
              <a:rPr lang="en-US" altLang="zh-CN" b="1" dirty="0" smtClean="0">
                <a:solidFill>
                  <a:schemeClr val="tx1"/>
                </a:solidFill>
                <a:latin typeface="仿宋" panose="02010609060101010101" pitchFamily="49" charset="-122"/>
                <a:ea typeface="仿宋" panose="02010609060101010101" pitchFamily="49" charset="-122"/>
              </a:rPr>
              <a:t>2.3.6  </a:t>
            </a:r>
            <a:r>
              <a:rPr lang="zh-CN" altLang="en-US" b="1" dirty="0" smtClean="0">
                <a:solidFill>
                  <a:schemeClr val="tx1"/>
                </a:solidFill>
                <a:latin typeface="仿宋" panose="02010609060101010101" pitchFamily="49" charset="-122"/>
                <a:ea typeface="仿宋" panose="02010609060101010101" pitchFamily="49" charset="-122"/>
              </a:rPr>
              <a:t>一阶谓词逻辑表示法的特点</a:t>
            </a:r>
            <a:endParaRPr lang="zh-CN" altLang="en-US" b="1" dirty="0" smtClean="0">
              <a:solidFill>
                <a:schemeClr val="tx1"/>
              </a:solidFill>
              <a:latin typeface="仿宋" panose="02010609060101010101" pitchFamily="49" charset="-122"/>
              <a:ea typeface="仿宋" panose="02010609060101010101" pitchFamily="49" charset="-122"/>
            </a:endParaRPr>
          </a:p>
        </p:txBody>
      </p:sp>
      <p:sp>
        <p:nvSpPr>
          <p:cNvPr id="39938" name="灯片编号占位符 3"/>
          <p:cNvSpPr>
            <a:spLocks noGrp="1"/>
          </p:cNvSpPr>
          <p:nvPr>
            <p:ph type="sldNum" sz="quarter" idx="12"/>
          </p:nvPr>
        </p:nvSpPr>
        <p:spPr>
          <a:noFill/>
        </p:spPr>
        <p:txBody>
          <a:bodyPr/>
          <a:lstStyle/>
          <a:p>
            <a:fld id="{D2A97A15-02CA-491F-BCCE-88C450231E1D}" type="slidenum">
              <a:rPr lang="ja-JP" altLang="en-US"/>
            </a:fld>
            <a:endParaRPr lang="en-US" altLang="ja-JP"/>
          </a:p>
        </p:txBody>
      </p:sp>
      <p:sp>
        <p:nvSpPr>
          <p:cNvPr id="39940" name="Rectangle 8"/>
          <p:cNvSpPr>
            <a:spLocks noGrp="1" noChangeArrowheads="1"/>
          </p:cNvSpPr>
          <p:nvPr>
            <p:ph sz="quarter" idx="1"/>
          </p:nvPr>
        </p:nvSpPr>
        <p:spPr>
          <a:xfrm>
            <a:off x="218137" y="1477942"/>
            <a:ext cx="4070350" cy="2393290"/>
          </a:xfrm>
          <a:gradFill rotWithShape="0">
            <a:gsLst>
              <a:gs pos="0">
                <a:srgbClr val="CCFFCC"/>
              </a:gs>
              <a:gs pos="100000">
                <a:schemeClr val="bg1"/>
              </a:gs>
            </a:gsLst>
            <a:path path="rect">
              <a:fillToRect l="100000" t="100000"/>
            </a:path>
          </a:gradFill>
          <a:ln>
            <a:solidFill>
              <a:srgbClr val="969696"/>
            </a:solidFill>
          </a:ln>
        </p:spPr>
        <p:txBody>
          <a:bodyPr>
            <a:normAutofit lnSpcReduction="10000"/>
          </a:bodyPr>
          <a:lstStyle/>
          <a:p>
            <a:pPr marL="495300" indent="-495300" eaLnBrk="1" hangingPunct="1">
              <a:lnSpc>
                <a:spcPct val="110000"/>
              </a:lnSpc>
              <a:spcBef>
                <a:spcPct val="50000"/>
              </a:spcBef>
            </a:pPr>
            <a:r>
              <a:rPr lang="zh-CN" altLang="en-US" sz="2400" b="1" dirty="0" smtClean="0">
                <a:solidFill>
                  <a:srgbClr val="0000FF"/>
                </a:solidFill>
                <a:latin typeface="仿宋" panose="02010609060101010101" pitchFamily="49" charset="-122"/>
                <a:ea typeface="仿宋" panose="02010609060101010101" pitchFamily="49" charset="-122"/>
              </a:rPr>
              <a:t>优点：</a:t>
            </a:r>
            <a:endParaRPr lang="zh-CN" altLang="en-US" sz="2400" b="1" dirty="0" smtClean="0">
              <a:solidFill>
                <a:srgbClr val="0000FF"/>
              </a:solidFill>
              <a:latin typeface="仿宋" panose="02010609060101010101" pitchFamily="49" charset="-122"/>
              <a:ea typeface="仿宋" panose="02010609060101010101" pitchFamily="49" charset="-122"/>
            </a:endParaRPr>
          </a:p>
          <a:p>
            <a:pPr lvl="1" eaLnBrk="1" hangingPunct="1">
              <a:lnSpc>
                <a:spcPct val="120000"/>
              </a:lnSpc>
              <a:buFont typeface="Wingdings" panose="05000000000000000000" pitchFamily="2" charset="2"/>
              <a:buAutoNum type="circleNumDbPlain"/>
            </a:pPr>
            <a:r>
              <a:rPr lang="zh-CN" altLang="en-US" sz="2400" b="1" dirty="0" smtClean="0">
                <a:solidFill>
                  <a:schemeClr val="tx1"/>
                </a:solidFill>
                <a:latin typeface="仿宋" panose="02010609060101010101" pitchFamily="49" charset="-122"/>
                <a:ea typeface="仿宋" panose="02010609060101010101" pitchFamily="49" charset="-122"/>
              </a:rPr>
              <a:t> 自然性</a:t>
            </a:r>
            <a:endParaRPr lang="zh-CN" altLang="en-US" sz="2400" b="1" dirty="0" smtClean="0">
              <a:solidFill>
                <a:schemeClr val="tx1"/>
              </a:solidFill>
              <a:latin typeface="仿宋" panose="02010609060101010101" pitchFamily="49" charset="-122"/>
              <a:ea typeface="仿宋" panose="02010609060101010101" pitchFamily="49" charset="-122"/>
            </a:endParaRPr>
          </a:p>
          <a:p>
            <a:pPr lvl="1" eaLnBrk="1" hangingPunct="1">
              <a:lnSpc>
                <a:spcPct val="120000"/>
              </a:lnSpc>
              <a:buFont typeface="Wingdings" panose="05000000000000000000" pitchFamily="2" charset="2"/>
              <a:buAutoNum type="circleNumDbPlain"/>
            </a:pPr>
            <a:r>
              <a:rPr lang="zh-CN" altLang="en-US" sz="2400" b="1" dirty="0" smtClean="0">
                <a:solidFill>
                  <a:schemeClr val="tx1"/>
                </a:solidFill>
                <a:latin typeface="仿宋" panose="02010609060101010101" pitchFamily="49" charset="-122"/>
                <a:ea typeface="仿宋" panose="02010609060101010101" pitchFamily="49" charset="-122"/>
              </a:rPr>
              <a:t> 精确性</a:t>
            </a:r>
            <a:endParaRPr lang="zh-CN" altLang="en-US" sz="2400" b="1" dirty="0" smtClean="0">
              <a:solidFill>
                <a:schemeClr val="tx1"/>
              </a:solidFill>
              <a:latin typeface="仿宋" panose="02010609060101010101" pitchFamily="49" charset="-122"/>
              <a:ea typeface="仿宋" panose="02010609060101010101" pitchFamily="49" charset="-122"/>
            </a:endParaRPr>
          </a:p>
          <a:p>
            <a:pPr lvl="1" eaLnBrk="1" hangingPunct="1">
              <a:lnSpc>
                <a:spcPct val="120000"/>
              </a:lnSpc>
              <a:buFont typeface="Wingdings" panose="05000000000000000000" pitchFamily="2" charset="2"/>
              <a:buAutoNum type="circleNumDbPlain"/>
            </a:pPr>
            <a:r>
              <a:rPr lang="zh-CN" altLang="en-US" sz="2400" b="1" dirty="0" smtClean="0">
                <a:solidFill>
                  <a:schemeClr val="tx1"/>
                </a:solidFill>
                <a:latin typeface="仿宋" panose="02010609060101010101" pitchFamily="49" charset="-122"/>
                <a:ea typeface="仿宋" panose="02010609060101010101" pitchFamily="49" charset="-122"/>
              </a:rPr>
              <a:t> 严密性</a:t>
            </a:r>
            <a:endParaRPr lang="zh-CN" altLang="en-US" sz="2400" b="1" dirty="0" smtClean="0">
              <a:solidFill>
                <a:schemeClr val="tx1"/>
              </a:solidFill>
              <a:latin typeface="仿宋" panose="02010609060101010101" pitchFamily="49" charset="-122"/>
              <a:ea typeface="仿宋" panose="02010609060101010101" pitchFamily="49" charset="-122"/>
            </a:endParaRPr>
          </a:p>
          <a:p>
            <a:pPr lvl="1" eaLnBrk="1" hangingPunct="1">
              <a:lnSpc>
                <a:spcPct val="120000"/>
              </a:lnSpc>
              <a:buFont typeface="Wingdings" panose="05000000000000000000" pitchFamily="2" charset="2"/>
              <a:buAutoNum type="circleNumDbPlain"/>
            </a:pPr>
            <a:r>
              <a:rPr lang="zh-CN" altLang="en-US" sz="2400" b="1" dirty="0" smtClean="0">
                <a:solidFill>
                  <a:schemeClr val="tx1"/>
                </a:solidFill>
                <a:latin typeface="仿宋" panose="02010609060101010101" pitchFamily="49" charset="-122"/>
                <a:ea typeface="仿宋" panose="02010609060101010101" pitchFamily="49" charset="-122"/>
              </a:rPr>
              <a:t> 容易实现</a:t>
            </a:r>
            <a:endParaRPr lang="zh-CN" altLang="en-US" sz="2400" b="1" dirty="0" smtClean="0">
              <a:solidFill>
                <a:schemeClr val="tx1"/>
              </a:solidFill>
              <a:latin typeface="仿宋" panose="02010609060101010101" pitchFamily="49" charset="-122"/>
              <a:ea typeface="仿宋" panose="02010609060101010101" pitchFamily="49" charset="-122"/>
            </a:endParaRPr>
          </a:p>
        </p:txBody>
      </p:sp>
      <p:sp>
        <p:nvSpPr>
          <p:cNvPr id="39941" name="Text Box 9"/>
          <p:cNvSpPr txBox="1">
            <a:spLocks noChangeArrowheads="1"/>
          </p:cNvSpPr>
          <p:nvPr/>
        </p:nvSpPr>
        <p:spPr bwMode="auto">
          <a:xfrm>
            <a:off x="218137" y="3994412"/>
            <a:ext cx="8599776" cy="2529923"/>
          </a:xfrm>
          <a:prstGeom prst="rect">
            <a:avLst/>
          </a:prstGeom>
          <a:gradFill rotWithShape="0">
            <a:gsLst>
              <a:gs pos="0">
                <a:srgbClr val="FFFF99"/>
              </a:gs>
              <a:gs pos="100000">
                <a:srgbClr val="FFFFFF"/>
              </a:gs>
            </a:gsLst>
            <a:path path="rect">
              <a:fillToRect l="100000" t="100000"/>
            </a:path>
          </a:gradFill>
          <a:ln w="9525">
            <a:solidFill>
              <a:srgbClr val="808080"/>
            </a:solidFill>
            <a:miter lim="800000"/>
          </a:ln>
        </p:spPr>
        <p:txBody>
          <a:bodyPr wrap="square">
            <a:spAutoFit/>
          </a:bodyPr>
          <a:lstStyle/>
          <a:p>
            <a:pPr marL="342900" indent="-342900">
              <a:spcBef>
                <a:spcPct val="50000"/>
              </a:spcBef>
              <a:buClr>
                <a:schemeClr val="accent2"/>
              </a:buClr>
              <a:buFont typeface="Wingdings" panose="05000000000000000000" pitchFamily="2" charset="2"/>
              <a:buChar char="q"/>
            </a:pPr>
            <a:r>
              <a:rPr lang="en-US" altLang="zh-CN" sz="2400" b="1" dirty="0">
                <a:latin typeface="仿宋" panose="02010609060101010101" pitchFamily="49" charset="-122"/>
                <a:ea typeface="仿宋" panose="02010609060101010101" pitchFamily="49" charset="-122"/>
              </a:rPr>
              <a:t> </a:t>
            </a:r>
            <a:r>
              <a:rPr lang="zh-CN" altLang="en-US" sz="2400" b="1" dirty="0">
                <a:latin typeface="仿宋" panose="02010609060101010101" pitchFamily="49" charset="-122"/>
                <a:ea typeface="仿宋" panose="02010609060101010101" pitchFamily="49" charset="-122"/>
              </a:rPr>
              <a:t>应用：</a:t>
            </a:r>
            <a:endParaRPr lang="zh-CN" altLang="en-US" sz="2400" b="1" dirty="0">
              <a:latin typeface="仿宋" panose="02010609060101010101" pitchFamily="49" charset="-122"/>
              <a:ea typeface="仿宋" panose="02010609060101010101" pitchFamily="49" charset="-122"/>
            </a:endParaRPr>
          </a:p>
          <a:p>
            <a:pPr marL="342900" indent="-342900">
              <a:spcBef>
                <a:spcPct val="40000"/>
              </a:spcBef>
              <a:buClr>
                <a:schemeClr val="tx1"/>
              </a:buClr>
              <a:buFont typeface="Wingdings" panose="05000000000000000000" pitchFamily="2" charset="2"/>
              <a:buNone/>
            </a:pPr>
            <a:r>
              <a:rPr lang="zh-CN" altLang="en-US" sz="2400" b="1" dirty="0">
                <a:latin typeface="仿宋" panose="02010609060101010101" pitchFamily="49" charset="-122"/>
                <a:ea typeface="仿宋" panose="02010609060101010101" pitchFamily="49" charset="-122"/>
              </a:rPr>
              <a:t>（</a:t>
            </a:r>
            <a:r>
              <a:rPr lang="en-US" altLang="zh-CN" sz="2400" b="1" dirty="0">
                <a:latin typeface="仿宋" panose="02010609060101010101" pitchFamily="49" charset="-122"/>
                <a:ea typeface="仿宋" panose="02010609060101010101" pitchFamily="49" charset="-122"/>
              </a:rPr>
              <a:t>1</a:t>
            </a:r>
            <a:r>
              <a:rPr lang="zh-CN" altLang="en-US" sz="2400" b="1" dirty="0">
                <a:latin typeface="仿宋" panose="02010609060101010101" pitchFamily="49" charset="-122"/>
                <a:ea typeface="仿宋" panose="02010609060101010101" pitchFamily="49" charset="-122"/>
              </a:rPr>
              <a:t>）自动问答系统（</a:t>
            </a:r>
            <a:r>
              <a:rPr lang="en-US" altLang="zh-CN" sz="2400" b="1" dirty="0">
                <a:latin typeface="仿宋" panose="02010609060101010101" pitchFamily="49" charset="-122"/>
                <a:ea typeface="仿宋" panose="02010609060101010101" pitchFamily="49" charset="-122"/>
              </a:rPr>
              <a:t>Green</a:t>
            </a:r>
            <a:r>
              <a:rPr lang="zh-CN" altLang="en-US" sz="2400" b="1" dirty="0">
                <a:latin typeface="仿宋" panose="02010609060101010101" pitchFamily="49" charset="-122"/>
                <a:ea typeface="仿宋" panose="02010609060101010101" pitchFamily="49" charset="-122"/>
              </a:rPr>
              <a:t>等人研制的</a:t>
            </a:r>
            <a:r>
              <a:rPr lang="en-US" altLang="zh-CN" sz="2400" b="1" dirty="0">
                <a:latin typeface="仿宋" panose="02010609060101010101" pitchFamily="49" charset="-122"/>
                <a:ea typeface="仿宋" panose="02010609060101010101" pitchFamily="49" charset="-122"/>
              </a:rPr>
              <a:t>QA3</a:t>
            </a:r>
            <a:r>
              <a:rPr lang="zh-CN" altLang="en-US" sz="2400" b="1" dirty="0">
                <a:latin typeface="仿宋" panose="02010609060101010101" pitchFamily="49" charset="-122"/>
                <a:ea typeface="仿宋" panose="02010609060101010101" pitchFamily="49" charset="-122"/>
              </a:rPr>
              <a:t>系统）</a:t>
            </a:r>
            <a:endParaRPr lang="zh-CN" altLang="en-US" sz="2400" b="1" dirty="0">
              <a:latin typeface="仿宋" panose="02010609060101010101" pitchFamily="49" charset="-122"/>
              <a:ea typeface="仿宋" panose="02010609060101010101" pitchFamily="49" charset="-122"/>
            </a:endParaRPr>
          </a:p>
          <a:p>
            <a:pPr marL="342900" indent="-342900">
              <a:spcBef>
                <a:spcPct val="40000"/>
              </a:spcBef>
              <a:buClr>
                <a:schemeClr val="tx1"/>
              </a:buClr>
              <a:buFont typeface="Wingdings" panose="05000000000000000000" pitchFamily="2" charset="2"/>
              <a:buNone/>
            </a:pPr>
            <a:r>
              <a:rPr lang="zh-CN" altLang="en-US" sz="2400" b="1" dirty="0">
                <a:latin typeface="仿宋" panose="02010609060101010101" pitchFamily="49" charset="-122"/>
                <a:ea typeface="仿宋" panose="02010609060101010101" pitchFamily="49" charset="-122"/>
              </a:rPr>
              <a:t>（</a:t>
            </a:r>
            <a:r>
              <a:rPr lang="en-US" altLang="zh-CN" sz="2400" b="1" dirty="0">
                <a:latin typeface="仿宋" panose="02010609060101010101" pitchFamily="49" charset="-122"/>
                <a:ea typeface="仿宋" panose="02010609060101010101" pitchFamily="49" charset="-122"/>
              </a:rPr>
              <a:t>2</a:t>
            </a:r>
            <a:r>
              <a:rPr lang="zh-CN" altLang="en-US" sz="2400" b="1" dirty="0">
                <a:latin typeface="仿宋" panose="02010609060101010101" pitchFamily="49" charset="-122"/>
                <a:ea typeface="仿宋" panose="02010609060101010101" pitchFamily="49" charset="-122"/>
              </a:rPr>
              <a:t>）机器人行动规划系统（</a:t>
            </a:r>
            <a:r>
              <a:rPr lang="en-US" altLang="zh-CN" sz="2400" b="1" dirty="0">
                <a:latin typeface="仿宋" panose="02010609060101010101" pitchFamily="49" charset="-122"/>
                <a:ea typeface="仿宋" panose="02010609060101010101" pitchFamily="49" charset="-122"/>
              </a:rPr>
              <a:t>Fikes</a:t>
            </a:r>
            <a:r>
              <a:rPr lang="zh-CN" altLang="en-US" sz="2400" b="1" dirty="0">
                <a:latin typeface="仿宋" panose="02010609060101010101" pitchFamily="49" charset="-122"/>
                <a:ea typeface="仿宋" panose="02010609060101010101" pitchFamily="49" charset="-122"/>
              </a:rPr>
              <a:t>等人研制的</a:t>
            </a:r>
            <a:r>
              <a:rPr lang="en-US" altLang="zh-CN" sz="2400" b="1" dirty="0">
                <a:latin typeface="仿宋" panose="02010609060101010101" pitchFamily="49" charset="-122"/>
                <a:ea typeface="仿宋" panose="02010609060101010101" pitchFamily="49" charset="-122"/>
              </a:rPr>
              <a:t>STRIPS</a:t>
            </a:r>
            <a:r>
              <a:rPr lang="zh-CN" altLang="en-US" sz="2400" b="1" dirty="0">
                <a:latin typeface="仿宋" panose="02010609060101010101" pitchFamily="49" charset="-122"/>
                <a:ea typeface="仿宋" panose="02010609060101010101" pitchFamily="49" charset="-122"/>
              </a:rPr>
              <a:t>系统）</a:t>
            </a:r>
            <a:endParaRPr lang="zh-CN" altLang="en-US" sz="2400" b="1" dirty="0">
              <a:latin typeface="仿宋" panose="02010609060101010101" pitchFamily="49" charset="-122"/>
              <a:ea typeface="仿宋" panose="02010609060101010101" pitchFamily="49" charset="-122"/>
            </a:endParaRPr>
          </a:p>
          <a:p>
            <a:pPr marL="342900" indent="-342900">
              <a:spcBef>
                <a:spcPct val="40000"/>
              </a:spcBef>
              <a:buClr>
                <a:schemeClr val="tx1"/>
              </a:buClr>
              <a:buFont typeface="Wingdings" panose="05000000000000000000" pitchFamily="2" charset="2"/>
              <a:buNone/>
            </a:pPr>
            <a:r>
              <a:rPr lang="zh-CN" altLang="en-US" sz="2400" b="1" dirty="0">
                <a:latin typeface="仿宋" panose="02010609060101010101" pitchFamily="49" charset="-122"/>
                <a:ea typeface="仿宋" panose="02010609060101010101" pitchFamily="49" charset="-122"/>
              </a:rPr>
              <a:t>（</a:t>
            </a:r>
            <a:r>
              <a:rPr lang="en-US" altLang="zh-CN" sz="2400" b="1" dirty="0">
                <a:latin typeface="仿宋" panose="02010609060101010101" pitchFamily="49" charset="-122"/>
                <a:ea typeface="仿宋" panose="02010609060101010101" pitchFamily="49" charset="-122"/>
              </a:rPr>
              <a:t>3</a:t>
            </a:r>
            <a:r>
              <a:rPr lang="zh-CN" altLang="en-US" sz="2400" b="1" dirty="0">
                <a:latin typeface="仿宋" panose="02010609060101010101" pitchFamily="49" charset="-122"/>
                <a:ea typeface="仿宋" panose="02010609060101010101" pitchFamily="49" charset="-122"/>
              </a:rPr>
              <a:t>）机器博弈系统（</a:t>
            </a:r>
            <a:r>
              <a:rPr lang="en-US" altLang="zh-CN" sz="2400" b="1" dirty="0">
                <a:latin typeface="仿宋" panose="02010609060101010101" pitchFamily="49" charset="-122"/>
                <a:ea typeface="仿宋" panose="02010609060101010101" pitchFamily="49" charset="-122"/>
              </a:rPr>
              <a:t>Filman</a:t>
            </a:r>
            <a:r>
              <a:rPr lang="zh-CN" altLang="en-US" sz="2400" b="1" dirty="0">
                <a:latin typeface="仿宋" panose="02010609060101010101" pitchFamily="49" charset="-122"/>
                <a:ea typeface="仿宋" panose="02010609060101010101" pitchFamily="49" charset="-122"/>
              </a:rPr>
              <a:t>等人研制的</a:t>
            </a:r>
            <a:r>
              <a:rPr lang="en-US" altLang="zh-CN" sz="2400" b="1" dirty="0">
                <a:latin typeface="仿宋" panose="02010609060101010101" pitchFamily="49" charset="-122"/>
                <a:ea typeface="仿宋" panose="02010609060101010101" pitchFamily="49" charset="-122"/>
              </a:rPr>
              <a:t>FOL</a:t>
            </a:r>
            <a:r>
              <a:rPr lang="zh-CN" altLang="en-US" sz="2400" b="1" dirty="0">
                <a:latin typeface="仿宋" panose="02010609060101010101" pitchFamily="49" charset="-122"/>
                <a:ea typeface="仿宋" panose="02010609060101010101" pitchFamily="49" charset="-122"/>
              </a:rPr>
              <a:t>系统）</a:t>
            </a:r>
            <a:endParaRPr lang="zh-CN" altLang="en-US" sz="2400" b="1" dirty="0">
              <a:latin typeface="仿宋" panose="02010609060101010101" pitchFamily="49" charset="-122"/>
              <a:ea typeface="仿宋" panose="02010609060101010101" pitchFamily="49" charset="-122"/>
            </a:endParaRPr>
          </a:p>
          <a:p>
            <a:pPr marL="342900" indent="-342900">
              <a:spcBef>
                <a:spcPct val="40000"/>
              </a:spcBef>
              <a:buClr>
                <a:schemeClr val="tx1"/>
              </a:buClr>
              <a:buFont typeface="Wingdings" panose="05000000000000000000" pitchFamily="2" charset="2"/>
              <a:buNone/>
            </a:pPr>
            <a:r>
              <a:rPr lang="zh-CN" altLang="en-US" sz="2400" b="1" dirty="0">
                <a:latin typeface="仿宋" panose="02010609060101010101" pitchFamily="49" charset="-122"/>
                <a:ea typeface="仿宋" panose="02010609060101010101" pitchFamily="49" charset="-122"/>
              </a:rPr>
              <a:t>（</a:t>
            </a:r>
            <a:r>
              <a:rPr lang="en-US" altLang="zh-CN" sz="2400" b="1" dirty="0">
                <a:latin typeface="仿宋" panose="02010609060101010101" pitchFamily="49" charset="-122"/>
                <a:ea typeface="仿宋" panose="02010609060101010101" pitchFamily="49" charset="-122"/>
              </a:rPr>
              <a:t>4</a:t>
            </a:r>
            <a:r>
              <a:rPr lang="zh-CN" altLang="en-US" sz="2400" b="1" dirty="0">
                <a:latin typeface="仿宋" panose="02010609060101010101" pitchFamily="49" charset="-122"/>
                <a:ea typeface="仿宋" panose="02010609060101010101" pitchFamily="49" charset="-122"/>
              </a:rPr>
              <a:t>）问题求解系统（</a:t>
            </a:r>
            <a:r>
              <a:rPr lang="en-US" altLang="zh-CN" sz="2400" b="1" dirty="0">
                <a:latin typeface="仿宋" panose="02010609060101010101" pitchFamily="49" charset="-122"/>
                <a:ea typeface="仿宋" panose="02010609060101010101" pitchFamily="49" charset="-122"/>
              </a:rPr>
              <a:t>Kowalski</a:t>
            </a:r>
            <a:r>
              <a:rPr lang="zh-CN" altLang="en-US" sz="2400" b="1" dirty="0">
                <a:latin typeface="仿宋" panose="02010609060101010101" pitchFamily="49" charset="-122"/>
                <a:ea typeface="仿宋" panose="02010609060101010101" pitchFamily="49" charset="-122"/>
              </a:rPr>
              <a:t>等设计的</a:t>
            </a:r>
            <a:r>
              <a:rPr lang="en-US" altLang="zh-CN" sz="2400" b="1" dirty="0">
                <a:latin typeface="仿宋" panose="02010609060101010101" pitchFamily="49" charset="-122"/>
                <a:ea typeface="仿宋" panose="02010609060101010101" pitchFamily="49" charset="-122"/>
              </a:rPr>
              <a:t>PS</a:t>
            </a:r>
            <a:r>
              <a:rPr lang="zh-CN" altLang="en-US" sz="2400" b="1" dirty="0">
                <a:latin typeface="仿宋" panose="02010609060101010101" pitchFamily="49" charset="-122"/>
                <a:ea typeface="仿宋" panose="02010609060101010101" pitchFamily="49" charset="-122"/>
              </a:rPr>
              <a:t>系统）</a:t>
            </a:r>
            <a:endParaRPr lang="zh-CN" altLang="en-US" sz="2400" b="1" dirty="0">
              <a:latin typeface="仿宋" panose="02010609060101010101" pitchFamily="49" charset="-122"/>
              <a:ea typeface="仿宋" panose="02010609060101010101" pitchFamily="49" charset="-122"/>
            </a:endParaRPr>
          </a:p>
        </p:txBody>
      </p:sp>
      <p:sp>
        <p:nvSpPr>
          <p:cNvPr id="39942" name="Rectangle 10"/>
          <p:cNvSpPr>
            <a:spLocks noChangeArrowheads="1"/>
          </p:cNvSpPr>
          <p:nvPr/>
        </p:nvSpPr>
        <p:spPr bwMode="auto">
          <a:xfrm>
            <a:off x="4518022" y="1596819"/>
            <a:ext cx="4437063" cy="2274537"/>
          </a:xfrm>
          <a:prstGeom prst="rect">
            <a:avLst/>
          </a:prstGeom>
          <a:gradFill rotWithShape="0">
            <a:gsLst>
              <a:gs pos="0">
                <a:srgbClr val="CCFFFF"/>
              </a:gs>
              <a:gs pos="100000">
                <a:schemeClr val="bg1"/>
              </a:gs>
            </a:gsLst>
            <a:path path="rect">
              <a:fillToRect l="100000" t="100000"/>
            </a:path>
          </a:gradFill>
          <a:ln w="9525">
            <a:solidFill>
              <a:srgbClr val="808080"/>
            </a:solidFill>
            <a:miter lim="800000"/>
          </a:ln>
        </p:spPr>
        <p:txBody>
          <a:bodyPr/>
          <a:lstStyle/>
          <a:p>
            <a:pPr marL="457200" indent="-457200">
              <a:lnSpc>
                <a:spcPct val="120000"/>
              </a:lnSpc>
              <a:spcBef>
                <a:spcPct val="20000"/>
              </a:spcBef>
              <a:buClr>
                <a:schemeClr val="accent2"/>
              </a:buClr>
              <a:buFont typeface="Wingdings" panose="05000000000000000000" pitchFamily="2" charset="2"/>
              <a:buBlip>
                <a:blip r:embed="rId1"/>
              </a:buBlip>
            </a:pPr>
            <a:r>
              <a:rPr lang="en-US" altLang="zh-CN" sz="2400" dirty="0">
                <a:latin typeface="仿宋" panose="02010609060101010101" pitchFamily="49" charset="-122"/>
                <a:ea typeface="仿宋" panose="02010609060101010101" pitchFamily="49" charset="-122"/>
              </a:rPr>
              <a:t> </a:t>
            </a:r>
            <a:r>
              <a:rPr lang="zh-CN" altLang="en-US" sz="2400" b="1" dirty="0">
                <a:solidFill>
                  <a:srgbClr val="0000FF"/>
                </a:solidFill>
                <a:latin typeface="仿宋" panose="02010609060101010101" pitchFamily="49" charset="-122"/>
                <a:ea typeface="仿宋" panose="02010609060101010101" pitchFamily="49" charset="-122"/>
              </a:rPr>
              <a:t>局限性：</a:t>
            </a:r>
            <a:endParaRPr lang="zh-CN" altLang="en-US" sz="2400" b="1" dirty="0">
              <a:solidFill>
                <a:srgbClr val="0000FF"/>
              </a:solidFill>
              <a:latin typeface="仿宋" panose="02010609060101010101" pitchFamily="49" charset="-122"/>
              <a:ea typeface="仿宋" panose="02010609060101010101" pitchFamily="49" charset="-122"/>
            </a:endParaRPr>
          </a:p>
          <a:p>
            <a:pPr marL="860425" lvl="1" indent="-419100">
              <a:lnSpc>
                <a:spcPct val="120000"/>
              </a:lnSpc>
              <a:spcBef>
                <a:spcPct val="40000"/>
              </a:spcBef>
              <a:buClr>
                <a:schemeClr val="accent2"/>
              </a:buClr>
              <a:buFont typeface="Wingdings" panose="05000000000000000000" pitchFamily="2" charset="2"/>
              <a:buAutoNum type="circleNumDbPlain"/>
            </a:pPr>
            <a:r>
              <a:rPr lang="zh-CN" altLang="en-US" sz="2400" b="1" dirty="0">
                <a:latin typeface="仿宋" panose="02010609060101010101" pitchFamily="49" charset="-122"/>
                <a:ea typeface="仿宋" panose="02010609060101010101" pitchFamily="49" charset="-122"/>
              </a:rPr>
              <a:t> 不能表示不确定的知识</a:t>
            </a:r>
            <a:endParaRPr lang="zh-CN" altLang="en-US" sz="2400" b="1" dirty="0">
              <a:latin typeface="仿宋" panose="02010609060101010101" pitchFamily="49" charset="-122"/>
              <a:ea typeface="仿宋" panose="02010609060101010101" pitchFamily="49" charset="-122"/>
            </a:endParaRPr>
          </a:p>
          <a:p>
            <a:pPr marL="860425" lvl="1" indent="-419100">
              <a:lnSpc>
                <a:spcPct val="120000"/>
              </a:lnSpc>
              <a:spcBef>
                <a:spcPct val="40000"/>
              </a:spcBef>
              <a:buClr>
                <a:schemeClr val="accent2"/>
              </a:buClr>
              <a:buFont typeface="Wingdings" panose="05000000000000000000" pitchFamily="2" charset="2"/>
              <a:buAutoNum type="circleNumDbPlain"/>
            </a:pPr>
            <a:r>
              <a:rPr lang="zh-CN" altLang="en-US" sz="2400" b="1" dirty="0">
                <a:latin typeface="仿宋" panose="02010609060101010101" pitchFamily="49" charset="-122"/>
                <a:ea typeface="仿宋" panose="02010609060101010101" pitchFamily="49" charset="-122"/>
              </a:rPr>
              <a:t> 组合爆炸</a:t>
            </a:r>
            <a:endParaRPr lang="zh-CN" altLang="en-US" sz="2400" dirty="0">
              <a:latin typeface="仿宋" panose="02010609060101010101" pitchFamily="49" charset="-122"/>
              <a:ea typeface="仿宋" panose="02010609060101010101" pitchFamily="49" charset="-122"/>
            </a:endParaRPr>
          </a:p>
          <a:p>
            <a:pPr marL="860425" lvl="1" indent="-419100">
              <a:lnSpc>
                <a:spcPct val="120000"/>
              </a:lnSpc>
              <a:spcBef>
                <a:spcPct val="40000"/>
              </a:spcBef>
              <a:buClr>
                <a:schemeClr val="accent2"/>
              </a:buClr>
              <a:buFont typeface="Wingdings" panose="05000000000000000000" pitchFamily="2" charset="2"/>
              <a:buAutoNum type="circleNumDbPlain"/>
            </a:pPr>
            <a:r>
              <a:rPr lang="zh-CN" altLang="en-US" sz="2400" b="1" dirty="0">
                <a:latin typeface="仿宋" panose="02010609060101010101" pitchFamily="49" charset="-122"/>
                <a:ea typeface="仿宋" panose="02010609060101010101" pitchFamily="49" charset="-122"/>
              </a:rPr>
              <a:t> 效率低</a:t>
            </a:r>
            <a:endParaRPr lang="zh-CN" altLang="en-US" sz="2400" b="1" dirty="0">
              <a:latin typeface="仿宋" panose="02010609060101010101" pitchFamily="49" charset="-122"/>
              <a:ea typeface="仿宋"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pPr eaLnBrk="1" hangingPunct="1"/>
            <a:r>
              <a:rPr lang="zh-CN" altLang="en-US" b="1" dirty="0" smtClean="0">
                <a:solidFill>
                  <a:schemeClr val="tx1"/>
                </a:solidFill>
                <a:latin typeface="仿宋" panose="02010609060101010101" pitchFamily="49" charset="-122"/>
                <a:ea typeface="仿宋" panose="02010609060101010101" pitchFamily="49" charset="-122"/>
              </a:rPr>
              <a:t>第</a:t>
            </a:r>
            <a:r>
              <a:rPr lang="en-US" altLang="zh-CN" b="1" dirty="0" smtClean="0">
                <a:solidFill>
                  <a:schemeClr val="tx1"/>
                </a:solidFill>
                <a:latin typeface="仿宋" panose="02010609060101010101" pitchFamily="49" charset="-122"/>
                <a:ea typeface="仿宋" panose="02010609060101010101" pitchFamily="49" charset="-122"/>
              </a:rPr>
              <a:t>2</a:t>
            </a:r>
            <a:r>
              <a:rPr lang="zh-CN" altLang="en-US" b="1" dirty="0" smtClean="0">
                <a:solidFill>
                  <a:schemeClr val="tx1"/>
                </a:solidFill>
                <a:latin typeface="仿宋" panose="02010609060101010101" pitchFamily="49" charset="-122"/>
                <a:ea typeface="仿宋" panose="02010609060101010101" pitchFamily="49" charset="-122"/>
              </a:rPr>
              <a:t>章  知识表示</a:t>
            </a:r>
            <a:endParaRPr lang="zh-CN" altLang="en-US" b="1" dirty="0" smtClean="0">
              <a:solidFill>
                <a:schemeClr val="tx1"/>
              </a:solidFill>
              <a:latin typeface="仿宋" panose="02010609060101010101" pitchFamily="49" charset="-122"/>
              <a:ea typeface="仿宋" panose="02010609060101010101" pitchFamily="49" charset="-122"/>
            </a:endParaRPr>
          </a:p>
        </p:txBody>
      </p:sp>
      <p:sp>
        <p:nvSpPr>
          <p:cNvPr id="40962" name="灯片编号占位符 3"/>
          <p:cNvSpPr>
            <a:spLocks noGrp="1"/>
          </p:cNvSpPr>
          <p:nvPr>
            <p:ph type="sldNum" sz="quarter" idx="12"/>
          </p:nvPr>
        </p:nvSpPr>
        <p:spPr>
          <a:noFill/>
        </p:spPr>
        <p:txBody>
          <a:bodyPr/>
          <a:lstStyle/>
          <a:p>
            <a:fld id="{AEA0C8F8-380A-4FA8-A965-94ED64346083}" type="slidenum">
              <a:rPr lang="ja-JP" altLang="en-US"/>
            </a:fld>
            <a:endParaRPr lang="en-US" altLang="ja-JP"/>
          </a:p>
        </p:txBody>
      </p:sp>
      <p:sp>
        <p:nvSpPr>
          <p:cNvPr id="40964" name="Rectangle 3"/>
          <p:cNvSpPr>
            <a:spLocks noGrp="1" noChangeArrowheads="1"/>
          </p:cNvSpPr>
          <p:nvPr>
            <p:ph sz="quarter" idx="1"/>
          </p:nvPr>
        </p:nvSpPr>
        <p:spPr>
          <a:xfrm>
            <a:off x="382773" y="1658608"/>
            <a:ext cx="8439150" cy="3067771"/>
          </a:xfrm>
        </p:spPr>
        <p:txBody>
          <a:bodyPr>
            <a:normAutofit fontScale="90000" lnSpcReduction="20000"/>
          </a:bodyPr>
          <a:lstStyle/>
          <a:p>
            <a:pPr eaLnBrk="1" hangingPunct="1">
              <a:lnSpc>
                <a:spcPct val="160000"/>
              </a:lnSpc>
            </a:pPr>
            <a:r>
              <a:rPr lang="en-US" altLang="zh-CN" b="1" dirty="0" smtClean="0">
                <a:latin typeface="仿宋" panose="02010609060101010101" pitchFamily="49" charset="-122"/>
                <a:ea typeface="仿宋" panose="02010609060101010101" pitchFamily="49" charset="-122"/>
              </a:rPr>
              <a:t>2.1  </a:t>
            </a:r>
            <a:r>
              <a:rPr lang="zh-CN" altLang="en-US" b="1" dirty="0" smtClean="0">
                <a:latin typeface="仿宋" panose="02010609060101010101" pitchFamily="49" charset="-122"/>
                <a:ea typeface="仿宋" panose="02010609060101010101" pitchFamily="49" charset="-122"/>
              </a:rPr>
              <a:t>知识与知识表示的概念 </a:t>
            </a:r>
            <a:endParaRPr lang="zh-CN" altLang="en-US" b="1" dirty="0" smtClean="0">
              <a:latin typeface="仿宋" panose="02010609060101010101" pitchFamily="49" charset="-122"/>
              <a:ea typeface="仿宋" panose="02010609060101010101" pitchFamily="49" charset="-122"/>
            </a:endParaRPr>
          </a:p>
          <a:p>
            <a:pPr eaLnBrk="1" hangingPunct="1">
              <a:lnSpc>
                <a:spcPct val="160000"/>
              </a:lnSpc>
            </a:pPr>
            <a:r>
              <a:rPr lang="en-US" altLang="zh-CN" b="1" dirty="0" smtClean="0">
                <a:latin typeface="仿宋" panose="02010609060101010101" pitchFamily="49" charset="-122"/>
                <a:ea typeface="仿宋" panose="02010609060101010101" pitchFamily="49" charset="-122"/>
              </a:rPr>
              <a:t>2.2  </a:t>
            </a:r>
            <a:r>
              <a:rPr lang="zh-CN" altLang="en-US" b="1" dirty="0" smtClean="0">
                <a:latin typeface="仿宋" panose="02010609060101010101" pitchFamily="49" charset="-122"/>
                <a:ea typeface="仿宋" panose="02010609060101010101" pitchFamily="49" charset="-122"/>
              </a:rPr>
              <a:t>知识表示的发展</a:t>
            </a:r>
            <a:endParaRPr lang="en-US" altLang="zh-CN" b="1" dirty="0" smtClean="0">
              <a:latin typeface="仿宋" panose="02010609060101010101" pitchFamily="49" charset="-122"/>
              <a:ea typeface="仿宋" panose="02010609060101010101" pitchFamily="49" charset="-122"/>
            </a:endParaRPr>
          </a:p>
          <a:p>
            <a:pPr eaLnBrk="1" hangingPunct="1">
              <a:lnSpc>
                <a:spcPct val="160000"/>
              </a:lnSpc>
            </a:pPr>
            <a:r>
              <a:rPr lang="en-US" altLang="zh-CN" b="1" dirty="0" smtClean="0">
                <a:latin typeface="仿宋" panose="02010609060101010101" pitchFamily="49" charset="-122"/>
                <a:ea typeface="仿宋" panose="02010609060101010101" pitchFamily="49" charset="-122"/>
              </a:rPr>
              <a:t>2.3  </a:t>
            </a:r>
            <a:r>
              <a:rPr lang="zh-CN" altLang="en-US" b="1" dirty="0" smtClean="0">
                <a:latin typeface="仿宋" panose="02010609060101010101" pitchFamily="49" charset="-122"/>
                <a:ea typeface="仿宋" panose="02010609060101010101" pitchFamily="49" charset="-122"/>
              </a:rPr>
              <a:t>一阶谓词逻辑表示法 </a:t>
            </a:r>
            <a:endParaRPr lang="zh-CN" altLang="en-US" b="1" dirty="0" smtClean="0">
              <a:latin typeface="仿宋" panose="02010609060101010101" pitchFamily="49" charset="-122"/>
              <a:ea typeface="仿宋" panose="02010609060101010101" pitchFamily="49" charset="-122"/>
            </a:endParaRPr>
          </a:p>
          <a:p>
            <a:pPr eaLnBrk="1" hangingPunct="1">
              <a:lnSpc>
                <a:spcPct val="160000"/>
              </a:lnSpc>
              <a:buClr>
                <a:srgbClr val="0000FF"/>
              </a:buClr>
              <a:buSzPct val="150000"/>
              <a:buFont typeface="Wingdings" panose="05000000000000000000" pitchFamily="2" charset="2"/>
              <a:buChar char="ü"/>
            </a:pPr>
            <a:r>
              <a:rPr lang="en-US" altLang="zh-CN" b="1" dirty="0" smtClean="0">
                <a:solidFill>
                  <a:srgbClr val="0000FF"/>
                </a:solidFill>
                <a:latin typeface="仿宋" panose="02010609060101010101" pitchFamily="49" charset="-122"/>
                <a:ea typeface="仿宋" panose="02010609060101010101" pitchFamily="49" charset="-122"/>
              </a:rPr>
              <a:t>2.4  </a:t>
            </a:r>
            <a:r>
              <a:rPr lang="zh-CN" altLang="en-US" b="1" dirty="0" smtClean="0">
                <a:solidFill>
                  <a:srgbClr val="0000FF"/>
                </a:solidFill>
                <a:latin typeface="仿宋" panose="02010609060101010101" pitchFamily="49" charset="-122"/>
                <a:ea typeface="仿宋" panose="02010609060101010101" pitchFamily="49" charset="-122"/>
              </a:rPr>
              <a:t>产生式表示法</a:t>
            </a:r>
            <a:r>
              <a:rPr lang="zh-CN" altLang="en-US" b="1" dirty="0" smtClean="0">
                <a:latin typeface="仿宋" panose="02010609060101010101" pitchFamily="49" charset="-122"/>
                <a:ea typeface="仿宋" panose="02010609060101010101" pitchFamily="49" charset="-122"/>
              </a:rPr>
              <a:t> </a:t>
            </a:r>
            <a:endParaRPr lang="zh-CN" altLang="en-US" b="1" dirty="0" smtClean="0">
              <a:latin typeface="仿宋" panose="02010609060101010101" pitchFamily="49" charset="-122"/>
              <a:ea typeface="仿宋" panose="02010609060101010101" pitchFamily="49" charset="-122"/>
            </a:endParaRPr>
          </a:p>
          <a:p>
            <a:pPr>
              <a:lnSpc>
                <a:spcPct val="160000"/>
              </a:lnSpc>
            </a:pPr>
            <a:r>
              <a:rPr lang="en-US" altLang="zh-CN" b="1" dirty="0" smtClean="0">
                <a:latin typeface="仿宋" panose="02010609060101010101" pitchFamily="49" charset="-122"/>
                <a:ea typeface="仿宋" panose="02010609060101010101" pitchFamily="49" charset="-122"/>
              </a:rPr>
              <a:t>2.5  </a:t>
            </a:r>
            <a:r>
              <a:rPr lang="zh-CN" altLang="en-US" b="1" dirty="0" smtClean="0">
                <a:latin typeface="仿宋" panose="02010609060101010101" pitchFamily="49" charset="-122"/>
                <a:ea typeface="仿宋" panose="02010609060101010101" pitchFamily="49" charset="-122"/>
              </a:rPr>
              <a:t>语义网络</a:t>
            </a:r>
            <a:r>
              <a:rPr lang="zh-CN" altLang="en-US" b="1" dirty="0">
                <a:latin typeface="仿宋" panose="02010609060101010101" pitchFamily="49" charset="-122"/>
                <a:ea typeface="仿宋" panose="02010609060101010101" pitchFamily="49" charset="-122"/>
              </a:rPr>
              <a:t>表示法 </a:t>
            </a:r>
            <a:endParaRPr lang="zh-CN" altLang="en-US" b="1" dirty="0">
              <a:latin typeface="仿宋" panose="02010609060101010101" pitchFamily="49" charset="-122"/>
              <a:ea typeface="仿宋" panose="02010609060101010101" pitchFamily="49" charset="-122"/>
            </a:endParaRPr>
          </a:p>
          <a:p>
            <a:pPr eaLnBrk="1" hangingPunct="1"/>
            <a:endParaRPr lang="en-US" altLang="zh-CN" b="1" dirty="0" smtClean="0">
              <a:latin typeface="仿宋" panose="02010609060101010101" pitchFamily="49" charset="-122"/>
              <a:ea typeface="仿宋" panose="02010609060101010101" pitchFamily="49" charset="-122"/>
            </a:endParaRPr>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txBody>
          <a:bodyPr/>
          <a:lstStyle/>
          <a:p>
            <a:pPr eaLnBrk="1" hangingPunct="1"/>
            <a:r>
              <a:rPr lang="en-US" altLang="zh-CN" b="1" dirty="0" smtClean="0">
                <a:solidFill>
                  <a:schemeClr val="tx1"/>
                </a:solidFill>
                <a:latin typeface="仿宋" panose="02010609060101010101" pitchFamily="49" charset="-122"/>
                <a:ea typeface="仿宋" panose="02010609060101010101" pitchFamily="49" charset="-122"/>
              </a:rPr>
              <a:t> 2.4  </a:t>
            </a:r>
            <a:r>
              <a:rPr lang="zh-CN" altLang="en-US" b="1" dirty="0" smtClean="0">
                <a:solidFill>
                  <a:schemeClr val="tx1"/>
                </a:solidFill>
                <a:latin typeface="仿宋" panose="02010609060101010101" pitchFamily="49" charset="-122"/>
                <a:ea typeface="仿宋" panose="02010609060101010101" pitchFamily="49" charset="-122"/>
              </a:rPr>
              <a:t>产生式表示法</a:t>
            </a:r>
            <a:endParaRPr lang="zh-CN" altLang="en-US" b="1" dirty="0" smtClean="0">
              <a:solidFill>
                <a:schemeClr val="tx1"/>
              </a:solidFill>
              <a:latin typeface="仿宋" panose="02010609060101010101" pitchFamily="49" charset="-122"/>
              <a:ea typeface="仿宋" panose="02010609060101010101" pitchFamily="49" charset="-122"/>
            </a:endParaRPr>
          </a:p>
        </p:txBody>
      </p:sp>
      <p:sp>
        <p:nvSpPr>
          <p:cNvPr id="41986" name="灯片编号占位符 3"/>
          <p:cNvSpPr>
            <a:spLocks noGrp="1"/>
          </p:cNvSpPr>
          <p:nvPr>
            <p:ph type="sldNum" sz="quarter" idx="12"/>
          </p:nvPr>
        </p:nvSpPr>
        <p:spPr>
          <a:noFill/>
        </p:spPr>
        <p:txBody>
          <a:bodyPr/>
          <a:lstStyle/>
          <a:p>
            <a:fld id="{674DC68E-3700-45AF-A2F0-447B9E4C09F9}" type="slidenum">
              <a:rPr lang="ja-JP" altLang="en-US"/>
            </a:fld>
            <a:endParaRPr lang="en-US" altLang="ja-JP"/>
          </a:p>
        </p:txBody>
      </p:sp>
      <p:sp>
        <p:nvSpPr>
          <p:cNvPr id="41988" name="Rectangle 3"/>
          <p:cNvSpPr>
            <a:spLocks noGrp="1" noChangeArrowheads="1"/>
          </p:cNvSpPr>
          <p:nvPr>
            <p:ph sz="quarter" idx="1"/>
          </p:nvPr>
        </p:nvSpPr>
        <p:spPr>
          <a:xfrm>
            <a:off x="494476" y="1528165"/>
            <a:ext cx="8439150" cy="2770703"/>
          </a:xfrm>
        </p:spPr>
        <p:txBody>
          <a:bodyPr/>
          <a:lstStyle/>
          <a:p>
            <a:pPr eaLnBrk="1" hangingPunct="1">
              <a:lnSpc>
                <a:spcPct val="140000"/>
              </a:lnSpc>
              <a:buFontTx/>
              <a:buBlip>
                <a:blip r:embed="rId1"/>
              </a:buBlip>
            </a:pPr>
            <a:r>
              <a:rPr lang="en-US" altLang="zh-CN" b="1" dirty="0" smtClean="0">
                <a:latin typeface="仿宋" panose="02010609060101010101" pitchFamily="49" charset="-122"/>
                <a:ea typeface="仿宋" panose="02010609060101010101" pitchFamily="49" charset="-122"/>
              </a:rPr>
              <a:t>2.4.1  </a:t>
            </a:r>
            <a:r>
              <a:rPr lang="zh-CN" altLang="en-US" b="1" dirty="0" smtClean="0">
                <a:latin typeface="仿宋" panose="02010609060101010101" pitchFamily="49" charset="-122"/>
                <a:ea typeface="仿宋" panose="02010609060101010101" pitchFamily="49" charset="-122"/>
              </a:rPr>
              <a:t>产生式</a:t>
            </a:r>
            <a:endParaRPr lang="zh-CN" altLang="en-US" b="1" dirty="0" smtClean="0">
              <a:latin typeface="仿宋" panose="02010609060101010101" pitchFamily="49" charset="-122"/>
              <a:ea typeface="仿宋" panose="02010609060101010101" pitchFamily="49" charset="-122"/>
            </a:endParaRPr>
          </a:p>
          <a:p>
            <a:pPr eaLnBrk="1" hangingPunct="1">
              <a:lnSpc>
                <a:spcPct val="140000"/>
              </a:lnSpc>
              <a:buFontTx/>
              <a:buBlip>
                <a:blip r:embed="rId1"/>
              </a:buBlip>
            </a:pPr>
            <a:r>
              <a:rPr lang="en-US" altLang="zh-CN" b="1" dirty="0" smtClean="0">
                <a:latin typeface="仿宋" panose="02010609060101010101" pitchFamily="49" charset="-122"/>
                <a:ea typeface="仿宋" panose="02010609060101010101" pitchFamily="49" charset="-122"/>
              </a:rPr>
              <a:t>2.4.2  </a:t>
            </a:r>
            <a:r>
              <a:rPr lang="zh-CN" altLang="en-US" b="1" dirty="0" smtClean="0">
                <a:latin typeface="仿宋" panose="02010609060101010101" pitchFamily="49" charset="-122"/>
                <a:ea typeface="仿宋" panose="02010609060101010101" pitchFamily="49" charset="-122"/>
              </a:rPr>
              <a:t>产生式系统</a:t>
            </a:r>
            <a:endParaRPr lang="zh-CN" altLang="en-US" b="1" dirty="0" smtClean="0">
              <a:latin typeface="仿宋" panose="02010609060101010101" pitchFamily="49" charset="-122"/>
              <a:ea typeface="仿宋" panose="02010609060101010101" pitchFamily="49" charset="-122"/>
            </a:endParaRPr>
          </a:p>
          <a:p>
            <a:pPr eaLnBrk="1" hangingPunct="1">
              <a:lnSpc>
                <a:spcPct val="140000"/>
              </a:lnSpc>
              <a:buFontTx/>
              <a:buBlip>
                <a:blip r:embed="rId1"/>
              </a:buBlip>
            </a:pPr>
            <a:r>
              <a:rPr lang="en-US" altLang="zh-CN" b="1" dirty="0" smtClean="0">
                <a:latin typeface="仿宋" panose="02010609060101010101" pitchFamily="49" charset="-122"/>
                <a:ea typeface="仿宋" panose="02010609060101010101" pitchFamily="49" charset="-122"/>
              </a:rPr>
              <a:t>2.4.3  </a:t>
            </a:r>
            <a:r>
              <a:rPr lang="zh-CN" altLang="en-US" b="1" dirty="0" smtClean="0">
                <a:latin typeface="仿宋" panose="02010609060101010101" pitchFamily="49" charset="-122"/>
                <a:ea typeface="仿宋" panose="02010609060101010101" pitchFamily="49" charset="-122"/>
              </a:rPr>
              <a:t>产生式系统</a:t>
            </a:r>
            <a:r>
              <a:rPr lang="en-US" altLang="zh-CN" b="1" dirty="0" smtClean="0">
                <a:latin typeface="仿宋" panose="02010609060101010101" pitchFamily="49" charset="-122"/>
                <a:ea typeface="仿宋" panose="02010609060101010101" pitchFamily="49" charset="-122"/>
              </a:rPr>
              <a:t>——</a:t>
            </a:r>
            <a:r>
              <a:rPr lang="zh-CN" altLang="en-US" b="1" dirty="0" smtClean="0">
                <a:latin typeface="仿宋" panose="02010609060101010101" pitchFamily="49" charset="-122"/>
                <a:ea typeface="仿宋" panose="02010609060101010101" pitchFamily="49" charset="-122"/>
              </a:rPr>
              <a:t>动物识别系统</a:t>
            </a:r>
            <a:endParaRPr lang="zh-CN" altLang="en-US" b="1" dirty="0" smtClean="0">
              <a:latin typeface="仿宋" panose="02010609060101010101" pitchFamily="49" charset="-122"/>
              <a:ea typeface="仿宋" panose="02010609060101010101" pitchFamily="49" charset="-122"/>
            </a:endParaRPr>
          </a:p>
          <a:p>
            <a:pPr eaLnBrk="1" hangingPunct="1">
              <a:lnSpc>
                <a:spcPct val="140000"/>
              </a:lnSpc>
              <a:buFontTx/>
              <a:buBlip>
                <a:blip r:embed="rId1"/>
              </a:buBlip>
            </a:pPr>
            <a:r>
              <a:rPr lang="en-US" altLang="zh-CN" b="1" dirty="0" smtClean="0">
                <a:latin typeface="仿宋" panose="02010609060101010101" pitchFamily="49" charset="-122"/>
                <a:ea typeface="仿宋" panose="02010609060101010101" pitchFamily="49" charset="-122"/>
              </a:rPr>
              <a:t>2.4.4  </a:t>
            </a:r>
            <a:r>
              <a:rPr lang="zh-CN" altLang="en-US" b="1" dirty="0" smtClean="0">
                <a:latin typeface="仿宋" panose="02010609060101010101" pitchFamily="49" charset="-122"/>
                <a:ea typeface="仿宋" panose="02010609060101010101" pitchFamily="49" charset="-122"/>
              </a:rPr>
              <a:t>产生式表示法的特点</a:t>
            </a:r>
            <a:endParaRPr lang="zh-CN" altLang="en-US" b="1" dirty="0" smtClean="0">
              <a:latin typeface="仿宋" panose="02010609060101010101" pitchFamily="49" charset="-122"/>
              <a:ea typeface="仿宋" panose="02010609060101010101" pitchFamily="49" charset="-122"/>
            </a:endParaRPr>
          </a:p>
        </p:txBody>
      </p:sp>
    </p:spTree>
  </p:cSld>
  <p:clrMapOvr>
    <a:masterClrMapping/>
  </p:clrMapOvr>
  <p:transition>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D9D113A-8126-43BA-BEAA-97092008163C}" type="slidenum">
              <a:rPr lang="ja-JP" altLang="en-US">
                <a:solidFill>
                  <a:srgbClr val="A50021"/>
                </a:solidFill>
                <a:ea typeface="MS PGothic" panose="020B0600070205080204" pitchFamily="34" charset="-128"/>
              </a:rPr>
            </a:fld>
            <a:endParaRPr lang="en-US" altLang="ja-JP">
              <a:solidFill>
                <a:srgbClr val="A50021"/>
              </a:solidFill>
              <a:ea typeface="MS PGothic" panose="020B0600070205080204" pitchFamily="34" charset="-128"/>
            </a:endParaRPr>
          </a:p>
        </p:txBody>
      </p:sp>
      <p:sp>
        <p:nvSpPr>
          <p:cNvPr id="23555" name="Rectangle 25"/>
          <p:cNvSpPr>
            <a:spLocks noGrp="1" noChangeArrowheads="1"/>
          </p:cNvSpPr>
          <p:nvPr>
            <p:ph type="title"/>
          </p:nvPr>
        </p:nvSpPr>
        <p:spPr/>
        <p:txBody>
          <a:bodyPr/>
          <a:lstStyle/>
          <a:p>
            <a:pPr eaLnBrk="1" hangingPunct="1"/>
            <a:r>
              <a:rPr lang="en-US" altLang="zh-CN" b="1" dirty="0" smtClean="0">
                <a:solidFill>
                  <a:schemeClr val="tx1"/>
                </a:solidFill>
                <a:latin typeface="仿宋" panose="02010609060101010101" pitchFamily="49" charset="-122"/>
                <a:ea typeface="仿宋" panose="02010609060101010101" pitchFamily="49" charset="-122"/>
              </a:rPr>
              <a:t>2.1.3 </a:t>
            </a:r>
            <a:r>
              <a:rPr lang="zh-CN" altLang="en-US" b="1" dirty="0" smtClean="0">
                <a:solidFill>
                  <a:schemeClr val="tx1"/>
                </a:solidFill>
                <a:latin typeface="仿宋" panose="02010609060101010101" pitchFamily="49" charset="-122"/>
                <a:ea typeface="仿宋" panose="02010609060101010101" pitchFamily="49" charset="-122"/>
              </a:rPr>
              <a:t>知识的特性</a:t>
            </a:r>
            <a:endParaRPr lang="zh-CN" altLang="en-US" b="1" dirty="0" smtClean="0">
              <a:solidFill>
                <a:schemeClr val="tx1"/>
              </a:solidFill>
              <a:latin typeface="仿宋" panose="02010609060101010101" pitchFamily="49" charset="-122"/>
              <a:ea typeface="仿宋" panose="02010609060101010101" pitchFamily="49" charset="-122"/>
            </a:endParaRPr>
          </a:p>
        </p:txBody>
      </p:sp>
      <p:sp>
        <p:nvSpPr>
          <p:cNvPr id="23556" name="Rectangle 26"/>
          <p:cNvSpPr>
            <a:spLocks noGrp="1" noChangeArrowheads="1"/>
          </p:cNvSpPr>
          <p:nvPr>
            <p:ph type="body" idx="1"/>
          </p:nvPr>
        </p:nvSpPr>
        <p:spPr>
          <a:xfrm>
            <a:off x="327025" y="1478050"/>
            <a:ext cx="8642350" cy="2139950"/>
          </a:xfrm>
          <a:noFill/>
        </p:spPr>
        <p:txBody>
          <a:bodyPr/>
          <a:lstStyle/>
          <a:p>
            <a:pPr marL="0" indent="0" eaLnBrk="1" hangingPunct="1">
              <a:buFont typeface="Wingdings" panose="05000000000000000000" pitchFamily="2" charset="2"/>
              <a:buNone/>
            </a:pPr>
            <a:r>
              <a:rPr lang="en-US" altLang="zh-CN" b="1" dirty="0" smtClean="0">
                <a:solidFill>
                  <a:srgbClr val="0000FF"/>
                </a:solidFill>
                <a:latin typeface="仿宋" panose="02010609060101010101" pitchFamily="49" charset="-122"/>
                <a:ea typeface="仿宋" panose="02010609060101010101" pitchFamily="49" charset="-122"/>
              </a:rPr>
              <a:t>  </a:t>
            </a:r>
            <a:r>
              <a:rPr lang="en-US" altLang="zh-CN" sz="3000" b="1" dirty="0">
                <a:latin typeface="Arial" panose="020B0604020202020204" pitchFamily="34" charset="0"/>
                <a:ea typeface="宋体" panose="02010600030101010101" pitchFamily="2" charset="-122"/>
              </a:rPr>
              <a:t>1</a:t>
            </a:r>
            <a:r>
              <a:rPr lang="en-US" altLang="zh-CN" sz="3000" b="1" dirty="0" smtClean="0">
                <a:latin typeface="Arial" panose="020B0604020202020204" pitchFamily="34" charset="0"/>
                <a:ea typeface="宋体" panose="02010600030101010101" pitchFamily="2" charset="-122"/>
              </a:rPr>
              <a:t>. </a:t>
            </a:r>
            <a:r>
              <a:rPr lang="zh-CN" altLang="en-US" sz="3000" b="1" dirty="0" smtClean="0">
                <a:latin typeface="Arial" panose="020B0604020202020204" pitchFamily="34" charset="0"/>
                <a:ea typeface="宋体" panose="02010600030101010101" pitchFamily="2" charset="-122"/>
              </a:rPr>
              <a:t>相对</a:t>
            </a:r>
            <a:r>
              <a:rPr lang="zh-CN" altLang="en-US" sz="3000" b="1" dirty="0">
                <a:latin typeface="Arial" panose="020B0604020202020204" pitchFamily="34" charset="0"/>
                <a:ea typeface="宋体" panose="02010600030101010101" pitchFamily="2" charset="-122"/>
              </a:rPr>
              <a:t>正确性</a:t>
            </a:r>
            <a:endParaRPr lang="zh-CN" altLang="en-US" sz="3000" b="1" dirty="0">
              <a:latin typeface="Arial" panose="020B0604020202020204" pitchFamily="34" charset="0"/>
              <a:ea typeface="宋体" panose="02010600030101010101" pitchFamily="2" charset="-122"/>
            </a:endParaRPr>
          </a:p>
          <a:p>
            <a:pPr marL="0" indent="0" eaLnBrk="1" hangingPunct="1"/>
            <a:r>
              <a:rPr lang="zh-CN" altLang="en-US" b="1" dirty="0" smtClean="0">
                <a:latin typeface="仿宋" panose="02010609060101010101" pitchFamily="49" charset="-122"/>
                <a:ea typeface="仿宋" panose="02010609060101010101" pitchFamily="49" charset="-122"/>
              </a:rPr>
              <a:t> 任何知识都是在一定的条件及环境下产生的，在这种条件及环境下才是正确的。</a:t>
            </a:r>
            <a:endParaRPr lang="zh-CN" altLang="en-US" b="1" dirty="0" smtClean="0">
              <a:latin typeface="仿宋" panose="02010609060101010101" pitchFamily="49" charset="-122"/>
              <a:ea typeface="仿宋" panose="02010609060101010101" pitchFamily="49" charset="-122"/>
            </a:endParaRPr>
          </a:p>
          <a:p>
            <a:pPr marL="0" indent="0" eaLnBrk="1" hangingPunct="1">
              <a:spcBef>
                <a:spcPct val="40000"/>
              </a:spcBef>
              <a:buFont typeface="Wingdings" panose="05000000000000000000" pitchFamily="2" charset="2"/>
              <a:buAutoNum type="arabicPeriod" startAt="2"/>
            </a:pPr>
            <a:endParaRPr lang="en-US" altLang="zh-CN" sz="3700" b="1" dirty="0" smtClean="0">
              <a:latin typeface="仿宋" panose="02010609060101010101" pitchFamily="49" charset="-122"/>
              <a:ea typeface="仿宋" panose="02010609060101010101" pitchFamily="49" charset="-122"/>
            </a:endParaRPr>
          </a:p>
        </p:txBody>
      </p:sp>
      <p:sp>
        <p:nvSpPr>
          <p:cNvPr id="8219" name="AutoShape 27"/>
          <p:cNvSpPr/>
          <p:nvPr/>
        </p:nvSpPr>
        <p:spPr bwMode="auto">
          <a:xfrm>
            <a:off x="4335463" y="3000463"/>
            <a:ext cx="3238500" cy="1146175"/>
          </a:xfrm>
          <a:prstGeom prst="accentCallout2">
            <a:avLst>
              <a:gd name="adj1" fmla="val 9972"/>
              <a:gd name="adj2" fmla="val -2352"/>
              <a:gd name="adj3" fmla="val 9972"/>
              <a:gd name="adj4" fmla="val -21176"/>
              <a:gd name="adj5" fmla="val -51106"/>
              <a:gd name="adj6" fmla="val -40736"/>
            </a:avLst>
          </a:prstGeom>
          <a:solidFill>
            <a:schemeClr val="accent1"/>
          </a:solidFill>
          <a:ln w="9525">
            <a:solidFill>
              <a:schemeClr val="tx1"/>
            </a:solidFill>
            <a:miter lim="800000"/>
          </a:ln>
        </p:spPr>
        <p:txBody>
          <a:bodyPr/>
          <a:lstStyle/>
          <a:p>
            <a:pPr lvl="0" algn="just"/>
            <a:r>
              <a:rPr lang="en-US" altLang="zh-CN" sz="2800" dirty="0">
                <a:solidFill>
                  <a:prstClr val="black"/>
                </a:solidFill>
                <a:latin typeface="Times New Roman" panose="02020603050405020304" pitchFamily="18" charset="0"/>
                <a:cs typeface="Times New Roman" panose="02020603050405020304" pitchFamily="18" charset="0"/>
              </a:rPr>
              <a:t>1+1=2</a:t>
            </a:r>
            <a:r>
              <a:rPr lang="en-US" altLang="zh-CN" dirty="0">
                <a:solidFill>
                  <a:prstClr val="black"/>
                </a:solidFill>
              </a:rPr>
              <a:t>  </a:t>
            </a:r>
            <a:r>
              <a:rPr lang="zh-CN" altLang="en-US" sz="2800" dirty="0">
                <a:solidFill>
                  <a:prstClr val="black"/>
                </a:solidFill>
                <a:latin typeface="Times New Roman" panose="02020603050405020304" pitchFamily="18" charset="0"/>
              </a:rPr>
              <a:t>（十进制）</a:t>
            </a:r>
            <a:endParaRPr lang="zh-CN" altLang="en-US" sz="2800" dirty="0">
              <a:solidFill>
                <a:prstClr val="black"/>
              </a:solidFill>
              <a:latin typeface="Times New Roman" panose="02020603050405020304" pitchFamily="18" charset="0"/>
            </a:endParaRPr>
          </a:p>
          <a:p>
            <a:pPr lvl="0" algn="just"/>
            <a:r>
              <a:rPr lang="en-US" altLang="zh-CN" sz="2800" dirty="0">
                <a:solidFill>
                  <a:prstClr val="black"/>
                </a:solidFill>
                <a:latin typeface="Times New Roman" panose="02020603050405020304" pitchFamily="18" charset="0"/>
                <a:cs typeface="Times New Roman" panose="02020603050405020304" pitchFamily="18" charset="0"/>
              </a:rPr>
              <a:t>1+1=10  </a:t>
            </a:r>
            <a:r>
              <a:rPr lang="en-US" altLang="zh-CN" sz="2800" dirty="0">
                <a:solidFill>
                  <a:prstClr val="black"/>
                </a:solidFill>
                <a:latin typeface="Times New Roman" panose="02020603050405020304" pitchFamily="18" charset="0"/>
              </a:rPr>
              <a:t>(</a:t>
            </a:r>
            <a:r>
              <a:rPr lang="zh-CN" altLang="en-US" sz="2800" dirty="0">
                <a:solidFill>
                  <a:prstClr val="black"/>
                </a:solidFill>
                <a:latin typeface="Times New Roman" panose="02020603050405020304" pitchFamily="18" charset="0"/>
              </a:rPr>
              <a:t>二进制）</a:t>
            </a:r>
            <a:endParaRPr lang="zh-CN" altLang="en-US" sz="2800" dirty="0">
              <a:solidFill>
                <a:prstClr val="black"/>
              </a:solidFill>
              <a:latin typeface="Times New Roman" panose="02020603050405020304" pitchFamily="18" charset="0"/>
            </a:endParaRPr>
          </a:p>
        </p:txBody>
      </p:sp>
      <p:sp>
        <p:nvSpPr>
          <p:cNvPr id="6" name="灯片编号占位符 1"/>
          <p:cNvSpPr>
            <a:spLocks noGrp="1"/>
          </p:cNvSpPr>
          <p:nvPr>
            <p:ph type="sldNum" sz="quarter" idx="12"/>
          </p:nvPr>
        </p:nvSpPr>
        <p:spPr>
          <a:xfrm>
            <a:off x="4361688" y="1026372"/>
            <a:ext cx="457200" cy="441325"/>
          </a:xfrm>
        </p:spPr>
        <p:txBody>
          <a:bodyPr/>
          <a:lstStyle/>
          <a:p>
            <a:pPr lvl="0"/>
            <a:r>
              <a:rPr lang="en-US" altLang="zh-CN" dirty="0" smtClean="0">
                <a:latin typeface="Arial" panose="020B0604020202020204" pitchFamily="34" charset="0"/>
              </a:rPr>
              <a:t>7</a:t>
            </a:r>
            <a:endParaRPr lang="zh-CN" altLang="en-US" dirty="0">
              <a:latin typeface="Arial" panose="020B060402020202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8219"/>
                                        </p:tgtEl>
                                        <p:attrNameLst>
                                          <p:attrName>style.visibility</p:attrName>
                                        </p:attrNameLst>
                                      </p:cBhvr>
                                      <p:to>
                                        <p:strVal val="visible"/>
                                      </p:to>
                                    </p:set>
                                    <p:anim calcmode="lin" valueType="num">
                                      <p:cBhvr>
                                        <p:cTn id="7" dur="500" fill="hold"/>
                                        <p:tgtEl>
                                          <p:spTgt spid="8219"/>
                                        </p:tgtEl>
                                        <p:attrNameLst>
                                          <p:attrName>ppt_x</p:attrName>
                                        </p:attrNameLst>
                                      </p:cBhvr>
                                      <p:tavLst>
                                        <p:tav tm="0">
                                          <p:val>
                                            <p:strVal val="#ppt_x-#ppt_w/2"/>
                                          </p:val>
                                        </p:tav>
                                        <p:tav tm="100000">
                                          <p:val>
                                            <p:strVal val="#ppt_x"/>
                                          </p:val>
                                        </p:tav>
                                      </p:tavLst>
                                    </p:anim>
                                    <p:anim calcmode="lin" valueType="num">
                                      <p:cBhvr>
                                        <p:cTn id="8" dur="500" fill="hold"/>
                                        <p:tgtEl>
                                          <p:spTgt spid="8219"/>
                                        </p:tgtEl>
                                        <p:attrNameLst>
                                          <p:attrName>ppt_y</p:attrName>
                                        </p:attrNameLst>
                                      </p:cBhvr>
                                      <p:tavLst>
                                        <p:tav tm="0">
                                          <p:val>
                                            <p:strVal val="#ppt_y"/>
                                          </p:val>
                                        </p:tav>
                                        <p:tav tm="100000">
                                          <p:val>
                                            <p:strVal val="#ppt_y"/>
                                          </p:val>
                                        </p:tav>
                                      </p:tavLst>
                                    </p:anim>
                                    <p:anim calcmode="lin" valueType="num">
                                      <p:cBhvr>
                                        <p:cTn id="9" dur="500" fill="hold"/>
                                        <p:tgtEl>
                                          <p:spTgt spid="8219"/>
                                        </p:tgtEl>
                                        <p:attrNameLst>
                                          <p:attrName>ppt_w</p:attrName>
                                        </p:attrNameLst>
                                      </p:cBhvr>
                                      <p:tavLst>
                                        <p:tav tm="0">
                                          <p:val>
                                            <p:fltVal val="0"/>
                                          </p:val>
                                        </p:tav>
                                        <p:tav tm="100000">
                                          <p:val>
                                            <p:strVal val="#ppt_w"/>
                                          </p:val>
                                        </p:tav>
                                      </p:tavLst>
                                    </p:anim>
                                    <p:anim calcmode="lin" valueType="num">
                                      <p:cBhvr>
                                        <p:cTn id="10" dur="500" fill="hold"/>
                                        <p:tgtEl>
                                          <p:spTgt spid="8219"/>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821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19" grpId="0" animBg="1"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pPr>
              <a:defRPr/>
            </a:pPr>
            <a:fld id="{82227C12-0A9D-4045-8A90-DFF61BC5C20E}" type="slidenum">
              <a:rPr lang="ja-JP" altLang="en-US" smtClean="0"/>
            </a:fld>
            <a:endParaRPr lang="en-US" altLang="ja-JP"/>
          </a:p>
        </p:txBody>
      </p:sp>
      <p:sp>
        <p:nvSpPr>
          <p:cNvPr id="4" name="内容占位符 3"/>
          <p:cNvSpPr>
            <a:spLocks noGrp="1"/>
          </p:cNvSpPr>
          <p:nvPr>
            <p:ph sz="quarter" idx="1"/>
          </p:nvPr>
        </p:nvSpPr>
        <p:spPr>
          <a:xfrm>
            <a:off x="301752" y="1527047"/>
            <a:ext cx="8503920" cy="4956879"/>
          </a:xfrm>
        </p:spPr>
        <p:txBody>
          <a:bodyPr>
            <a:noAutofit/>
          </a:bodyPr>
          <a:lstStyle/>
          <a:p>
            <a:pPr marL="571500" indent="-571500" algn="just"/>
            <a:r>
              <a:rPr lang="en-US" altLang="zh-CN" sz="2200" b="1" dirty="0">
                <a:latin typeface="仿宋" panose="02010609060101010101" pitchFamily="49" charset="-122"/>
                <a:ea typeface="仿宋" panose="02010609060101010101" pitchFamily="49" charset="-122"/>
              </a:rPr>
              <a:t>“</a:t>
            </a:r>
            <a:r>
              <a:rPr lang="zh-CN" altLang="en-US" sz="2200" b="1" dirty="0">
                <a:latin typeface="仿宋" panose="02010609060101010101" pitchFamily="49" charset="-122"/>
                <a:ea typeface="仿宋" panose="02010609060101010101" pitchFamily="49" charset="-122"/>
              </a:rPr>
              <a:t>产生式”：</a:t>
            </a:r>
            <a:r>
              <a:rPr lang="en-US" altLang="zh-CN" sz="2200" b="1" dirty="0">
                <a:latin typeface="仿宋" panose="02010609060101010101" pitchFamily="49" charset="-122"/>
                <a:ea typeface="仿宋" panose="02010609060101010101" pitchFamily="49" charset="-122"/>
                <a:cs typeface="Times New Roman" panose="02020603050405020304" pitchFamily="18" charset="0"/>
              </a:rPr>
              <a:t>1943</a:t>
            </a:r>
            <a:r>
              <a:rPr lang="zh-CN" altLang="en-US" sz="2200" b="1" dirty="0">
                <a:latin typeface="仿宋" panose="02010609060101010101" pitchFamily="49" charset="-122"/>
                <a:ea typeface="仿宋" panose="02010609060101010101" pitchFamily="49" charset="-122"/>
              </a:rPr>
              <a:t>年，美国数学家波斯特（</a:t>
            </a:r>
            <a:r>
              <a:rPr lang="en-US" altLang="zh-CN" sz="2200" b="1" dirty="0">
                <a:latin typeface="仿宋" panose="02010609060101010101" pitchFamily="49" charset="-122"/>
                <a:ea typeface="仿宋" panose="02010609060101010101" pitchFamily="49" charset="-122"/>
                <a:cs typeface="Times New Roman" panose="02020603050405020304" pitchFamily="18" charset="0"/>
              </a:rPr>
              <a:t>E. Post</a:t>
            </a:r>
            <a:r>
              <a:rPr lang="zh-CN" altLang="en-US" sz="2200" b="1" dirty="0">
                <a:latin typeface="仿宋" panose="02010609060101010101" pitchFamily="49" charset="-122"/>
                <a:ea typeface="仿宋" panose="02010609060101010101" pitchFamily="49" charset="-122"/>
              </a:rPr>
              <a:t>）首先在一种计算形式体系中提出。 </a:t>
            </a:r>
            <a:endParaRPr lang="zh-CN" altLang="en-US" sz="2200" b="1" dirty="0">
              <a:latin typeface="仿宋" panose="02010609060101010101" pitchFamily="49" charset="-122"/>
              <a:ea typeface="仿宋" panose="02010609060101010101" pitchFamily="49" charset="-122"/>
            </a:endParaRPr>
          </a:p>
          <a:p>
            <a:pPr marL="274320" lvl="1">
              <a:buClr>
                <a:schemeClr val="accent1"/>
              </a:buClr>
              <a:buSzPct val="85000"/>
              <a:buFont typeface="Wingdings 2" panose="05020102010507070707"/>
              <a:buChar char=""/>
            </a:pPr>
            <a:r>
              <a:rPr lang="zh-CN" altLang="ru-RU" b="1" dirty="0" smtClean="0">
                <a:solidFill>
                  <a:schemeClr val="tx1"/>
                </a:solidFill>
                <a:latin typeface="仿宋" panose="02010609060101010101" pitchFamily="49" charset="-122"/>
                <a:ea typeface="仿宋" panose="02010609060101010101" pitchFamily="49" charset="-122"/>
              </a:rPr>
              <a:t>马尔</a:t>
            </a:r>
            <a:r>
              <a:rPr lang="zh-CN" altLang="ru-RU" b="1" dirty="0">
                <a:solidFill>
                  <a:schemeClr val="tx1"/>
                </a:solidFill>
                <a:latin typeface="仿宋" panose="02010609060101010101" pitchFamily="49" charset="-122"/>
                <a:ea typeface="仿宋" panose="02010609060101010101" pitchFamily="49" charset="-122"/>
              </a:rPr>
              <a:t>可夫</a:t>
            </a:r>
            <a:r>
              <a:rPr lang="ru-RU" altLang="zh-CN" b="1" dirty="0">
                <a:solidFill>
                  <a:schemeClr val="tx1"/>
                </a:solidFill>
                <a:latin typeface="仿宋" panose="02010609060101010101" pitchFamily="49" charset="-122"/>
                <a:ea typeface="仿宋" panose="02010609060101010101" pitchFamily="49" charset="-122"/>
              </a:rPr>
              <a:t>Markov</a:t>
            </a:r>
            <a:r>
              <a:rPr lang="zh-CN" altLang="ru-RU" b="1" dirty="0">
                <a:solidFill>
                  <a:schemeClr val="tx1"/>
                </a:solidFill>
                <a:latin typeface="仿宋" panose="02010609060101010101" pitchFamily="49" charset="-122"/>
                <a:ea typeface="仿宋" panose="02010609060101010101" pitchFamily="49" charset="-122"/>
              </a:rPr>
              <a:t>（</a:t>
            </a:r>
            <a:r>
              <a:rPr lang="ru-RU" altLang="zh-CN" b="1" dirty="0">
                <a:solidFill>
                  <a:schemeClr val="tx1"/>
                </a:solidFill>
                <a:latin typeface="仿宋" panose="02010609060101010101" pitchFamily="49" charset="-122"/>
                <a:ea typeface="仿宋" panose="02010609060101010101" pitchFamily="49" charset="-122"/>
              </a:rPr>
              <a:t>1954</a:t>
            </a:r>
            <a:r>
              <a:rPr lang="zh-CN" altLang="ru-RU" b="1" dirty="0">
                <a:solidFill>
                  <a:schemeClr val="tx1"/>
                </a:solidFill>
                <a:latin typeface="仿宋" panose="02010609060101010101" pitchFamily="49" charset="-122"/>
                <a:ea typeface="仿宋" panose="02010609060101010101" pitchFamily="49" charset="-122"/>
              </a:rPr>
              <a:t>）提出基于产生式的符号变换控制</a:t>
            </a:r>
            <a:r>
              <a:rPr lang="zh-CN" altLang="ru-RU" b="1" dirty="0" smtClean="0">
                <a:solidFill>
                  <a:schemeClr val="tx1"/>
                </a:solidFill>
                <a:latin typeface="仿宋" panose="02010609060101010101" pitchFamily="49" charset="-122"/>
                <a:ea typeface="仿宋" panose="02010609060101010101" pitchFamily="49" charset="-122"/>
              </a:rPr>
              <a:t>算法</a:t>
            </a:r>
            <a:r>
              <a:rPr lang="zh-CN" altLang="en-US" b="1" dirty="0" smtClean="0">
                <a:solidFill>
                  <a:schemeClr val="tx1"/>
                </a:solidFill>
                <a:latin typeface="仿宋" panose="02010609060101010101" pitchFamily="49" charset="-122"/>
                <a:ea typeface="仿宋" panose="02010609060101010101" pitchFamily="49" charset="-122"/>
              </a:rPr>
              <a:t>。</a:t>
            </a:r>
            <a:endParaRPr lang="en-US" altLang="zh-CN" b="1" dirty="0" smtClean="0">
              <a:solidFill>
                <a:schemeClr val="tx1"/>
              </a:solidFill>
              <a:latin typeface="仿宋" panose="02010609060101010101" pitchFamily="49" charset="-122"/>
              <a:ea typeface="仿宋" panose="02010609060101010101" pitchFamily="49" charset="-122"/>
            </a:endParaRPr>
          </a:p>
          <a:p>
            <a:pPr marL="274320" lvl="1">
              <a:buClr>
                <a:schemeClr val="accent1"/>
              </a:buClr>
              <a:buSzPct val="85000"/>
              <a:buFont typeface="Wingdings 2" panose="05020102010507070707"/>
              <a:buChar char=""/>
            </a:pPr>
            <a:r>
              <a:rPr lang="en-US" altLang="zh-CN" b="1" dirty="0">
                <a:solidFill>
                  <a:schemeClr val="tx1"/>
                </a:solidFill>
                <a:latin typeface="仿宋" panose="02010609060101010101" pitchFamily="49" charset="-122"/>
                <a:ea typeface="仿宋" panose="02010609060101010101" pitchFamily="49" charset="-122"/>
              </a:rPr>
              <a:t>1965</a:t>
            </a:r>
            <a:r>
              <a:rPr lang="zh-CN" altLang="en-US" b="1" dirty="0">
                <a:solidFill>
                  <a:schemeClr val="tx1"/>
                </a:solidFill>
                <a:latin typeface="仿宋" panose="02010609060101010101" pitchFamily="49" charset="-122"/>
                <a:ea typeface="仿宋" panose="02010609060101010101" pitchFamily="49" charset="-122"/>
              </a:rPr>
              <a:t>年美国的纽厄尔和西蒙利用这个原理建立了一个人类的</a:t>
            </a:r>
            <a:r>
              <a:rPr lang="zh-CN" altLang="en-US" b="1" dirty="0" smtClean="0">
                <a:solidFill>
                  <a:schemeClr val="tx1"/>
                </a:solidFill>
                <a:latin typeface="仿宋" panose="02010609060101010101" pitchFamily="49" charset="-122"/>
                <a:ea typeface="仿宋" panose="02010609060101010101" pitchFamily="49" charset="-122"/>
              </a:rPr>
              <a:t>认知模型。</a:t>
            </a:r>
            <a:endParaRPr lang="zh-CN" altLang="en-US" b="1" dirty="0">
              <a:solidFill>
                <a:schemeClr val="tx1"/>
              </a:solidFill>
              <a:latin typeface="仿宋" panose="02010609060101010101" pitchFamily="49" charset="-122"/>
              <a:ea typeface="仿宋" panose="02010609060101010101" pitchFamily="49" charset="-122"/>
            </a:endParaRPr>
          </a:p>
          <a:p>
            <a:pPr marL="274320" lvl="1">
              <a:buClr>
                <a:schemeClr val="accent1"/>
              </a:buClr>
              <a:buSzPct val="85000"/>
              <a:buFont typeface="Wingdings 2" panose="05020102010507070707"/>
              <a:buChar char=""/>
            </a:pPr>
            <a:r>
              <a:rPr lang="en-US" altLang="zh-CN" b="1" dirty="0" smtClean="0">
                <a:solidFill>
                  <a:schemeClr val="tx1"/>
                </a:solidFill>
                <a:latin typeface="仿宋" panose="02010609060101010101" pitchFamily="49" charset="-122"/>
                <a:ea typeface="仿宋" panose="02010609060101010101" pitchFamily="49" charset="-122"/>
              </a:rPr>
              <a:t>1965</a:t>
            </a:r>
            <a:r>
              <a:rPr lang="zh-CN" altLang="en-US" b="1" dirty="0" smtClean="0">
                <a:solidFill>
                  <a:schemeClr val="tx1"/>
                </a:solidFill>
                <a:latin typeface="仿宋" panose="02010609060101010101" pitchFamily="49" charset="-122"/>
                <a:ea typeface="仿宋" panose="02010609060101010101" pitchFamily="49" charset="-122"/>
              </a:rPr>
              <a:t>年，斯坦福大学</a:t>
            </a:r>
            <a:r>
              <a:rPr lang="zh-CN" altLang="en-US" b="1" dirty="0">
                <a:solidFill>
                  <a:schemeClr val="tx1"/>
                </a:solidFill>
                <a:latin typeface="仿宋" panose="02010609060101010101" pitchFamily="49" charset="-122"/>
                <a:ea typeface="仿宋" panose="02010609060101010101" pitchFamily="49" charset="-122"/>
              </a:rPr>
              <a:t>利用产生式系统结构设计出第一个专家系统</a:t>
            </a:r>
            <a:r>
              <a:rPr lang="en-US" altLang="zh-CN" b="1" dirty="0">
                <a:solidFill>
                  <a:schemeClr val="tx1"/>
                </a:solidFill>
                <a:latin typeface="仿宋" panose="02010609060101010101" pitchFamily="49" charset="-122"/>
                <a:ea typeface="仿宋" panose="02010609060101010101" pitchFamily="49" charset="-122"/>
              </a:rPr>
              <a:t>DENDRAL</a:t>
            </a:r>
            <a:r>
              <a:rPr lang="zh-CN" altLang="en-US" b="1" dirty="0" smtClean="0">
                <a:solidFill>
                  <a:schemeClr val="tx1"/>
                </a:solidFill>
                <a:latin typeface="仿宋" panose="02010609060101010101" pitchFamily="49" charset="-122"/>
                <a:ea typeface="仿宋" panose="02010609060101010101" pitchFamily="49" charset="-122"/>
              </a:rPr>
              <a:t>。</a:t>
            </a:r>
            <a:endParaRPr lang="en-US" altLang="zh-CN" b="1" dirty="0" smtClean="0">
              <a:solidFill>
                <a:schemeClr val="tx1"/>
              </a:solidFill>
              <a:latin typeface="仿宋" panose="02010609060101010101" pitchFamily="49" charset="-122"/>
              <a:ea typeface="仿宋" panose="02010609060101010101" pitchFamily="49" charset="-122"/>
            </a:endParaRPr>
          </a:p>
          <a:p>
            <a:pPr marL="274320" lvl="1">
              <a:buClr>
                <a:schemeClr val="accent1"/>
              </a:buClr>
              <a:buSzPct val="85000"/>
              <a:buFont typeface="Wingdings 2" panose="05020102010507070707"/>
              <a:buChar char=""/>
            </a:pPr>
            <a:r>
              <a:rPr lang="en-US" altLang="zh-CN" b="1" dirty="0" smtClean="0">
                <a:solidFill>
                  <a:schemeClr val="tx1"/>
                </a:solidFill>
                <a:latin typeface="仿宋" panose="02010609060101010101" pitchFamily="49" charset="-122"/>
                <a:ea typeface="仿宋" panose="02010609060101010101" pitchFamily="49" charset="-122"/>
              </a:rPr>
              <a:t>1976</a:t>
            </a:r>
            <a:r>
              <a:rPr lang="zh-CN" altLang="en-US" b="1" dirty="0">
                <a:solidFill>
                  <a:schemeClr val="tx1"/>
                </a:solidFill>
                <a:latin typeface="仿宋" panose="02010609060101010101" pitchFamily="49" charset="-122"/>
                <a:ea typeface="仿宋" panose="02010609060101010101" pitchFamily="49" charset="-122"/>
              </a:rPr>
              <a:t>年，由美国斯坦福大学</a:t>
            </a:r>
            <a:r>
              <a:rPr lang="zh-CN" altLang="en-US" b="1" dirty="0" smtClean="0">
                <a:solidFill>
                  <a:schemeClr val="tx1"/>
                </a:solidFill>
                <a:latin typeface="仿宋" panose="02010609060101010101" pitchFamily="49" charset="-122"/>
                <a:ea typeface="仿宋" panose="02010609060101010101" pitchFamily="49" charset="-122"/>
              </a:rPr>
              <a:t>研制的</a:t>
            </a:r>
            <a:r>
              <a:rPr lang="en-US" altLang="zh-CN" b="1" dirty="0" smtClean="0">
                <a:solidFill>
                  <a:schemeClr val="tx1"/>
                </a:solidFill>
                <a:latin typeface="仿宋" panose="02010609060101010101" pitchFamily="49" charset="-122"/>
                <a:ea typeface="仿宋" panose="02010609060101010101" pitchFamily="49" charset="-122"/>
              </a:rPr>
              <a:t>MYCIN</a:t>
            </a:r>
            <a:r>
              <a:rPr lang="zh-CN" altLang="en-US" b="1" dirty="0" smtClean="0">
                <a:solidFill>
                  <a:schemeClr val="tx1"/>
                </a:solidFill>
                <a:latin typeface="仿宋" panose="02010609060101010101" pitchFamily="49" charset="-122"/>
                <a:ea typeface="仿宋" panose="02010609060101010101" pitchFamily="49" charset="-122"/>
              </a:rPr>
              <a:t>系统是基于</a:t>
            </a:r>
            <a:r>
              <a:rPr lang="zh-CN" altLang="en-US" b="1" dirty="0">
                <a:solidFill>
                  <a:schemeClr val="tx1"/>
                </a:solidFill>
                <a:latin typeface="仿宋" panose="02010609060101010101" pitchFamily="49" charset="-122"/>
                <a:ea typeface="仿宋" panose="02010609060101010101" pitchFamily="49" charset="-122"/>
              </a:rPr>
              <a:t>产生式系统结构的</a:t>
            </a:r>
            <a:r>
              <a:rPr lang="zh-CN" altLang="en-US" b="1" dirty="0" smtClean="0">
                <a:solidFill>
                  <a:schemeClr val="tx1"/>
                </a:solidFill>
                <a:latin typeface="仿宋" panose="02010609060101010101" pitchFamily="49" charset="-122"/>
                <a:ea typeface="仿宋" panose="02010609060101010101" pitchFamily="49" charset="-122"/>
              </a:rPr>
              <a:t>专家系统。</a:t>
            </a:r>
            <a:endParaRPr lang="en-US" altLang="zh-CN" b="1" dirty="0" smtClean="0">
              <a:solidFill>
                <a:schemeClr val="tx1"/>
              </a:solidFill>
              <a:latin typeface="仿宋" panose="02010609060101010101" pitchFamily="49" charset="-122"/>
              <a:ea typeface="仿宋" panose="02010609060101010101" pitchFamily="49" charset="-122"/>
            </a:endParaRPr>
          </a:p>
          <a:p>
            <a:pPr marL="274320" lvl="1">
              <a:buClr>
                <a:schemeClr val="accent1"/>
              </a:buClr>
              <a:buSzPct val="85000"/>
              <a:buFont typeface="Wingdings 2" panose="05020102010507070707"/>
              <a:buChar char=""/>
            </a:pPr>
            <a:r>
              <a:rPr lang="en-US" altLang="zh-CN" b="1" dirty="0">
                <a:solidFill>
                  <a:schemeClr val="tx1"/>
                </a:solidFill>
                <a:latin typeface="仿宋" panose="02010609060101010101" pitchFamily="49" charset="-122"/>
                <a:ea typeface="仿宋" panose="02010609060101010101" pitchFamily="49" charset="-122"/>
              </a:rPr>
              <a:t>1976</a:t>
            </a:r>
            <a:r>
              <a:rPr lang="zh-CN" altLang="en-US" b="1" dirty="0">
                <a:solidFill>
                  <a:schemeClr val="tx1"/>
                </a:solidFill>
                <a:latin typeface="仿宋" panose="02010609060101010101" pitchFamily="49" charset="-122"/>
                <a:ea typeface="仿宋" panose="02010609060101010101" pitchFamily="49" charset="-122"/>
              </a:rPr>
              <a:t>年，斯坦福大学国际人工智能中心的杜达等</a:t>
            </a:r>
            <a:r>
              <a:rPr lang="zh-CN" altLang="en-US" b="1" dirty="0" smtClean="0">
                <a:solidFill>
                  <a:schemeClr val="tx1"/>
                </a:solidFill>
                <a:latin typeface="仿宋" panose="02010609060101010101" pitchFamily="49" charset="-122"/>
                <a:ea typeface="仿宋" panose="02010609060101010101" pitchFamily="49" charset="-122"/>
              </a:rPr>
              <a:t>人的研制的矿藏</a:t>
            </a:r>
            <a:r>
              <a:rPr lang="zh-CN" altLang="en-US" b="1" dirty="0">
                <a:solidFill>
                  <a:schemeClr val="tx1"/>
                </a:solidFill>
                <a:latin typeface="仿宋" panose="02010609060101010101" pitchFamily="49" charset="-122"/>
                <a:ea typeface="仿宋" panose="02010609060101010101" pitchFamily="49" charset="-122"/>
              </a:rPr>
              <a:t>勘探专家系统</a:t>
            </a:r>
            <a:r>
              <a:rPr lang="en-US" altLang="zh-CN" b="1" dirty="0" smtClean="0">
                <a:solidFill>
                  <a:schemeClr val="tx1"/>
                </a:solidFill>
                <a:latin typeface="仿宋" panose="02010609060101010101" pitchFamily="49" charset="-122"/>
                <a:ea typeface="仿宋" panose="02010609060101010101" pitchFamily="49" charset="-122"/>
              </a:rPr>
              <a:t>PROSPECTOR</a:t>
            </a:r>
            <a:r>
              <a:rPr lang="zh-CN" altLang="en-US" b="1" dirty="0" smtClean="0">
                <a:solidFill>
                  <a:schemeClr val="tx1"/>
                </a:solidFill>
                <a:latin typeface="仿宋" panose="02010609060101010101" pitchFamily="49" charset="-122"/>
                <a:ea typeface="仿宋" panose="02010609060101010101" pitchFamily="49" charset="-122"/>
              </a:rPr>
              <a:t>也是产生式专家系统。</a:t>
            </a:r>
            <a:endParaRPr lang="zh-CN" altLang="en-US" b="1" dirty="0">
              <a:solidFill>
                <a:schemeClr val="tx1"/>
              </a:solidFill>
              <a:latin typeface="仿宋" panose="02010609060101010101" pitchFamily="49" charset="-122"/>
              <a:ea typeface="仿宋" panose="02010609060101010101" pitchFamily="49" charset="-122"/>
            </a:endParaRPr>
          </a:p>
        </p:txBody>
      </p:sp>
      <p:sp>
        <p:nvSpPr>
          <p:cNvPr id="5" name="Rectangle 2"/>
          <p:cNvSpPr>
            <a:spLocks noGrp="1" noChangeArrowheads="1"/>
          </p:cNvSpPr>
          <p:nvPr>
            <p:ph type="title"/>
          </p:nvPr>
        </p:nvSpPr>
        <p:spPr>
          <a:xfrm>
            <a:off x="301752" y="228600"/>
            <a:ext cx="8534400" cy="758952"/>
          </a:xfrm>
        </p:spPr>
        <p:txBody>
          <a:bodyPr/>
          <a:lstStyle/>
          <a:p>
            <a:pPr eaLnBrk="1" hangingPunct="1"/>
            <a:r>
              <a:rPr lang="en-US" altLang="zh-CN" b="1" dirty="0" smtClean="0">
                <a:solidFill>
                  <a:schemeClr val="tx1"/>
                </a:solidFill>
                <a:latin typeface="仿宋" panose="02010609060101010101" pitchFamily="49" charset="-122"/>
                <a:ea typeface="仿宋" panose="02010609060101010101" pitchFamily="49" charset="-122"/>
              </a:rPr>
              <a:t> 2.4.1  </a:t>
            </a:r>
            <a:r>
              <a:rPr lang="zh-CN" altLang="en-US" b="1" dirty="0" smtClean="0">
                <a:solidFill>
                  <a:schemeClr val="tx1"/>
                </a:solidFill>
                <a:latin typeface="仿宋" panose="02010609060101010101" pitchFamily="49" charset="-122"/>
                <a:ea typeface="仿宋" panose="02010609060101010101" pitchFamily="49" charset="-122"/>
              </a:rPr>
              <a:t>产生式</a:t>
            </a:r>
            <a:endParaRPr lang="zh-CN" altLang="en-US" b="1" dirty="0" smtClean="0">
              <a:solidFill>
                <a:schemeClr val="tx1"/>
              </a:solidFill>
              <a:latin typeface="仿宋" panose="02010609060101010101" pitchFamily="49" charset="-122"/>
              <a:ea typeface="仿宋" panose="02010609060101010101" pitchFamily="49" charset="-122"/>
            </a:endParaRPr>
          </a:p>
        </p:txBody>
      </p:sp>
    </p:spTree>
  </p:cSld>
  <p:clrMapOvr>
    <a:masterClrMapping/>
  </p:clrMapOvr>
  <p:transition>
    <p:random/>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pPr>
              <a:defRPr/>
            </a:pPr>
            <a:fld id="{82227C12-0A9D-4045-8A90-DFF61BC5C20E}" type="slidenum">
              <a:rPr lang="ja-JP" altLang="en-US" smtClean="0"/>
            </a:fld>
            <a:endParaRPr lang="en-US" altLang="ja-JP"/>
          </a:p>
        </p:txBody>
      </p:sp>
      <p:sp>
        <p:nvSpPr>
          <p:cNvPr id="4" name="内容占位符 3"/>
          <p:cNvSpPr>
            <a:spLocks noGrp="1"/>
          </p:cNvSpPr>
          <p:nvPr>
            <p:ph sz="quarter" idx="1"/>
          </p:nvPr>
        </p:nvSpPr>
        <p:spPr/>
        <p:txBody>
          <a:bodyPr/>
          <a:lstStyle/>
          <a:p>
            <a:pPr>
              <a:lnSpc>
                <a:spcPct val="150000"/>
              </a:lnSpc>
            </a:pPr>
            <a:r>
              <a:rPr lang="zh-CN" altLang="en-US" b="1" dirty="0">
                <a:latin typeface="仿宋" panose="02010609060101010101" pitchFamily="49" charset="-122"/>
                <a:ea typeface="仿宋" panose="02010609060101010101" pitchFamily="49" charset="-122"/>
              </a:rPr>
              <a:t>产生式通常用于表示事实、规则以及它们的不确定性度量，适合于表示事实性知识和规则性</a:t>
            </a:r>
            <a:r>
              <a:rPr lang="zh-CN" altLang="en-US" b="1" dirty="0" smtClean="0">
                <a:latin typeface="仿宋" panose="02010609060101010101" pitchFamily="49" charset="-122"/>
                <a:ea typeface="仿宋" panose="02010609060101010101" pitchFamily="49" charset="-122"/>
              </a:rPr>
              <a:t>知识。</a:t>
            </a:r>
            <a:endParaRPr lang="zh-CN" altLang="en-US" dirty="0"/>
          </a:p>
        </p:txBody>
      </p:sp>
      <p:sp>
        <p:nvSpPr>
          <p:cNvPr id="5" name="Rectangle 2"/>
          <p:cNvSpPr>
            <a:spLocks noGrp="1" noChangeArrowheads="1"/>
          </p:cNvSpPr>
          <p:nvPr>
            <p:ph type="title"/>
          </p:nvPr>
        </p:nvSpPr>
        <p:spPr>
          <a:xfrm>
            <a:off x="301752" y="228600"/>
            <a:ext cx="8534400" cy="758952"/>
          </a:xfrm>
        </p:spPr>
        <p:txBody>
          <a:bodyPr/>
          <a:lstStyle/>
          <a:p>
            <a:pPr eaLnBrk="1" hangingPunct="1"/>
            <a:r>
              <a:rPr lang="en-US" altLang="zh-CN" b="1" dirty="0" smtClean="0">
                <a:solidFill>
                  <a:schemeClr val="tx1"/>
                </a:solidFill>
                <a:latin typeface="仿宋" panose="02010609060101010101" pitchFamily="49" charset="-122"/>
                <a:ea typeface="仿宋" panose="02010609060101010101" pitchFamily="49" charset="-122"/>
              </a:rPr>
              <a:t> 2.4.1  </a:t>
            </a:r>
            <a:r>
              <a:rPr lang="zh-CN" altLang="en-US" b="1" dirty="0" smtClean="0">
                <a:solidFill>
                  <a:schemeClr val="tx1"/>
                </a:solidFill>
                <a:latin typeface="仿宋" panose="02010609060101010101" pitchFamily="49" charset="-122"/>
                <a:ea typeface="仿宋" panose="02010609060101010101" pitchFamily="49" charset="-122"/>
              </a:rPr>
              <a:t>产生式</a:t>
            </a:r>
            <a:endParaRPr lang="zh-CN" altLang="en-US" b="1" dirty="0" smtClean="0">
              <a:solidFill>
                <a:schemeClr val="tx1"/>
              </a:solidFill>
              <a:latin typeface="仿宋" panose="02010609060101010101" pitchFamily="49" charset="-122"/>
              <a:ea typeface="仿宋" panose="02010609060101010101" pitchFamily="49" charset="-122"/>
            </a:endParaRPr>
          </a:p>
        </p:txBody>
      </p:sp>
    </p:spTree>
  </p:cSld>
  <p:clrMapOvr>
    <a:masterClrMapping/>
  </p:clrMapOvr>
  <p:transition>
    <p:random/>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4"/>
          <p:cNvSpPr txBox="1">
            <a:spLocks noChangeArrowheads="1"/>
          </p:cNvSpPr>
          <p:nvPr/>
        </p:nvSpPr>
        <p:spPr bwMode="auto">
          <a:xfrm>
            <a:off x="345941" y="1522718"/>
            <a:ext cx="8335010" cy="4878259"/>
          </a:xfrm>
          <a:prstGeom prst="rect">
            <a:avLst/>
          </a:prstGeom>
          <a:gradFill rotWithShape="0">
            <a:gsLst>
              <a:gs pos="0">
                <a:srgbClr val="FFFF99"/>
              </a:gs>
              <a:gs pos="100000">
                <a:srgbClr val="FFFFFF"/>
              </a:gs>
            </a:gsLst>
            <a:path path="rect">
              <a:fillToRect l="100000" t="100000"/>
            </a:path>
          </a:gradFill>
          <a:ln w="9525">
            <a:solidFill>
              <a:srgbClr val="808080"/>
            </a:solidFill>
            <a:miter lim="800000"/>
          </a:ln>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spcBef>
                <a:spcPct val="50000"/>
              </a:spcBef>
              <a:buClr>
                <a:srgbClr val="FF0000"/>
              </a:buClr>
              <a:buFont typeface="Wingdings" panose="05000000000000000000" pitchFamily="2" charset="2"/>
              <a:buChar char="q"/>
            </a:pPr>
            <a:r>
              <a:rPr lang="en-US" altLang="zh-CN" sz="2400" b="1" dirty="0">
                <a:latin typeface="宋体" panose="02010600030101010101" pitchFamily="2" charset="-122"/>
              </a:rPr>
              <a:t> </a:t>
            </a:r>
            <a:r>
              <a:rPr lang="zh-CN" altLang="en-US" sz="2400" b="1" dirty="0">
                <a:latin typeface="宋体" panose="02010600030101010101" pitchFamily="2" charset="-122"/>
              </a:rPr>
              <a:t>表示规则：</a:t>
            </a:r>
            <a:endParaRPr lang="zh-CN" altLang="en-US" sz="2400" b="1" dirty="0">
              <a:latin typeface="宋体" panose="02010600030101010101" pitchFamily="2" charset="-122"/>
            </a:endParaRPr>
          </a:p>
          <a:p>
            <a:pPr marL="0" indent="0">
              <a:lnSpc>
                <a:spcPct val="150000"/>
              </a:lnSpc>
              <a:spcBef>
                <a:spcPct val="50000"/>
              </a:spcBef>
              <a:buClr>
                <a:srgbClr val="FF0000"/>
              </a:buClr>
              <a:buFont typeface="Wingdings" panose="05000000000000000000" pitchFamily="2" charset="2"/>
              <a:buNone/>
            </a:pPr>
            <a:r>
              <a:rPr lang="zh-CN" altLang="zh-CN" sz="2200" dirty="0">
                <a:sym typeface="+mn-ea"/>
              </a:rPr>
              <a:t>       在自然界的各种知识单元之间存在着大量的因果关系，这是前提和结论之间的关系，可用产生式（或称规则）来表示。</a:t>
            </a:r>
            <a:endParaRPr lang="zh-CN" altLang="zh-CN" sz="2200" dirty="0">
              <a:sym typeface="+mn-ea"/>
            </a:endParaRPr>
          </a:p>
          <a:p>
            <a:pPr marL="0" indent="0">
              <a:lnSpc>
                <a:spcPct val="150000"/>
              </a:lnSpc>
              <a:spcBef>
                <a:spcPct val="50000"/>
              </a:spcBef>
              <a:buClr>
                <a:srgbClr val="FF0000"/>
              </a:buClr>
              <a:buFont typeface="Wingdings" panose="05000000000000000000" pitchFamily="2" charset="2"/>
              <a:buNone/>
            </a:pPr>
            <a:r>
              <a:rPr lang="zh-CN" altLang="zh-CN" sz="2200" dirty="0">
                <a:sym typeface="+mn-ea"/>
              </a:rPr>
              <a:t>       </a:t>
            </a:r>
            <a:r>
              <a:rPr lang="zh-CN" altLang="zh-CN" sz="2200" dirty="0"/>
              <a:t>产生式通常用于表示具有因果关系的知识，其基本形式是：</a:t>
            </a:r>
            <a:endParaRPr lang="zh-CN" altLang="zh-CN" sz="2200" dirty="0"/>
          </a:p>
          <a:p>
            <a:pPr marL="0" indent="0">
              <a:lnSpc>
                <a:spcPct val="150000"/>
              </a:lnSpc>
              <a:spcBef>
                <a:spcPct val="50000"/>
              </a:spcBef>
              <a:buClr>
                <a:srgbClr val="FF0000"/>
              </a:buClr>
              <a:buFont typeface="Wingdings" panose="05000000000000000000" pitchFamily="2" charset="2"/>
              <a:buNone/>
            </a:pPr>
            <a:r>
              <a:rPr lang="zh-CN" altLang="en-US" sz="2200" b="1" i="1" dirty="0">
                <a:latin typeface="Times New Roman" panose="02020603050405020304" pitchFamily="18" charset="0"/>
              </a:rPr>
              <a:t>               P</a:t>
            </a:r>
            <a:r>
              <a:rPr lang="zh-CN" altLang="en-US" sz="2200" b="1" dirty="0">
                <a:latin typeface="Times New Roman" panose="02020603050405020304" pitchFamily="18" charset="0"/>
              </a:rPr>
              <a:t>→</a:t>
            </a:r>
            <a:r>
              <a:rPr lang="zh-CN" altLang="en-US" sz="2200" b="1" i="1" dirty="0">
                <a:latin typeface="Times New Roman" panose="02020603050405020304" pitchFamily="18" charset="0"/>
              </a:rPr>
              <a:t>Q         </a:t>
            </a:r>
            <a:r>
              <a:rPr lang="zh-CN" altLang="en-US" sz="2200" b="1" dirty="0">
                <a:latin typeface="Times New Roman" panose="02020603050405020304" pitchFamily="18" charset="0"/>
              </a:rPr>
              <a:t>或者          IF   </a:t>
            </a:r>
            <a:r>
              <a:rPr lang="zh-CN" altLang="en-US" sz="2200" b="1" i="1" dirty="0">
                <a:latin typeface="Times New Roman" panose="02020603050405020304" pitchFamily="18" charset="0"/>
              </a:rPr>
              <a:t>P</a:t>
            </a:r>
            <a:r>
              <a:rPr lang="zh-CN" altLang="en-US" sz="2200" b="1" dirty="0">
                <a:latin typeface="Times New Roman" panose="02020603050405020304" pitchFamily="18" charset="0"/>
              </a:rPr>
              <a:t>   THEN   </a:t>
            </a:r>
            <a:r>
              <a:rPr lang="zh-CN" altLang="en-US" sz="2200" b="1" i="1" dirty="0">
                <a:latin typeface="Times New Roman" panose="02020603050405020304" pitchFamily="18" charset="0"/>
              </a:rPr>
              <a:t>Q</a:t>
            </a:r>
            <a:endParaRPr lang="zh-CN" altLang="en-US" sz="2200" b="1" i="1" dirty="0">
              <a:latin typeface="Times New Roman" panose="02020603050405020304" pitchFamily="18" charset="0"/>
            </a:endParaRPr>
          </a:p>
          <a:p>
            <a:pPr marL="0" indent="0">
              <a:lnSpc>
                <a:spcPct val="150000"/>
              </a:lnSpc>
              <a:spcBef>
                <a:spcPct val="50000"/>
              </a:spcBef>
              <a:buClr>
                <a:srgbClr val="FF0000"/>
              </a:buClr>
              <a:buFont typeface="Wingdings" panose="05000000000000000000" pitchFamily="2" charset="2"/>
              <a:buNone/>
            </a:pPr>
            <a:r>
              <a:rPr lang="zh-CN" altLang="zh-CN" sz="2200" b="1" dirty="0">
                <a:sym typeface="+mn-ea"/>
              </a:rPr>
              <a:t>其中，</a:t>
            </a:r>
            <a:r>
              <a:rPr lang="en-US" altLang="zh-CN" sz="2200" b="1" i="1" dirty="0">
                <a:latin typeface="Times New Roman" panose="02020603050405020304" pitchFamily="18" charset="0"/>
                <a:sym typeface="+mn-ea"/>
              </a:rPr>
              <a:t>P</a:t>
            </a:r>
            <a:r>
              <a:rPr lang="zh-CN" altLang="zh-CN" sz="2200" b="1" dirty="0">
                <a:sym typeface="+mn-ea"/>
              </a:rPr>
              <a:t>是产生式的</a:t>
            </a:r>
            <a:r>
              <a:rPr lang="zh-CN" altLang="zh-CN" sz="2200" b="1" dirty="0">
                <a:solidFill>
                  <a:srgbClr val="FF0000"/>
                </a:solidFill>
                <a:sym typeface="+mn-ea"/>
              </a:rPr>
              <a:t>前提</a:t>
            </a:r>
            <a:r>
              <a:rPr lang="zh-CN" altLang="zh-CN" sz="2200" b="1" dirty="0">
                <a:sym typeface="+mn-ea"/>
              </a:rPr>
              <a:t>，用于指出该产生式是否是可用的条件；</a:t>
            </a:r>
            <a:r>
              <a:rPr lang="en-US" altLang="zh-CN" sz="2200" b="1" i="1" dirty="0">
                <a:latin typeface="Times New Roman" panose="02020603050405020304" pitchFamily="18" charset="0"/>
                <a:sym typeface="+mn-ea"/>
              </a:rPr>
              <a:t>Q</a:t>
            </a:r>
            <a:r>
              <a:rPr lang="zh-CN" altLang="zh-CN" sz="2200" b="1" dirty="0">
                <a:sym typeface="+mn-ea"/>
              </a:rPr>
              <a:t>是一组</a:t>
            </a:r>
            <a:r>
              <a:rPr lang="zh-CN" altLang="zh-CN" sz="2200" b="1" dirty="0">
                <a:solidFill>
                  <a:srgbClr val="FF0000"/>
                </a:solidFill>
                <a:sym typeface="+mn-ea"/>
              </a:rPr>
              <a:t>结论或操作</a:t>
            </a:r>
            <a:r>
              <a:rPr lang="zh-CN" altLang="zh-CN" sz="2200" b="1" dirty="0">
                <a:sym typeface="+mn-ea"/>
              </a:rPr>
              <a:t>，用于指出前提 </a:t>
            </a:r>
            <a:r>
              <a:rPr lang="en-US" altLang="zh-CN" sz="2200" b="1" i="1" dirty="0">
                <a:latin typeface="Times New Roman" panose="02020603050405020304" pitchFamily="18" charset="0"/>
                <a:sym typeface="+mn-ea"/>
              </a:rPr>
              <a:t>P </a:t>
            </a:r>
            <a:r>
              <a:rPr lang="zh-CN" altLang="zh-CN" sz="2200" b="1" dirty="0">
                <a:sym typeface="+mn-ea"/>
              </a:rPr>
              <a:t>所指示的条件被满足时，应该得出的</a:t>
            </a:r>
            <a:r>
              <a:rPr lang="zh-CN" altLang="zh-CN" sz="2200" b="1" dirty="0">
                <a:solidFill>
                  <a:srgbClr val="FF0000"/>
                </a:solidFill>
                <a:sym typeface="+mn-ea"/>
              </a:rPr>
              <a:t>结论</a:t>
            </a:r>
            <a:r>
              <a:rPr lang="zh-CN" altLang="zh-CN" sz="2200" b="1" dirty="0">
                <a:sym typeface="+mn-ea"/>
              </a:rPr>
              <a:t>或</a:t>
            </a:r>
            <a:r>
              <a:rPr lang="zh-CN" altLang="zh-CN" sz="2200" b="1" dirty="0">
                <a:solidFill>
                  <a:srgbClr val="FF0000"/>
                </a:solidFill>
                <a:sym typeface="+mn-ea"/>
              </a:rPr>
              <a:t>应该执行的操作</a:t>
            </a:r>
            <a:r>
              <a:rPr lang="zh-CN" altLang="zh-CN" sz="2200" b="1" dirty="0">
                <a:sym typeface="+mn-ea"/>
              </a:rPr>
              <a:t>。</a:t>
            </a:r>
            <a:endParaRPr lang="zh-CN" altLang="zh-CN" sz="2200" b="1" i="1" dirty="0">
              <a:latin typeface="Times New Roman" panose="02020603050405020304" pitchFamily="18" charset="0"/>
              <a:sym typeface="+mn-ea"/>
            </a:endParaRPr>
          </a:p>
        </p:txBody>
      </p:sp>
      <p:sp>
        <p:nvSpPr>
          <p:cNvPr id="43011" name="Rectangle 2"/>
          <p:cNvSpPr>
            <a:spLocks noGrp="1" noChangeArrowheads="1"/>
          </p:cNvSpPr>
          <p:nvPr>
            <p:ph type="title"/>
          </p:nvPr>
        </p:nvSpPr>
        <p:spPr/>
        <p:txBody>
          <a:bodyPr/>
          <a:lstStyle/>
          <a:p>
            <a:pPr eaLnBrk="1" hangingPunct="1"/>
            <a:r>
              <a:rPr lang="en-US" altLang="zh-CN" b="1" dirty="0" smtClean="0">
                <a:solidFill>
                  <a:schemeClr val="tx1"/>
                </a:solidFill>
                <a:latin typeface="仿宋" panose="02010609060101010101" pitchFamily="49" charset="-122"/>
                <a:ea typeface="仿宋" panose="02010609060101010101" pitchFamily="49" charset="-122"/>
              </a:rPr>
              <a:t> 2.4.1  </a:t>
            </a:r>
            <a:r>
              <a:rPr lang="zh-CN" altLang="en-US" b="1" dirty="0" smtClean="0">
                <a:solidFill>
                  <a:schemeClr val="tx1"/>
                </a:solidFill>
                <a:latin typeface="仿宋" panose="02010609060101010101" pitchFamily="49" charset="-122"/>
                <a:ea typeface="仿宋" panose="02010609060101010101" pitchFamily="49" charset="-122"/>
              </a:rPr>
              <a:t>产生式</a:t>
            </a:r>
            <a:endParaRPr lang="zh-CN" altLang="en-US" b="1" dirty="0" smtClean="0">
              <a:solidFill>
                <a:schemeClr val="tx1"/>
              </a:solidFill>
              <a:latin typeface="仿宋" panose="02010609060101010101" pitchFamily="49" charset="-122"/>
              <a:ea typeface="仿宋" panose="02010609060101010101" pitchFamily="49" charset="-122"/>
            </a:endParaRPr>
          </a:p>
        </p:txBody>
      </p:sp>
    </p:spTree>
  </p:cSld>
  <p:clrMapOvr>
    <a:masterClrMapping/>
  </p:clrMapOvr>
  <p:transition>
    <p:random/>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433210" y="2894247"/>
            <a:ext cx="8335010" cy="2276475"/>
          </a:xfrm>
          <a:prstGeom prst="rect">
            <a:avLst/>
          </a:prstGeom>
          <a:gradFill rotWithShape="0">
            <a:gsLst>
              <a:gs pos="0">
                <a:srgbClr val="FFFF99"/>
              </a:gs>
              <a:gs pos="100000">
                <a:srgbClr val="FFFFFF"/>
              </a:gs>
            </a:gsLst>
            <a:path path="rect">
              <a:fillToRect l="100000" t="100000"/>
            </a:path>
          </a:gradFill>
          <a:ln w="9525">
            <a:solidFill>
              <a:srgbClr val="808080"/>
            </a:solidFill>
            <a:miter lim="800000"/>
          </a:ln>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Clr>
                <a:srgbClr val="FF0000"/>
              </a:buClr>
              <a:buFont typeface="Wingdings" panose="05000000000000000000" pitchFamily="2" charset="2"/>
              <a:buChar char="q"/>
            </a:pPr>
            <a:r>
              <a:rPr lang="en-US" altLang="zh-CN" sz="2800" b="1" dirty="0">
                <a:latin typeface="宋体" panose="02010600030101010101" pitchFamily="2" charset="-122"/>
              </a:rPr>
              <a:t> </a:t>
            </a:r>
            <a:r>
              <a:rPr lang="zh-CN" altLang="en-US" sz="2800" b="1" dirty="0">
                <a:latin typeface="宋体" panose="02010600030101010101" pitchFamily="2" charset="-122"/>
              </a:rPr>
              <a:t>表示</a:t>
            </a:r>
            <a:r>
              <a:rPr lang="zh-CN" altLang="en-US" sz="2800" b="1" dirty="0">
                <a:solidFill>
                  <a:srgbClr val="FF0000"/>
                </a:solidFill>
                <a:latin typeface="宋体" panose="02010600030101010101" pitchFamily="2" charset="-122"/>
              </a:rPr>
              <a:t>事实</a:t>
            </a:r>
            <a:r>
              <a:rPr lang="zh-CN" altLang="en-US" sz="2800" b="1" dirty="0">
                <a:latin typeface="宋体" panose="02010600030101010101" pitchFamily="2" charset="-122"/>
              </a:rPr>
              <a:t>：</a:t>
            </a:r>
            <a:endParaRPr lang="zh-CN" altLang="en-US" sz="2800" b="1" dirty="0">
              <a:latin typeface="宋体" panose="02010600030101010101" pitchFamily="2" charset="-122"/>
            </a:endParaRPr>
          </a:p>
          <a:p>
            <a:pPr algn="just">
              <a:lnSpc>
                <a:spcPct val="150000"/>
              </a:lnSpc>
            </a:pPr>
            <a:r>
              <a:rPr lang="zh-CN" altLang="zh-CN" sz="2800" dirty="0">
                <a:sym typeface="+mn-ea"/>
              </a:rPr>
              <a:t>      </a:t>
            </a:r>
            <a:r>
              <a:rPr lang="zh-CN" altLang="en-US" sz="2400" b="1" dirty="0">
                <a:solidFill>
                  <a:srgbClr val="FF0000"/>
                </a:solidFill>
                <a:sym typeface="+mn-ea"/>
              </a:rPr>
              <a:t>事实</a:t>
            </a:r>
            <a:r>
              <a:rPr lang="zh-CN" altLang="en-US" sz="2400" b="1" dirty="0">
                <a:sym typeface="+mn-ea"/>
              </a:rPr>
              <a:t>：无需前提条件的产生式，可用于表示已知的事实。</a:t>
            </a:r>
            <a:endParaRPr lang="zh-CN" altLang="en-US" sz="2400" b="1" dirty="0"/>
          </a:p>
          <a:p>
            <a:pPr algn="just">
              <a:lnSpc>
                <a:spcPct val="150000"/>
              </a:lnSpc>
            </a:pPr>
            <a:r>
              <a:rPr lang="zh-CN" altLang="en-US" sz="2400" b="1" dirty="0">
                <a:sym typeface="+mn-ea"/>
              </a:rPr>
              <a:t>       表示形式：</a:t>
            </a:r>
            <a:endParaRPr lang="zh-CN" altLang="en-US" sz="2400" b="1" dirty="0">
              <a:sym typeface="+mn-ea"/>
            </a:endParaRPr>
          </a:p>
          <a:p>
            <a:pPr algn="just">
              <a:lnSpc>
                <a:spcPct val="150000"/>
              </a:lnSpc>
            </a:pPr>
            <a:r>
              <a:rPr lang="zh-CN" altLang="en-US" sz="2400" b="1" dirty="0">
                <a:sym typeface="+mn-ea"/>
              </a:rPr>
              <a:t>                          </a:t>
            </a:r>
            <a:r>
              <a:rPr lang="zh-CN" altLang="en-US" sz="2400" b="1" dirty="0">
                <a:cs typeface="Arial" panose="020B0604020202020204" pitchFamily="34" charset="0"/>
                <a:sym typeface="+mn-ea"/>
              </a:rPr>
              <a:t>→ </a:t>
            </a:r>
            <a:r>
              <a:rPr lang="zh-CN" altLang="en-US" sz="2400" b="1" dirty="0">
                <a:sym typeface="+mn-ea"/>
              </a:rPr>
              <a:t>事实</a:t>
            </a:r>
            <a:endParaRPr lang="zh-CN" altLang="en-US" sz="2400" b="1" i="1" dirty="0">
              <a:latin typeface="Times New Roman" panose="02020603050405020304" pitchFamily="18" charset="0"/>
              <a:sym typeface="+mn-ea"/>
            </a:endParaRPr>
          </a:p>
        </p:txBody>
      </p:sp>
      <p:sp>
        <p:nvSpPr>
          <p:cNvPr id="3" name="文本框 99"/>
          <p:cNvSpPr txBox="1">
            <a:spLocks noChangeArrowheads="1"/>
          </p:cNvSpPr>
          <p:nvPr/>
        </p:nvSpPr>
        <p:spPr bwMode="auto">
          <a:xfrm>
            <a:off x="433210" y="524576"/>
            <a:ext cx="8113395" cy="212365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2667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50000"/>
              </a:lnSpc>
            </a:pPr>
            <a:r>
              <a:rPr lang="zh-CN" altLang="en-US" sz="2200" b="1" dirty="0">
                <a:sym typeface="+mn-ea"/>
              </a:rPr>
              <a:t>例如：</a:t>
            </a:r>
            <a:endParaRPr lang="zh-CN" altLang="en-US" sz="2200" b="1" dirty="0"/>
          </a:p>
          <a:p>
            <a:pPr algn="just">
              <a:lnSpc>
                <a:spcPct val="150000"/>
              </a:lnSpc>
            </a:pPr>
            <a:r>
              <a:rPr lang="en-US" altLang="zh-CN" sz="2200" b="1" dirty="0">
                <a:sym typeface="+mn-ea"/>
              </a:rPr>
              <a:t>1.</a:t>
            </a:r>
            <a:r>
              <a:rPr lang="zh-CN" altLang="en-US" sz="2200" b="1" dirty="0">
                <a:sym typeface="+mn-ea"/>
              </a:rPr>
              <a:t>如果获得学士学位</a:t>
            </a:r>
            <a:r>
              <a:rPr lang="zh-CN" altLang="en-US" sz="2200" b="1" dirty="0">
                <a:cs typeface="Arial" panose="020B0604020202020204" pitchFamily="34" charset="0"/>
                <a:sym typeface="+mn-ea"/>
              </a:rPr>
              <a:t>→</a:t>
            </a:r>
            <a:r>
              <a:rPr lang="zh-CN" altLang="en-US" sz="2200" b="1" dirty="0">
                <a:sym typeface="+mn-ea"/>
              </a:rPr>
              <a:t>就有资格考取硕士研究生</a:t>
            </a:r>
            <a:endParaRPr lang="zh-CN" altLang="en-US" sz="2200" b="1" dirty="0">
              <a:sym typeface="+mn-ea"/>
            </a:endParaRPr>
          </a:p>
          <a:p>
            <a:pPr algn="just">
              <a:lnSpc>
                <a:spcPct val="150000"/>
              </a:lnSpc>
            </a:pPr>
            <a:r>
              <a:rPr lang="en-US" altLang="zh-CN" sz="2200" b="1" dirty="0">
                <a:sym typeface="+mn-ea"/>
              </a:rPr>
              <a:t>2.</a:t>
            </a:r>
            <a:r>
              <a:rPr lang="zh-CN" altLang="en-US" sz="2200" b="1" dirty="0">
                <a:sym typeface="+mn-ea"/>
              </a:rPr>
              <a:t>如果获得学士学位</a:t>
            </a:r>
            <a:r>
              <a:rPr lang="zh-CN" altLang="en-US" sz="2200" b="1" dirty="0">
                <a:latin typeface="微软雅黑" panose="020B0503020204020204" charset="-122"/>
                <a:ea typeface="微软雅黑" panose="020B0503020204020204" charset="-122"/>
                <a:sym typeface="+mn-ea"/>
              </a:rPr>
              <a:t>∧</a:t>
            </a:r>
            <a:r>
              <a:rPr lang="zh-CN" altLang="en-US" sz="2200" b="1" dirty="0">
                <a:sym typeface="+mn-ea"/>
              </a:rPr>
              <a:t>成绩名列前茅</a:t>
            </a:r>
            <a:r>
              <a:rPr lang="zh-CN" altLang="en-US" sz="2200" b="1" dirty="0">
                <a:latin typeface="微软雅黑" panose="020B0503020204020204" charset="-122"/>
                <a:ea typeface="微软雅黑" panose="020B0503020204020204" charset="-122"/>
                <a:sym typeface="+mn-ea"/>
              </a:rPr>
              <a:t>∧</a:t>
            </a:r>
            <a:r>
              <a:rPr lang="zh-CN" altLang="en-US" sz="2200" b="1" dirty="0">
                <a:sym typeface="+mn-ea"/>
              </a:rPr>
              <a:t>德育优良</a:t>
            </a:r>
            <a:r>
              <a:rPr lang="zh-CN" altLang="en-US" sz="2200" b="1" dirty="0">
                <a:cs typeface="Arial" panose="020B0604020202020204" pitchFamily="34" charset="0"/>
                <a:sym typeface="+mn-ea"/>
              </a:rPr>
              <a:t>→</a:t>
            </a:r>
            <a:r>
              <a:rPr lang="zh-CN" altLang="en-US" sz="2200" b="1" dirty="0">
                <a:sym typeface="+mn-ea"/>
              </a:rPr>
              <a:t>就有资格申请推免硕士研究生</a:t>
            </a:r>
            <a:endParaRPr lang="zh-CN" altLang="en-US" sz="2200" b="1" dirty="0">
              <a:sym typeface="+mn-ea"/>
            </a:endParaRPr>
          </a:p>
        </p:txBody>
      </p:sp>
    </p:spTree>
  </p:cSld>
  <p:clrMapOvr>
    <a:masterClrMapping/>
  </p:clrMapOvr>
  <p:transition>
    <p:random/>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3" name="Rectangle 2"/>
          <p:cNvSpPr>
            <a:spLocks noGrp="1" noChangeArrowheads="1"/>
          </p:cNvSpPr>
          <p:nvPr>
            <p:ph type="title"/>
          </p:nvPr>
        </p:nvSpPr>
        <p:spPr/>
        <p:txBody>
          <a:bodyPr/>
          <a:lstStyle/>
          <a:p>
            <a:pPr eaLnBrk="1" hangingPunct="1"/>
            <a:r>
              <a:rPr lang="en-US" altLang="zh-CN" b="1" dirty="0" smtClean="0">
                <a:solidFill>
                  <a:schemeClr val="tx1"/>
                </a:solidFill>
                <a:latin typeface="仿宋" panose="02010609060101010101" pitchFamily="49" charset="-122"/>
                <a:ea typeface="仿宋" panose="02010609060101010101" pitchFamily="49" charset="-122"/>
              </a:rPr>
              <a:t>2.4.1  </a:t>
            </a:r>
            <a:r>
              <a:rPr lang="zh-CN" altLang="en-US" b="1" dirty="0" smtClean="0">
                <a:solidFill>
                  <a:schemeClr val="tx1"/>
                </a:solidFill>
                <a:latin typeface="仿宋" panose="02010609060101010101" pitchFamily="49" charset="-122"/>
                <a:ea typeface="仿宋" panose="02010609060101010101" pitchFamily="49" charset="-122"/>
              </a:rPr>
              <a:t>产生式</a:t>
            </a:r>
            <a:endParaRPr lang="zh-CN" altLang="en-US" b="1" dirty="0" smtClean="0">
              <a:solidFill>
                <a:schemeClr val="tx1"/>
              </a:solidFill>
              <a:latin typeface="仿宋" panose="02010609060101010101" pitchFamily="49" charset="-122"/>
              <a:ea typeface="仿宋" panose="02010609060101010101" pitchFamily="49" charset="-122"/>
            </a:endParaRPr>
          </a:p>
        </p:txBody>
      </p:sp>
      <p:sp>
        <p:nvSpPr>
          <p:cNvPr id="12292" name="灯片编号占位符 3"/>
          <p:cNvSpPr>
            <a:spLocks noGrp="1"/>
          </p:cNvSpPr>
          <p:nvPr>
            <p:ph type="sldNum" sz="quarter" idx="12"/>
          </p:nvPr>
        </p:nvSpPr>
        <p:spPr>
          <a:noFill/>
        </p:spPr>
        <p:txBody>
          <a:bodyPr/>
          <a:lstStyle/>
          <a:p>
            <a:fld id="{8FD59B12-6741-4595-92A6-B03080161D51}" type="slidenum">
              <a:rPr lang="ja-JP" altLang="en-US"/>
            </a:fld>
            <a:endParaRPr lang="en-US" altLang="ja-JP" dirty="0"/>
          </a:p>
        </p:txBody>
      </p:sp>
      <p:sp>
        <p:nvSpPr>
          <p:cNvPr id="12297" name="Rectangle 13"/>
          <p:cNvSpPr>
            <a:spLocks noGrp="1" noChangeArrowheads="1"/>
          </p:cNvSpPr>
          <p:nvPr>
            <p:ph sz="quarter" idx="1"/>
          </p:nvPr>
        </p:nvSpPr>
        <p:spPr>
          <a:xfrm>
            <a:off x="250825" y="4722438"/>
            <a:ext cx="8642350" cy="1595231"/>
          </a:xfrm>
          <a:gradFill rotWithShape="0">
            <a:gsLst>
              <a:gs pos="0">
                <a:srgbClr val="CCFFCC"/>
              </a:gs>
              <a:gs pos="100000">
                <a:schemeClr val="bg1"/>
              </a:gs>
            </a:gsLst>
            <a:path path="rect">
              <a:fillToRect l="100000" t="100000"/>
            </a:path>
          </a:gradFill>
          <a:ln>
            <a:solidFill>
              <a:srgbClr val="808080"/>
            </a:solidFill>
          </a:ln>
        </p:spPr>
        <p:txBody>
          <a:bodyPr/>
          <a:lstStyle/>
          <a:p>
            <a:pPr marL="193675" indent="-193675" eaLnBrk="1" hangingPunct="1">
              <a:buFont typeface="Wingdings" panose="05000000000000000000" pitchFamily="2" charset="2"/>
              <a:buChar char="§"/>
            </a:pPr>
            <a:r>
              <a:rPr lang="en-US" altLang="zh-CN" sz="2600" dirty="0" smtClean="0">
                <a:latin typeface="仿宋" panose="02010609060101010101" pitchFamily="49" charset="-122"/>
                <a:ea typeface="仿宋" panose="02010609060101010101" pitchFamily="49" charset="-122"/>
              </a:rPr>
              <a:t> </a:t>
            </a:r>
            <a:r>
              <a:rPr lang="zh-CN" altLang="en-US" sz="2600" dirty="0" smtClean="0">
                <a:latin typeface="仿宋" panose="02010609060101010101" pitchFamily="49" charset="-122"/>
                <a:ea typeface="仿宋" panose="02010609060101010101" pitchFamily="49" charset="-122"/>
              </a:rPr>
              <a:t>基本形式：  </a:t>
            </a:r>
            <a:r>
              <a:rPr lang="en-US" altLang="zh-CN" sz="2600" dirty="0" smtClean="0">
                <a:latin typeface="仿宋" panose="02010609060101010101" pitchFamily="49" charset="-122"/>
                <a:ea typeface="仿宋" panose="02010609060101010101" pitchFamily="49" charset="-122"/>
              </a:rPr>
              <a:t>IF    </a:t>
            </a:r>
            <a:r>
              <a:rPr lang="en-US" altLang="zh-CN" sz="2600" i="1" dirty="0" smtClean="0">
                <a:latin typeface="仿宋" panose="02010609060101010101" pitchFamily="49" charset="-122"/>
                <a:ea typeface="仿宋" panose="02010609060101010101" pitchFamily="49" charset="-122"/>
              </a:rPr>
              <a:t>P</a:t>
            </a:r>
            <a:r>
              <a:rPr lang="en-US" altLang="zh-CN" sz="2600" dirty="0" smtClean="0">
                <a:latin typeface="仿宋" panose="02010609060101010101" pitchFamily="49" charset="-122"/>
                <a:ea typeface="仿宋" panose="02010609060101010101" pitchFamily="49" charset="-122"/>
              </a:rPr>
              <a:t>  THEN  </a:t>
            </a:r>
            <a:r>
              <a:rPr lang="en-US" altLang="zh-CN" sz="2600" i="1" dirty="0" smtClean="0">
                <a:latin typeface="仿宋" panose="02010609060101010101" pitchFamily="49" charset="-122"/>
                <a:ea typeface="仿宋" panose="02010609060101010101" pitchFamily="49" charset="-122"/>
              </a:rPr>
              <a:t>Q</a:t>
            </a:r>
            <a:r>
              <a:rPr lang="en-US" altLang="zh-CN" sz="2600" dirty="0" smtClean="0">
                <a:latin typeface="仿宋" panose="02010609060101010101" pitchFamily="49" charset="-122"/>
                <a:ea typeface="仿宋" panose="02010609060101010101" pitchFamily="49" charset="-122"/>
              </a:rPr>
              <a:t> </a:t>
            </a:r>
            <a:r>
              <a:rPr lang="zh-CN" altLang="en-US" sz="2600" dirty="0" smtClean="0">
                <a:latin typeface="仿宋" panose="02010609060101010101" pitchFamily="49" charset="-122"/>
                <a:ea typeface="仿宋" panose="02010609060101010101" pitchFamily="49" charset="-122"/>
              </a:rPr>
              <a:t>（置信度） </a:t>
            </a:r>
            <a:endParaRPr lang="zh-CN" altLang="en-US" sz="2600" dirty="0" smtClean="0">
              <a:latin typeface="仿宋" panose="02010609060101010101" pitchFamily="49" charset="-122"/>
              <a:ea typeface="仿宋" panose="02010609060101010101" pitchFamily="49" charset="-122"/>
            </a:endParaRPr>
          </a:p>
          <a:p>
            <a:pPr marL="193675" indent="-193675" eaLnBrk="1" hangingPunct="1">
              <a:buFont typeface="Wingdings" panose="05000000000000000000" pitchFamily="2" charset="2"/>
              <a:buNone/>
            </a:pPr>
            <a:r>
              <a:rPr lang="zh-CN" altLang="en-US" sz="2600" dirty="0" smtClean="0">
                <a:latin typeface="仿宋" panose="02010609060101010101" pitchFamily="49" charset="-122"/>
                <a:ea typeface="仿宋" panose="02010609060101010101" pitchFamily="49" charset="-122"/>
              </a:rPr>
              <a:t>          或者：               （置信度</a:t>
            </a:r>
            <a:r>
              <a:rPr lang="zh-CN" altLang="en-US" b="1" dirty="0" smtClean="0">
                <a:latin typeface="仿宋" panose="02010609060101010101" pitchFamily="49" charset="-122"/>
                <a:ea typeface="仿宋" panose="02010609060101010101" pitchFamily="49" charset="-122"/>
              </a:rPr>
              <a:t>）</a:t>
            </a:r>
            <a:endParaRPr lang="zh-CN" altLang="en-US" b="1" dirty="0" smtClean="0">
              <a:latin typeface="仿宋" panose="02010609060101010101" pitchFamily="49" charset="-122"/>
              <a:ea typeface="仿宋" panose="02010609060101010101" pitchFamily="49" charset="-122"/>
            </a:endParaRPr>
          </a:p>
          <a:p>
            <a:pPr marL="193675" indent="-193675" eaLnBrk="1" hangingPunct="1">
              <a:buFont typeface="Wingdings" panose="05000000000000000000" pitchFamily="2" charset="2"/>
              <a:buNone/>
            </a:pPr>
            <a:r>
              <a:rPr lang="zh-CN" altLang="en-US" b="1" dirty="0" smtClean="0">
                <a:latin typeface="仿宋" panose="02010609060101010101" pitchFamily="49" charset="-122"/>
                <a:ea typeface="仿宋" panose="02010609060101010101" pitchFamily="49" charset="-122"/>
              </a:rPr>
              <a:t>   例如： </a:t>
            </a:r>
            <a:r>
              <a:rPr lang="en-US" altLang="zh-CN" b="1" dirty="0" smtClean="0">
                <a:latin typeface="仿宋" panose="02010609060101010101" pitchFamily="49" charset="-122"/>
                <a:ea typeface="仿宋" panose="02010609060101010101" pitchFamily="49" charset="-122"/>
              </a:rPr>
              <a:t>IF   </a:t>
            </a:r>
            <a:r>
              <a:rPr lang="zh-CN" altLang="en-US" b="1" dirty="0" smtClean="0">
                <a:latin typeface="仿宋" panose="02010609060101010101" pitchFamily="49" charset="-122"/>
                <a:ea typeface="仿宋" panose="02010609060101010101" pitchFamily="49" charset="-122"/>
              </a:rPr>
              <a:t>发烧    </a:t>
            </a:r>
            <a:r>
              <a:rPr lang="en-US" altLang="zh-CN" b="1" dirty="0" smtClean="0">
                <a:latin typeface="仿宋" panose="02010609060101010101" pitchFamily="49" charset="-122"/>
                <a:ea typeface="仿宋" panose="02010609060101010101" pitchFamily="49" charset="-122"/>
              </a:rPr>
              <a:t>THEN    </a:t>
            </a:r>
            <a:r>
              <a:rPr lang="zh-CN" altLang="en-US" b="1" dirty="0" smtClean="0">
                <a:latin typeface="仿宋" panose="02010609060101010101" pitchFamily="49" charset="-122"/>
                <a:ea typeface="仿宋" panose="02010609060101010101" pitchFamily="49" charset="-122"/>
              </a:rPr>
              <a:t>感冒   （</a:t>
            </a:r>
            <a:r>
              <a:rPr lang="en-US" altLang="zh-CN" b="1" dirty="0" smtClean="0">
                <a:latin typeface="仿宋" panose="02010609060101010101" pitchFamily="49" charset="-122"/>
                <a:ea typeface="仿宋" panose="02010609060101010101" pitchFamily="49" charset="-122"/>
              </a:rPr>
              <a:t>0.6</a:t>
            </a:r>
            <a:r>
              <a:rPr lang="zh-CN" altLang="en-US" b="1" dirty="0" smtClean="0">
                <a:latin typeface="仿宋" panose="02010609060101010101" pitchFamily="49" charset="-122"/>
                <a:ea typeface="仿宋" panose="02010609060101010101" pitchFamily="49" charset="-122"/>
              </a:rPr>
              <a:t>）</a:t>
            </a:r>
            <a:endParaRPr lang="zh-CN" altLang="en-US" b="1" dirty="0" smtClean="0">
              <a:latin typeface="仿宋" panose="02010609060101010101" pitchFamily="49" charset="-122"/>
              <a:ea typeface="仿宋" panose="02010609060101010101" pitchFamily="49" charset="-122"/>
            </a:endParaRPr>
          </a:p>
        </p:txBody>
      </p:sp>
      <p:sp>
        <p:nvSpPr>
          <p:cNvPr id="12294" name="Rectangle 5"/>
          <p:cNvSpPr>
            <a:spLocks noChangeArrowheads="1"/>
          </p:cNvSpPr>
          <p:nvPr/>
        </p:nvSpPr>
        <p:spPr bwMode="auto">
          <a:xfrm>
            <a:off x="315913" y="1387557"/>
            <a:ext cx="4629794" cy="461665"/>
          </a:xfrm>
          <a:prstGeom prst="rect">
            <a:avLst/>
          </a:prstGeom>
          <a:noFill/>
          <a:ln w="9525">
            <a:noFill/>
            <a:miter lim="800000"/>
          </a:ln>
        </p:spPr>
        <p:txBody>
          <a:bodyPr wrap="none">
            <a:spAutoFit/>
          </a:bodyPr>
          <a:lstStyle/>
          <a:p>
            <a:pPr marL="342900" indent="-342900">
              <a:spcBef>
                <a:spcPct val="20000"/>
              </a:spcBef>
              <a:buClr>
                <a:schemeClr val="tx1"/>
              </a:buClr>
              <a:buFont typeface="Wingdings" panose="05000000000000000000" pitchFamily="2" charset="2"/>
              <a:buAutoNum type="arabicPeriod"/>
            </a:pPr>
            <a:r>
              <a:rPr lang="en-US" altLang="zh-CN" sz="2400" b="1" dirty="0">
                <a:latin typeface="Times New Roman" panose="02020603050405020304" pitchFamily="18" charset="0"/>
              </a:rPr>
              <a:t> </a:t>
            </a:r>
            <a:r>
              <a:rPr lang="zh-CN" altLang="en-US" sz="2400" b="1" dirty="0"/>
              <a:t>确定性规则知识的产生式表示</a:t>
            </a:r>
            <a:endParaRPr lang="zh-CN" altLang="en-US" sz="2400" b="1" dirty="0"/>
          </a:p>
        </p:txBody>
      </p:sp>
      <p:sp>
        <p:nvSpPr>
          <p:cNvPr id="12295" name="Rectangle 6"/>
          <p:cNvSpPr>
            <a:spLocks noChangeArrowheads="1"/>
          </p:cNvSpPr>
          <p:nvPr/>
        </p:nvSpPr>
        <p:spPr bwMode="auto">
          <a:xfrm>
            <a:off x="315913" y="4097542"/>
            <a:ext cx="4916731" cy="465448"/>
          </a:xfrm>
          <a:prstGeom prst="rect">
            <a:avLst/>
          </a:prstGeom>
          <a:noFill/>
          <a:ln w="9525">
            <a:noFill/>
            <a:miter lim="800000"/>
          </a:ln>
        </p:spPr>
        <p:txBody>
          <a:bodyPr wrap="none">
            <a:spAutoFit/>
          </a:bodyPr>
          <a:lstStyle/>
          <a:p>
            <a:pPr marL="342900" indent="-342900">
              <a:lnSpc>
                <a:spcPct val="110000"/>
              </a:lnSpc>
              <a:spcBef>
                <a:spcPct val="20000"/>
              </a:spcBef>
              <a:buClr>
                <a:schemeClr val="tx1"/>
              </a:buClr>
              <a:buFont typeface="Wingdings" panose="05000000000000000000" pitchFamily="2" charset="2"/>
              <a:buNone/>
            </a:pPr>
            <a:r>
              <a:rPr lang="en-US" altLang="zh-CN" sz="2400" b="1" dirty="0">
                <a:latin typeface="Times New Roman" panose="02020603050405020304" pitchFamily="18" charset="0"/>
              </a:rPr>
              <a:t>2.</a:t>
            </a:r>
            <a:r>
              <a:rPr lang="en-US" altLang="zh-CN" sz="2400" b="1" dirty="0"/>
              <a:t>  </a:t>
            </a:r>
            <a:r>
              <a:rPr lang="zh-CN" altLang="en-US" sz="2400" b="1" dirty="0"/>
              <a:t>不确定性规则知识的产生式表示</a:t>
            </a:r>
            <a:endParaRPr lang="zh-CN" altLang="en-US" sz="2400" b="1" dirty="0"/>
          </a:p>
        </p:txBody>
      </p:sp>
      <p:grpSp>
        <p:nvGrpSpPr>
          <p:cNvPr id="12296" name="Group 11"/>
          <p:cNvGrpSpPr/>
          <p:nvPr/>
        </p:nvGrpSpPr>
        <p:grpSpPr bwMode="auto">
          <a:xfrm>
            <a:off x="280987" y="1965919"/>
            <a:ext cx="8561387" cy="2085975"/>
            <a:chOff x="177" y="999"/>
            <a:chExt cx="5393" cy="1314"/>
          </a:xfrm>
        </p:grpSpPr>
        <p:sp>
          <p:nvSpPr>
            <p:cNvPr id="12298" name="Rectangle 7"/>
            <p:cNvSpPr>
              <a:spLocks noChangeArrowheads="1"/>
            </p:cNvSpPr>
            <p:nvPr/>
          </p:nvSpPr>
          <p:spPr bwMode="auto">
            <a:xfrm>
              <a:off x="177" y="999"/>
              <a:ext cx="5393" cy="1314"/>
            </a:xfrm>
            <a:prstGeom prst="rect">
              <a:avLst/>
            </a:prstGeom>
            <a:gradFill rotWithShape="0">
              <a:gsLst>
                <a:gs pos="0">
                  <a:srgbClr val="CCFFFF"/>
                </a:gs>
                <a:gs pos="100000">
                  <a:srgbClr val="FFFFFF"/>
                </a:gs>
              </a:gsLst>
              <a:path path="rect">
                <a:fillToRect l="100000" b="100000"/>
              </a:path>
            </a:gradFill>
            <a:ln w="9525">
              <a:solidFill>
                <a:srgbClr val="808080"/>
              </a:solidFill>
              <a:miter lim="800000"/>
            </a:ln>
          </p:spPr>
          <p:txBody>
            <a:bodyPr>
              <a:spAutoFit/>
            </a:bodyPr>
            <a:lstStyle/>
            <a:p>
              <a:pPr>
                <a:lnSpc>
                  <a:spcPct val="110000"/>
                </a:lnSpc>
                <a:spcBef>
                  <a:spcPct val="20000"/>
                </a:spcBef>
                <a:buClr>
                  <a:schemeClr val="accent2"/>
                </a:buClr>
                <a:buFont typeface="Wingdings" panose="05000000000000000000" pitchFamily="2" charset="2"/>
                <a:buChar char="§"/>
              </a:pPr>
              <a:r>
                <a:rPr lang="en-US" altLang="zh-CN" sz="2400" dirty="0"/>
                <a:t> </a:t>
              </a:r>
              <a:r>
                <a:rPr lang="zh-CN" altLang="en-US" sz="2400" dirty="0"/>
                <a:t>基本形式：  </a:t>
              </a:r>
              <a:r>
                <a:rPr lang="en-US" altLang="zh-CN" sz="2400" dirty="0">
                  <a:latin typeface="Times New Roman" panose="02020603050405020304" pitchFamily="18" charset="0"/>
                </a:rPr>
                <a:t>IF    </a:t>
              </a:r>
              <a:r>
                <a:rPr lang="en-US" altLang="zh-CN" sz="2400" i="1" dirty="0">
                  <a:latin typeface="Times New Roman" panose="02020603050405020304" pitchFamily="18" charset="0"/>
                </a:rPr>
                <a:t>P</a:t>
              </a:r>
              <a:r>
                <a:rPr lang="en-US" altLang="zh-CN" sz="2400" dirty="0">
                  <a:latin typeface="Times New Roman" panose="02020603050405020304" pitchFamily="18" charset="0"/>
                </a:rPr>
                <a:t>    THEN   </a:t>
              </a:r>
              <a:r>
                <a:rPr lang="en-US" altLang="zh-CN" sz="2400" i="1" dirty="0">
                  <a:latin typeface="Times New Roman" panose="02020603050405020304" pitchFamily="18" charset="0"/>
                </a:rPr>
                <a:t> Q</a:t>
              </a:r>
              <a:endParaRPr lang="en-US" altLang="zh-CN" sz="2400" i="1" dirty="0">
                <a:latin typeface="Times New Roman" panose="02020603050405020304" pitchFamily="18" charset="0"/>
              </a:endParaRPr>
            </a:p>
            <a:p>
              <a:pPr algn="just">
                <a:lnSpc>
                  <a:spcPct val="110000"/>
                </a:lnSpc>
                <a:spcBef>
                  <a:spcPct val="20000"/>
                </a:spcBef>
                <a:buClr>
                  <a:schemeClr val="accent2"/>
                </a:buClr>
                <a:buFont typeface="Wingdings" panose="05000000000000000000" pitchFamily="2" charset="2"/>
                <a:buNone/>
              </a:pPr>
              <a:r>
                <a:rPr lang="en-US" altLang="zh-CN" sz="2600" dirty="0"/>
                <a:t>         </a:t>
              </a:r>
              <a:r>
                <a:rPr lang="zh-CN" altLang="en-US" sz="2600" dirty="0"/>
                <a:t>或者：</a:t>
              </a:r>
              <a:endParaRPr lang="zh-CN" altLang="en-US" sz="2600" dirty="0"/>
            </a:p>
            <a:p>
              <a:pPr algn="just">
                <a:lnSpc>
                  <a:spcPct val="110000"/>
                </a:lnSpc>
                <a:spcBef>
                  <a:spcPct val="20000"/>
                </a:spcBef>
                <a:buClr>
                  <a:schemeClr val="accent2"/>
                </a:buClr>
                <a:buFont typeface="Wingdings" panose="05000000000000000000" pitchFamily="2" charset="2"/>
                <a:buChar char="§"/>
              </a:pPr>
              <a:r>
                <a:rPr lang="zh-CN" altLang="en-US" sz="2600" dirty="0">
                  <a:latin typeface="宋体" panose="02010600030101010101" pitchFamily="2" charset="-122"/>
                </a:rPr>
                <a:t> </a:t>
              </a:r>
              <a:r>
                <a:rPr lang="zh-CN" altLang="en-US" sz="2400" dirty="0">
                  <a:latin typeface="宋体" panose="02010600030101010101" pitchFamily="2" charset="-122"/>
                </a:rPr>
                <a:t>例如：</a:t>
              </a:r>
              <a:endParaRPr lang="zh-CN" altLang="en-US" sz="2400" dirty="0">
                <a:latin typeface="Times New Roman" panose="02020603050405020304" pitchFamily="18" charset="0"/>
                <a:cs typeface="Times New Roman" panose="02020603050405020304" pitchFamily="18" charset="0"/>
              </a:endParaRPr>
            </a:p>
            <a:p>
              <a:pPr algn="just">
                <a:lnSpc>
                  <a:spcPct val="110000"/>
                </a:lnSpc>
                <a:spcBef>
                  <a:spcPct val="20000"/>
                </a:spcBef>
                <a:buClr>
                  <a:schemeClr val="accent2"/>
                </a:buClr>
                <a:buFont typeface="Wingdings" panose="05000000000000000000" pitchFamily="2" charset="2"/>
                <a:buNone/>
              </a:pPr>
              <a:r>
                <a:rPr lang="zh-CN" altLang="en-US" sz="2400" dirty="0">
                  <a:latin typeface="Times New Roman" panose="02020603050405020304" pitchFamily="18" charset="0"/>
                  <a:cs typeface="Times New Roman" panose="02020603050405020304" pitchFamily="18" charset="0"/>
                </a:rPr>
                <a:t>     </a:t>
              </a:r>
              <a:r>
                <a:rPr lang="en-US" altLang="zh-CN" sz="2400" i="1" dirty="0">
                  <a:latin typeface="Times New Roman" panose="02020603050405020304" pitchFamily="18" charset="0"/>
                  <a:cs typeface="Times New Roman" panose="02020603050405020304" pitchFamily="18" charset="0"/>
                </a:rPr>
                <a:t>r</a:t>
              </a:r>
              <a:r>
                <a:rPr lang="en-US" altLang="zh-CN" sz="2400" baseline="-30000" dirty="0">
                  <a:latin typeface="Times New Roman" panose="02020603050405020304" pitchFamily="18" charset="0"/>
                  <a:cs typeface="Times New Roman" panose="02020603050405020304" pitchFamily="18" charset="0"/>
                </a:rPr>
                <a:t>4</a:t>
              </a:r>
              <a:r>
                <a:rPr lang="zh-CN" altLang="en-US" sz="2400" dirty="0">
                  <a:latin typeface="宋体" panose="02010600030101010101" pitchFamily="2" charset="-122"/>
                </a:rPr>
                <a:t>：</a:t>
              </a:r>
              <a:r>
                <a:rPr lang="en-US" altLang="zh-CN" sz="2400" dirty="0">
                  <a:latin typeface="Times New Roman" panose="02020603050405020304" pitchFamily="18" charset="0"/>
                  <a:cs typeface="Times New Roman" panose="02020603050405020304" pitchFamily="18" charset="0"/>
                </a:rPr>
                <a:t>IF   </a:t>
              </a:r>
              <a:r>
                <a:rPr lang="zh-CN" altLang="en-US" sz="2400" dirty="0">
                  <a:latin typeface="宋体" panose="02010600030101010101" pitchFamily="2" charset="-122"/>
                </a:rPr>
                <a:t>动物会飞</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AND    </a:t>
              </a:r>
              <a:r>
                <a:rPr lang="zh-CN" altLang="en-US" sz="2400" dirty="0">
                  <a:latin typeface="宋体" panose="02010600030101010101" pitchFamily="2" charset="-122"/>
                </a:rPr>
                <a:t>会下蛋</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THEN   </a:t>
              </a:r>
              <a:r>
                <a:rPr lang="zh-CN" altLang="en-US" sz="2400" dirty="0">
                  <a:latin typeface="宋体" panose="02010600030101010101" pitchFamily="2" charset="-122"/>
                </a:rPr>
                <a:t>该动物是鸟</a:t>
              </a:r>
              <a:endParaRPr lang="zh-CN" altLang="en-US" sz="2400" dirty="0">
                <a:latin typeface="宋体" panose="02010600030101010101" pitchFamily="2" charset="-122"/>
              </a:endParaRPr>
            </a:p>
          </p:txBody>
        </p:sp>
        <p:graphicFrame>
          <p:nvGraphicFramePr>
            <p:cNvPr id="12291" name="Object 9"/>
            <p:cNvGraphicFramePr>
              <a:graphicFrameLocks noChangeAspect="1"/>
            </p:cNvGraphicFramePr>
            <p:nvPr/>
          </p:nvGraphicFramePr>
          <p:xfrm>
            <a:off x="1388" y="1340"/>
            <a:ext cx="850" cy="316"/>
          </p:xfrm>
          <a:graphic>
            <a:graphicData uri="http://schemas.openxmlformats.org/presentationml/2006/ole">
              <mc:AlternateContent xmlns:mc="http://schemas.openxmlformats.org/markup-compatibility/2006">
                <mc:Choice xmlns:v="urn:schemas-microsoft-com:vml" Requires="v">
                  <p:oleObj spid="_x0000_s13707" name="公式" r:id="rId1" imgW="11582400" imgH="4876800" progId="Equation.3">
                    <p:embed/>
                  </p:oleObj>
                </mc:Choice>
                <mc:Fallback>
                  <p:oleObj name="公式" r:id="rId1" imgW="11582400" imgH="4876800" progId="Equation.3">
                    <p:embed/>
                    <p:pic>
                      <p:nvPicPr>
                        <p:cNvPr id="0" name="Object 9"/>
                        <p:cNvPicPr>
                          <a:picLocks noChangeAspect="1"/>
                        </p:cNvPicPr>
                        <p:nvPr/>
                      </p:nvPicPr>
                      <p:blipFill>
                        <a:blip r:embed="rId2"/>
                        <a:stretch>
                          <a:fillRect/>
                        </a:stretch>
                      </p:blipFill>
                      <p:spPr>
                        <a:xfrm>
                          <a:off x="1388" y="1340"/>
                          <a:ext cx="850" cy="316"/>
                        </a:xfrm>
                        <a:prstGeom prst="rect">
                          <a:avLst/>
                        </a:prstGeom>
                        <a:noFill/>
                        <a:ln w="9525">
                          <a:noFill/>
                        </a:ln>
                      </p:spPr>
                    </p:pic>
                  </p:oleObj>
                </mc:Fallback>
              </mc:AlternateContent>
            </a:graphicData>
          </a:graphic>
        </p:graphicFrame>
      </p:grpSp>
      <p:graphicFrame>
        <p:nvGraphicFramePr>
          <p:cNvPr id="12290" name="Object 10"/>
          <p:cNvGraphicFramePr>
            <a:graphicFrameLocks noChangeAspect="1"/>
          </p:cNvGraphicFramePr>
          <p:nvPr/>
        </p:nvGraphicFramePr>
        <p:xfrm>
          <a:off x="2895621" y="5346511"/>
          <a:ext cx="1101725" cy="450850"/>
        </p:xfrm>
        <a:graphic>
          <a:graphicData uri="http://schemas.openxmlformats.org/presentationml/2006/ole">
            <mc:AlternateContent xmlns:mc="http://schemas.openxmlformats.org/markup-compatibility/2006">
              <mc:Choice xmlns:v="urn:schemas-microsoft-com:vml" Requires="v">
                <p:oleObj spid="_x0000_s13708" name="公式" r:id="rId3" imgW="11582400" imgH="4876800" progId="Equation.3">
                  <p:embed/>
                </p:oleObj>
              </mc:Choice>
              <mc:Fallback>
                <p:oleObj name="公式" r:id="rId3" imgW="11582400" imgH="4876800" progId="Equation.3">
                  <p:embed/>
                  <p:pic>
                    <p:nvPicPr>
                      <p:cNvPr id="0" name="Object 10"/>
                      <p:cNvPicPr>
                        <a:picLocks noChangeAspect="1"/>
                      </p:cNvPicPr>
                      <p:nvPr/>
                    </p:nvPicPr>
                    <p:blipFill>
                      <a:blip r:embed="rId4"/>
                      <a:stretch>
                        <a:fillRect/>
                      </a:stretch>
                    </p:blipFill>
                    <p:spPr>
                      <a:xfrm>
                        <a:off x="2895621" y="5346511"/>
                        <a:ext cx="1101725" cy="450850"/>
                      </a:xfrm>
                      <a:prstGeom prst="rect">
                        <a:avLst/>
                      </a:prstGeom>
                      <a:noFill/>
                      <a:ln w="9525">
                        <a:noFill/>
                      </a:ln>
                    </p:spPr>
                  </p:pic>
                </p:oleObj>
              </mc:Fallback>
            </mc:AlternateContent>
          </a:graphicData>
        </a:graphic>
      </p:graphicFrame>
    </p:spTree>
  </p:cSld>
  <p:clrMapOvr>
    <a:masterClrMapping/>
  </p:clrMapOvr>
  <p:transition>
    <p:random/>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a:xfrm>
            <a:off x="0" y="226951"/>
            <a:ext cx="9144000" cy="793750"/>
          </a:xfrm>
        </p:spPr>
        <p:txBody>
          <a:bodyPr/>
          <a:lstStyle/>
          <a:p>
            <a:pPr eaLnBrk="1" hangingPunct="1"/>
            <a:r>
              <a:rPr lang="en-US" altLang="zh-CN" b="1" dirty="0" smtClean="0">
                <a:solidFill>
                  <a:schemeClr val="tx1"/>
                </a:solidFill>
                <a:latin typeface="仿宋" panose="02010609060101010101" pitchFamily="49" charset="-122"/>
                <a:ea typeface="仿宋" panose="02010609060101010101" pitchFamily="49" charset="-122"/>
              </a:rPr>
              <a:t>2.4.1  </a:t>
            </a:r>
            <a:r>
              <a:rPr lang="zh-CN" altLang="en-US" b="1" dirty="0" smtClean="0">
                <a:solidFill>
                  <a:schemeClr val="tx1"/>
                </a:solidFill>
                <a:latin typeface="仿宋" panose="02010609060101010101" pitchFamily="49" charset="-122"/>
                <a:ea typeface="仿宋" panose="02010609060101010101" pitchFamily="49" charset="-122"/>
              </a:rPr>
              <a:t>产生式</a:t>
            </a:r>
            <a:endParaRPr lang="zh-CN" altLang="en-US" b="1" dirty="0" smtClean="0">
              <a:solidFill>
                <a:schemeClr val="tx1"/>
              </a:solidFill>
              <a:latin typeface="仿宋" panose="02010609060101010101" pitchFamily="49" charset="-122"/>
              <a:ea typeface="仿宋" panose="02010609060101010101" pitchFamily="49" charset="-122"/>
            </a:endParaRPr>
          </a:p>
        </p:txBody>
      </p:sp>
      <p:sp>
        <p:nvSpPr>
          <p:cNvPr id="44034" name="灯片编号占位符 3"/>
          <p:cNvSpPr>
            <a:spLocks noGrp="1"/>
          </p:cNvSpPr>
          <p:nvPr>
            <p:ph type="sldNum" sz="quarter" idx="12"/>
          </p:nvPr>
        </p:nvSpPr>
        <p:spPr>
          <a:noFill/>
        </p:spPr>
        <p:txBody>
          <a:bodyPr/>
          <a:lstStyle/>
          <a:p>
            <a:fld id="{36B86943-0DC7-4484-B3C3-F3B1904B5238}" type="slidenum">
              <a:rPr lang="ja-JP" altLang="en-US"/>
            </a:fld>
            <a:endParaRPr lang="en-US" altLang="ja-JP"/>
          </a:p>
        </p:txBody>
      </p:sp>
      <p:sp>
        <p:nvSpPr>
          <p:cNvPr id="44039" name="Rectangle 8"/>
          <p:cNvSpPr>
            <a:spLocks noGrp="1" noChangeArrowheads="1"/>
          </p:cNvSpPr>
          <p:nvPr>
            <p:ph sz="quarter" idx="1"/>
          </p:nvPr>
        </p:nvSpPr>
        <p:spPr>
          <a:xfrm>
            <a:off x="212976" y="4496254"/>
            <a:ext cx="8705396" cy="1940172"/>
          </a:xfrm>
          <a:gradFill rotWithShape="0">
            <a:gsLst>
              <a:gs pos="0">
                <a:srgbClr val="CCFFCC"/>
              </a:gs>
              <a:gs pos="100000">
                <a:schemeClr val="bg1"/>
              </a:gs>
            </a:gsLst>
            <a:path path="rect">
              <a:fillToRect l="100000" t="100000"/>
            </a:path>
          </a:gradFill>
          <a:ln>
            <a:solidFill>
              <a:srgbClr val="808080"/>
            </a:solidFill>
          </a:ln>
        </p:spPr>
        <p:txBody>
          <a:bodyPr>
            <a:normAutofit/>
          </a:bodyPr>
          <a:lstStyle/>
          <a:p>
            <a:pPr marL="0" indent="0" eaLnBrk="1" hangingPunct="1">
              <a:lnSpc>
                <a:spcPct val="110000"/>
              </a:lnSpc>
              <a:buFont typeface="Wingdings" panose="05000000000000000000" pitchFamily="2" charset="2"/>
              <a:buChar char="§"/>
            </a:pPr>
            <a:r>
              <a:rPr lang="en-US" altLang="zh-CN" sz="2400" dirty="0" smtClean="0">
                <a:latin typeface="仿宋" panose="02010609060101010101" pitchFamily="49" charset="-122"/>
                <a:ea typeface="仿宋" panose="02010609060101010101" pitchFamily="49" charset="-122"/>
              </a:rPr>
              <a:t> </a:t>
            </a:r>
            <a:r>
              <a:rPr lang="zh-CN" altLang="en-US" sz="2400" dirty="0" smtClean="0">
                <a:latin typeface="仿宋" panose="02010609060101010101" pitchFamily="49" charset="-122"/>
                <a:ea typeface="仿宋" panose="02010609060101010101" pitchFamily="49" charset="-122"/>
              </a:rPr>
              <a:t>四元组表示：</a:t>
            </a:r>
            <a:r>
              <a:rPr lang="zh-CN" altLang="en-US" sz="2400" b="1" dirty="0" smtClean="0">
                <a:latin typeface="仿宋" panose="02010609060101010101" pitchFamily="49" charset="-122"/>
                <a:ea typeface="仿宋" panose="02010609060101010101" pitchFamily="49" charset="-122"/>
              </a:rPr>
              <a:t>（对象，属性，值，置信度）</a:t>
            </a:r>
            <a:r>
              <a:rPr lang="zh-CN" altLang="en-US" sz="2400" dirty="0" smtClean="0">
                <a:latin typeface="仿宋" panose="02010609060101010101" pitchFamily="49" charset="-122"/>
                <a:ea typeface="仿宋" panose="02010609060101010101" pitchFamily="49" charset="-122"/>
              </a:rPr>
              <a:t> </a:t>
            </a:r>
            <a:endParaRPr lang="zh-CN" altLang="en-US" sz="2400" dirty="0" smtClean="0">
              <a:latin typeface="仿宋" panose="02010609060101010101" pitchFamily="49" charset="-122"/>
              <a:ea typeface="仿宋" panose="02010609060101010101" pitchFamily="49" charset="-122"/>
            </a:endParaRPr>
          </a:p>
          <a:p>
            <a:pPr marL="0" indent="0" eaLnBrk="1" hangingPunct="1">
              <a:lnSpc>
                <a:spcPct val="110000"/>
              </a:lnSpc>
              <a:buFont typeface="Wingdings" panose="05000000000000000000" pitchFamily="2" charset="2"/>
              <a:buNone/>
            </a:pPr>
            <a:r>
              <a:rPr lang="zh-CN" altLang="en-US" sz="2400" dirty="0" smtClean="0">
                <a:latin typeface="仿宋" panose="02010609060101010101" pitchFamily="49" charset="-122"/>
                <a:ea typeface="仿宋" panose="02010609060101010101" pitchFamily="49" charset="-122"/>
              </a:rPr>
              <a:t>               或者：</a:t>
            </a:r>
            <a:r>
              <a:rPr lang="zh-CN" altLang="en-US" sz="2400" b="1" dirty="0" smtClean="0">
                <a:latin typeface="仿宋" panose="02010609060101010101" pitchFamily="49" charset="-122"/>
                <a:ea typeface="仿宋" panose="02010609060101010101" pitchFamily="49" charset="-122"/>
              </a:rPr>
              <a:t>（关系，对象</a:t>
            </a:r>
            <a:r>
              <a:rPr lang="en-US" altLang="zh-CN" sz="2400" b="1" dirty="0" smtClean="0">
                <a:latin typeface="仿宋" panose="02010609060101010101" pitchFamily="49" charset="-122"/>
                <a:ea typeface="仿宋" panose="02010609060101010101" pitchFamily="49" charset="-122"/>
                <a:cs typeface="Times New Roman" panose="02020603050405020304" pitchFamily="18" charset="0"/>
              </a:rPr>
              <a:t>1</a:t>
            </a:r>
            <a:r>
              <a:rPr lang="zh-CN" altLang="en-US" sz="2400" b="1" dirty="0" smtClean="0">
                <a:latin typeface="仿宋" panose="02010609060101010101" pitchFamily="49" charset="-122"/>
                <a:ea typeface="仿宋" panose="02010609060101010101" pitchFamily="49" charset="-122"/>
              </a:rPr>
              <a:t>，对象</a:t>
            </a:r>
            <a:r>
              <a:rPr lang="en-US" altLang="zh-CN" sz="2400" b="1" dirty="0" smtClean="0">
                <a:latin typeface="仿宋" panose="02010609060101010101" pitchFamily="49" charset="-122"/>
                <a:ea typeface="仿宋" panose="02010609060101010101" pitchFamily="49" charset="-122"/>
                <a:cs typeface="Times New Roman" panose="02020603050405020304" pitchFamily="18" charset="0"/>
              </a:rPr>
              <a:t>2</a:t>
            </a:r>
            <a:r>
              <a:rPr lang="zh-CN" altLang="en-US" sz="2400" b="1" dirty="0" smtClean="0">
                <a:latin typeface="仿宋" panose="02010609060101010101" pitchFamily="49" charset="-122"/>
                <a:ea typeface="仿宋" panose="02010609060101010101" pitchFamily="49" charset="-122"/>
              </a:rPr>
              <a:t>，置信度）</a:t>
            </a:r>
            <a:endParaRPr lang="zh-CN" altLang="en-US" sz="2400" b="1" dirty="0" smtClean="0">
              <a:latin typeface="仿宋" panose="02010609060101010101" pitchFamily="49" charset="-122"/>
              <a:ea typeface="仿宋" panose="02010609060101010101" pitchFamily="49" charset="-122"/>
            </a:endParaRPr>
          </a:p>
          <a:p>
            <a:pPr marL="0" indent="0" algn="just" eaLnBrk="1" hangingPunct="1">
              <a:lnSpc>
                <a:spcPct val="110000"/>
              </a:lnSpc>
              <a:buFont typeface="Wingdings" panose="05000000000000000000" pitchFamily="2" charset="2"/>
              <a:buChar char="§"/>
            </a:pPr>
            <a:r>
              <a:rPr lang="zh-CN" altLang="en-US" sz="2400" dirty="0" smtClean="0">
                <a:latin typeface="仿宋" panose="02010609060101010101" pitchFamily="49" charset="-122"/>
                <a:ea typeface="仿宋" panose="02010609060101010101" pitchFamily="49" charset="-122"/>
              </a:rPr>
              <a:t>例：老李年龄很可能是</a:t>
            </a:r>
            <a:r>
              <a:rPr lang="en-US" altLang="zh-CN" sz="2400" dirty="0" smtClean="0">
                <a:latin typeface="仿宋" panose="02010609060101010101" pitchFamily="49" charset="-122"/>
                <a:ea typeface="仿宋" panose="02010609060101010101" pitchFamily="49" charset="-122"/>
                <a:cs typeface="Times New Roman" panose="02020603050405020304" pitchFamily="18" charset="0"/>
              </a:rPr>
              <a:t>40</a:t>
            </a:r>
            <a:r>
              <a:rPr lang="zh-CN" altLang="en-US" sz="2400" dirty="0" smtClean="0">
                <a:latin typeface="仿宋" panose="02010609060101010101" pitchFamily="49" charset="-122"/>
                <a:ea typeface="仿宋" panose="02010609060101010101" pitchFamily="49" charset="-122"/>
              </a:rPr>
              <a:t>岁：</a:t>
            </a:r>
            <a:r>
              <a:rPr lang="zh-CN" altLang="en-US" sz="2400" dirty="0" smtClean="0">
                <a:latin typeface="仿宋" panose="02010609060101010101" pitchFamily="49" charset="-122"/>
                <a:ea typeface="仿宋" panose="02010609060101010101" pitchFamily="49" charset="-122"/>
                <a:sym typeface="Wingdings" panose="05000000000000000000" pitchFamily="2" charset="2"/>
              </a:rPr>
              <a:t>（</a:t>
            </a:r>
            <a:r>
              <a:rPr lang="en-US" altLang="zh-CN" sz="2400" i="1" dirty="0" smtClean="0">
                <a:latin typeface="仿宋" panose="02010609060101010101" pitchFamily="49" charset="-122"/>
                <a:ea typeface="仿宋" panose="02010609060101010101" pitchFamily="49" charset="-122"/>
                <a:cs typeface="Times New Roman" panose="02020603050405020304" pitchFamily="18" charset="0"/>
              </a:rPr>
              <a:t>Li</a:t>
            </a:r>
            <a:r>
              <a:rPr lang="zh-CN" altLang="en-US" sz="2400" dirty="0" smtClean="0">
                <a:latin typeface="仿宋" panose="02010609060101010101" pitchFamily="49" charset="-122"/>
                <a:ea typeface="仿宋" panose="02010609060101010101" pitchFamily="49" charset="-122"/>
              </a:rPr>
              <a:t>，</a:t>
            </a:r>
            <a:r>
              <a:rPr lang="en-US" altLang="zh-CN" sz="2400" i="1" dirty="0" smtClean="0">
                <a:latin typeface="仿宋" panose="02010609060101010101" pitchFamily="49" charset="-122"/>
                <a:ea typeface="仿宋" panose="02010609060101010101" pitchFamily="49" charset="-122"/>
                <a:cs typeface="Times New Roman" panose="02020603050405020304" pitchFamily="18" charset="0"/>
              </a:rPr>
              <a:t>A</a:t>
            </a:r>
            <a:r>
              <a:rPr lang="en-US" altLang="zh-CN" sz="2400" i="1" dirty="0" smtClean="0">
                <a:latin typeface="仿宋" panose="02010609060101010101" pitchFamily="49" charset="-122"/>
                <a:ea typeface="仿宋" panose="02010609060101010101" pitchFamily="49" charset="-122"/>
                <a:cs typeface="Times New Roman" panose="02020603050405020304" pitchFamily="18" charset="0"/>
              </a:rPr>
              <a:t>ge</a:t>
            </a:r>
            <a:r>
              <a:rPr lang="zh-CN" altLang="en-US" sz="2400" dirty="0" smtClean="0">
                <a:latin typeface="仿宋" panose="02010609060101010101" pitchFamily="49" charset="-122"/>
                <a:ea typeface="仿宋" panose="02010609060101010101" pitchFamily="49" charset="-122"/>
              </a:rPr>
              <a:t>，</a:t>
            </a:r>
            <a:r>
              <a:rPr lang="en-US" altLang="zh-CN" sz="2400" dirty="0" smtClean="0">
                <a:latin typeface="仿宋" panose="02010609060101010101" pitchFamily="49" charset="-122"/>
                <a:ea typeface="仿宋" panose="02010609060101010101" pitchFamily="49" charset="-122"/>
                <a:cs typeface="Times New Roman" panose="02020603050405020304" pitchFamily="18" charset="0"/>
              </a:rPr>
              <a:t>40</a:t>
            </a:r>
            <a:r>
              <a:rPr lang="zh-CN" altLang="en-US" sz="2400" dirty="0" smtClean="0">
                <a:latin typeface="仿宋" panose="02010609060101010101" pitchFamily="49" charset="-122"/>
                <a:ea typeface="仿宋" panose="02010609060101010101" pitchFamily="49" charset="-122"/>
              </a:rPr>
              <a:t>，</a:t>
            </a:r>
            <a:r>
              <a:rPr lang="en-US" altLang="zh-CN" sz="2400" dirty="0" smtClean="0">
                <a:latin typeface="仿宋" panose="02010609060101010101" pitchFamily="49" charset="-122"/>
                <a:ea typeface="仿宋" panose="02010609060101010101" pitchFamily="49" charset="-122"/>
                <a:cs typeface="Times New Roman" panose="02020603050405020304" pitchFamily="18" charset="0"/>
              </a:rPr>
              <a:t>0.8</a:t>
            </a:r>
            <a:r>
              <a:rPr lang="zh-CN" altLang="en-US" sz="2400" dirty="0" smtClean="0">
                <a:latin typeface="仿宋" panose="02010609060101010101" pitchFamily="49" charset="-122"/>
                <a:ea typeface="仿宋" panose="02010609060101010101" pitchFamily="49" charset="-122"/>
              </a:rPr>
              <a:t>）</a:t>
            </a:r>
            <a:endParaRPr lang="zh-CN" altLang="en-US" sz="2400" dirty="0" smtClean="0">
              <a:latin typeface="仿宋" panose="02010609060101010101" pitchFamily="49" charset="-122"/>
              <a:ea typeface="仿宋" panose="02010609060101010101" pitchFamily="49" charset="-122"/>
            </a:endParaRPr>
          </a:p>
          <a:p>
            <a:pPr marL="0" indent="0" algn="just" eaLnBrk="1" hangingPunct="1">
              <a:lnSpc>
                <a:spcPct val="110000"/>
              </a:lnSpc>
              <a:buFont typeface="Wingdings" panose="05000000000000000000" pitchFamily="2" charset="2"/>
              <a:buNone/>
            </a:pPr>
            <a:r>
              <a:rPr lang="zh-CN" altLang="en-US" sz="2400" dirty="0" smtClean="0">
                <a:latin typeface="仿宋" panose="02010609060101010101" pitchFamily="49" charset="-122"/>
                <a:ea typeface="仿宋" panose="02010609060101010101" pitchFamily="49" charset="-122"/>
              </a:rPr>
              <a:t>     老李和老王不大可能是朋友：（</a:t>
            </a:r>
            <a:r>
              <a:rPr lang="en-US" altLang="zh-CN" sz="2400" i="1" dirty="0" smtClean="0">
                <a:latin typeface="仿宋" panose="02010609060101010101" pitchFamily="49" charset="-122"/>
                <a:ea typeface="仿宋" panose="02010609060101010101" pitchFamily="49" charset="-122"/>
              </a:rPr>
              <a:t>F</a:t>
            </a:r>
            <a:r>
              <a:rPr lang="en-US" altLang="zh-CN" sz="2400" i="1" dirty="0" smtClean="0">
                <a:latin typeface="仿宋" panose="02010609060101010101" pitchFamily="49" charset="-122"/>
                <a:ea typeface="仿宋" panose="02010609060101010101" pitchFamily="49" charset="-122"/>
              </a:rPr>
              <a:t>riend</a:t>
            </a:r>
            <a:r>
              <a:rPr lang="zh-CN" altLang="en-US" sz="2400" dirty="0" smtClean="0">
                <a:latin typeface="仿宋" panose="02010609060101010101" pitchFamily="49" charset="-122"/>
                <a:ea typeface="仿宋" panose="02010609060101010101" pitchFamily="49" charset="-122"/>
              </a:rPr>
              <a:t>，</a:t>
            </a:r>
            <a:r>
              <a:rPr lang="en-US" altLang="zh-CN" sz="2400" i="1" dirty="0" smtClean="0">
                <a:latin typeface="仿宋" panose="02010609060101010101" pitchFamily="49" charset="-122"/>
                <a:ea typeface="仿宋" panose="02010609060101010101" pitchFamily="49" charset="-122"/>
              </a:rPr>
              <a:t>Li</a:t>
            </a:r>
            <a:r>
              <a:rPr lang="zh-CN" altLang="en-US" sz="2400" dirty="0" smtClean="0">
                <a:latin typeface="仿宋" panose="02010609060101010101" pitchFamily="49" charset="-122"/>
                <a:ea typeface="仿宋" panose="02010609060101010101" pitchFamily="49" charset="-122"/>
              </a:rPr>
              <a:t>，</a:t>
            </a:r>
            <a:r>
              <a:rPr lang="en-US" altLang="zh-CN" sz="2400" i="1" dirty="0" smtClean="0">
                <a:latin typeface="仿宋" panose="02010609060101010101" pitchFamily="49" charset="-122"/>
                <a:ea typeface="仿宋" panose="02010609060101010101" pitchFamily="49" charset="-122"/>
              </a:rPr>
              <a:t>Wang</a:t>
            </a:r>
            <a:r>
              <a:rPr lang="zh-CN" altLang="en-US" sz="2400" dirty="0" smtClean="0">
                <a:latin typeface="仿宋" panose="02010609060101010101" pitchFamily="49" charset="-122"/>
                <a:ea typeface="仿宋" panose="02010609060101010101" pitchFamily="49" charset="-122"/>
              </a:rPr>
              <a:t>，</a:t>
            </a:r>
            <a:r>
              <a:rPr lang="en-US" altLang="zh-CN" sz="2400" dirty="0" smtClean="0">
                <a:latin typeface="仿宋" panose="02010609060101010101" pitchFamily="49" charset="-122"/>
                <a:ea typeface="仿宋" panose="02010609060101010101" pitchFamily="49" charset="-122"/>
              </a:rPr>
              <a:t>0.1</a:t>
            </a:r>
            <a:r>
              <a:rPr lang="zh-CN" altLang="en-US" sz="2400" dirty="0" smtClean="0">
                <a:latin typeface="仿宋" panose="02010609060101010101" pitchFamily="49" charset="-122"/>
                <a:ea typeface="仿宋" panose="02010609060101010101" pitchFamily="49" charset="-122"/>
              </a:rPr>
              <a:t>）</a:t>
            </a:r>
            <a:endParaRPr lang="zh-CN" altLang="en-US" sz="2400" b="1" dirty="0" smtClean="0">
              <a:latin typeface="仿宋" panose="02010609060101010101" pitchFamily="49" charset="-122"/>
              <a:ea typeface="仿宋" panose="02010609060101010101" pitchFamily="49" charset="-122"/>
            </a:endParaRPr>
          </a:p>
        </p:txBody>
      </p:sp>
      <p:sp>
        <p:nvSpPr>
          <p:cNvPr id="44036" name="Rectangle 3"/>
          <p:cNvSpPr>
            <a:spLocks noChangeArrowheads="1"/>
          </p:cNvSpPr>
          <p:nvPr/>
        </p:nvSpPr>
        <p:spPr bwMode="auto">
          <a:xfrm>
            <a:off x="309562" y="1353145"/>
            <a:ext cx="6469063" cy="461665"/>
          </a:xfrm>
          <a:prstGeom prst="rect">
            <a:avLst/>
          </a:prstGeom>
          <a:noFill/>
          <a:ln w="9525">
            <a:noFill/>
            <a:miter lim="800000"/>
          </a:ln>
        </p:spPr>
        <p:txBody>
          <a:bodyPr>
            <a:spAutoFit/>
          </a:bodyPr>
          <a:lstStyle/>
          <a:p>
            <a:pPr marL="342900" indent="-342900">
              <a:spcBef>
                <a:spcPct val="20000"/>
              </a:spcBef>
              <a:buClr>
                <a:schemeClr val="tx1"/>
              </a:buClr>
              <a:buFont typeface="Wingdings" panose="05000000000000000000" pitchFamily="2" charset="2"/>
              <a:buNone/>
            </a:pPr>
            <a:r>
              <a:rPr lang="en-US" altLang="zh-CN" sz="2400" b="1" dirty="0">
                <a:latin typeface="Times New Roman" panose="02020603050405020304" pitchFamily="18" charset="0"/>
              </a:rPr>
              <a:t>3.  </a:t>
            </a:r>
            <a:r>
              <a:rPr lang="zh-CN" altLang="en-US" sz="2400" b="1" dirty="0">
                <a:latin typeface="Times New Roman" panose="02020603050405020304" pitchFamily="18" charset="0"/>
              </a:rPr>
              <a:t>确定性事实性知识的产生式表示</a:t>
            </a:r>
            <a:endParaRPr lang="zh-CN" altLang="en-US" sz="2400" b="1" dirty="0">
              <a:latin typeface="Times New Roman" panose="02020603050405020304" pitchFamily="18" charset="0"/>
            </a:endParaRPr>
          </a:p>
        </p:txBody>
      </p:sp>
      <p:sp>
        <p:nvSpPr>
          <p:cNvPr id="44037" name="Rectangle 4"/>
          <p:cNvSpPr>
            <a:spLocks noChangeArrowheads="1"/>
          </p:cNvSpPr>
          <p:nvPr/>
        </p:nvSpPr>
        <p:spPr bwMode="auto">
          <a:xfrm>
            <a:off x="344488" y="4011612"/>
            <a:ext cx="6534150" cy="465448"/>
          </a:xfrm>
          <a:prstGeom prst="rect">
            <a:avLst/>
          </a:prstGeom>
          <a:noFill/>
          <a:ln w="9525">
            <a:noFill/>
            <a:miter lim="800000"/>
          </a:ln>
        </p:spPr>
        <p:txBody>
          <a:bodyPr>
            <a:spAutoFit/>
          </a:bodyPr>
          <a:lstStyle/>
          <a:p>
            <a:pPr marL="342900" indent="-342900">
              <a:lnSpc>
                <a:spcPct val="110000"/>
              </a:lnSpc>
              <a:spcBef>
                <a:spcPct val="20000"/>
              </a:spcBef>
              <a:buClr>
                <a:schemeClr val="tx1"/>
              </a:buClr>
              <a:buFont typeface="Wingdings" panose="05000000000000000000" pitchFamily="2" charset="2"/>
              <a:buNone/>
            </a:pPr>
            <a:r>
              <a:rPr lang="en-US" altLang="zh-CN" sz="2400" b="1" dirty="0">
                <a:latin typeface="Times New Roman" panose="02020603050405020304" pitchFamily="18" charset="0"/>
              </a:rPr>
              <a:t>4.  </a:t>
            </a:r>
            <a:r>
              <a:rPr lang="zh-CN" altLang="en-US" sz="2400" b="1" dirty="0">
                <a:latin typeface="Times New Roman" panose="02020603050405020304" pitchFamily="18" charset="0"/>
              </a:rPr>
              <a:t>不确定性事实性知识的产生式表示</a:t>
            </a:r>
            <a:endParaRPr lang="zh-CN" altLang="en-US" sz="2400" b="1" dirty="0">
              <a:latin typeface="Times New Roman" panose="02020603050405020304" pitchFamily="18" charset="0"/>
            </a:endParaRPr>
          </a:p>
        </p:txBody>
      </p:sp>
      <p:sp>
        <p:nvSpPr>
          <p:cNvPr id="44038" name="Rectangle 6"/>
          <p:cNvSpPr>
            <a:spLocks noChangeArrowheads="1"/>
          </p:cNvSpPr>
          <p:nvPr/>
        </p:nvSpPr>
        <p:spPr bwMode="auto">
          <a:xfrm>
            <a:off x="309562" y="1846262"/>
            <a:ext cx="8377237" cy="2010410"/>
          </a:xfrm>
          <a:prstGeom prst="rect">
            <a:avLst/>
          </a:prstGeom>
          <a:gradFill rotWithShape="0">
            <a:gsLst>
              <a:gs pos="0">
                <a:srgbClr val="CCFFFF"/>
              </a:gs>
              <a:gs pos="100000">
                <a:srgbClr val="FFFFFF"/>
              </a:gs>
            </a:gsLst>
            <a:path path="rect">
              <a:fillToRect l="100000" b="100000"/>
            </a:path>
          </a:gradFill>
          <a:ln w="9525">
            <a:solidFill>
              <a:srgbClr val="808080"/>
            </a:solidFill>
            <a:miter lim="800000"/>
          </a:ln>
        </p:spPr>
        <p:txBody>
          <a:bodyPr>
            <a:spAutoFit/>
          </a:bodyPr>
          <a:lstStyle/>
          <a:p>
            <a:pPr>
              <a:lnSpc>
                <a:spcPct val="120000"/>
              </a:lnSpc>
              <a:spcBef>
                <a:spcPct val="20000"/>
              </a:spcBef>
              <a:buClr>
                <a:schemeClr val="accent2"/>
              </a:buClr>
              <a:buFont typeface="Wingdings" panose="05000000000000000000" pitchFamily="2" charset="2"/>
              <a:buChar char="§"/>
            </a:pPr>
            <a:r>
              <a:rPr lang="en-US" altLang="zh-CN" sz="2400" b="1" dirty="0">
                <a:latin typeface="仿宋" panose="02010609060101010101" pitchFamily="49" charset="-122"/>
                <a:ea typeface="仿宋" panose="02010609060101010101" pitchFamily="49" charset="-122"/>
              </a:rPr>
              <a:t>  </a:t>
            </a:r>
            <a:r>
              <a:rPr lang="zh-CN" altLang="en-US" sz="2400" dirty="0">
                <a:latin typeface="仿宋" panose="02010609060101010101" pitchFamily="49" charset="-122"/>
                <a:ea typeface="仿宋" panose="02010609060101010101" pitchFamily="49" charset="-122"/>
              </a:rPr>
              <a:t>三元组表示：</a:t>
            </a:r>
            <a:r>
              <a:rPr lang="zh-CN" altLang="en-US" sz="2400" b="1" dirty="0">
                <a:latin typeface="仿宋" panose="02010609060101010101" pitchFamily="49" charset="-122"/>
                <a:ea typeface="仿宋" panose="02010609060101010101" pitchFamily="49" charset="-122"/>
              </a:rPr>
              <a:t>（对象，属性，值）</a:t>
            </a:r>
            <a:endParaRPr lang="zh-CN" altLang="en-US" sz="2400" b="1" dirty="0">
              <a:latin typeface="仿宋" panose="02010609060101010101" pitchFamily="49" charset="-122"/>
              <a:ea typeface="仿宋" panose="02010609060101010101" pitchFamily="49" charset="-122"/>
            </a:endParaRPr>
          </a:p>
          <a:p>
            <a:pPr>
              <a:lnSpc>
                <a:spcPct val="120000"/>
              </a:lnSpc>
              <a:spcBef>
                <a:spcPct val="20000"/>
              </a:spcBef>
              <a:buClr>
                <a:schemeClr val="accent2"/>
              </a:buClr>
              <a:buFont typeface="Wingdings" panose="05000000000000000000" pitchFamily="2" charset="2"/>
              <a:buNone/>
            </a:pPr>
            <a:r>
              <a:rPr lang="zh-CN" altLang="en-US" sz="2400" b="1" dirty="0">
                <a:latin typeface="仿宋" panose="02010609060101010101" pitchFamily="49" charset="-122"/>
                <a:ea typeface="仿宋" panose="02010609060101010101" pitchFamily="49" charset="-122"/>
              </a:rPr>
              <a:t>                </a:t>
            </a:r>
            <a:r>
              <a:rPr lang="zh-CN" altLang="en-US" sz="2400" dirty="0">
                <a:latin typeface="仿宋" panose="02010609060101010101" pitchFamily="49" charset="-122"/>
                <a:ea typeface="仿宋" panose="02010609060101010101" pitchFamily="49" charset="-122"/>
              </a:rPr>
              <a:t>或者：</a:t>
            </a:r>
            <a:r>
              <a:rPr lang="zh-CN" altLang="en-US" sz="2400" b="1" dirty="0">
                <a:latin typeface="仿宋" panose="02010609060101010101" pitchFamily="49" charset="-122"/>
                <a:ea typeface="仿宋" panose="02010609060101010101" pitchFamily="49" charset="-122"/>
              </a:rPr>
              <a:t>（关系，对象</a:t>
            </a:r>
            <a:r>
              <a:rPr lang="en-US" altLang="zh-CN" sz="2400" b="1" dirty="0">
                <a:latin typeface="仿宋" panose="02010609060101010101" pitchFamily="49" charset="-122"/>
                <a:ea typeface="仿宋" panose="02010609060101010101" pitchFamily="49" charset="-122"/>
              </a:rPr>
              <a:t>1</a:t>
            </a:r>
            <a:r>
              <a:rPr lang="zh-CN" altLang="en-US" sz="2400" b="1" dirty="0">
                <a:latin typeface="仿宋" panose="02010609060101010101" pitchFamily="49" charset="-122"/>
                <a:ea typeface="仿宋" panose="02010609060101010101" pitchFamily="49" charset="-122"/>
              </a:rPr>
              <a:t>，对象</a:t>
            </a:r>
            <a:r>
              <a:rPr lang="en-US" altLang="zh-CN" sz="2400" b="1" dirty="0">
                <a:latin typeface="仿宋" panose="02010609060101010101" pitchFamily="49" charset="-122"/>
                <a:ea typeface="仿宋" panose="02010609060101010101" pitchFamily="49" charset="-122"/>
              </a:rPr>
              <a:t>2</a:t>
            </a:r>
            <a:r>
              <a:rPr lang="zh-CN" altLang="en-US" sz="2400" b="1" dirty="0">
                <a:latin typeface="仿宋" panose="02010609060101010101" pitchFamily="49" charset="-122"/>
                <a:ea typeface="仿宋" panose="02010609060101010101" pitchFamily="49" charset="-122"/>
              </a:rPr>
              <a:t>） </a:t>
            </a:r>
            <a:endParaRPr lang="zh-CN" altLang="en-US" sz="2400" b="1" dirty="0">
              <a:latin typeface="仿宋" panose="02010609060101010101" pitchFamily="49" charset="-122"/>
              <a:ea typeface="仿宋" panose="02010609060101010101" pitchFamily="49" charset="-122"/>
            </a:endParaRPr>
          </a:p>
          <a:p>
            <a:pPr algn="just">
              <a:lnSpc>
                <a:spcPct val="110000"/>
              </a:lnSpc>
              <a:spcBef>
                <a:spcPct val="20000"/>
              </a:spcBef>
              <a:buClr>
                <a:schemeClr val="accent2"/>
              </a:buClr>
              <a:buFont typeface="Wingdings" panose="05000000000000000000" pitchFamily="2" charset="2"/>
              <a:buChar char="§"/>
            </a:pPr>
            <a:r>
              <a:rPr lang="zh-CN" altLang="en-US" sz="2400" dirty="0">
                <a:latin typeface="仿宋" panose="02010609060101010101" pitchFamily="49" charset="-122"/>
                <a:ea typeface="仿宋" panose="02010609060101010101" pitchFamily="49" charset="-122"/>
              </a:rPr>
              <a:t> 例：  老李年龄是</a:t>
            </a:r>
            <a:r>
              <a:rPr lang="en-US" altLang="zh-CN" sz="2400" dirty="0">
                <a:latin typeface="仿宋" panose="02010609060101010101" pitchFamily="49" charset="-122"/>
                <a:ea typeface="仿宋" panose="02010609060101010101" pitchFamily="49" charset="-122"/>
              </a:rPr>
              <a:t>40</a:t>
            </a:r>
            <a:r>
              <a:rPr lang="zh-CN" altLang="en-US" sz="2400" dirty="0">
                <a:latin typeface="仿宋" panose="02010609060101010101" pitchFamily="49" charset="-122"/>
                <a:ea typeface="仿宋" panose="02010609060101010101" pitchFamily="49" charset="-122"/>
              </a:rPr>
              <a:t>岁</a:t>
            </a:r>
            <a:r>
              <a:rPr lang="zh-CN" altLang="en-US" sz="2400" dirty="0" smtClean="0">
                <a:latin typeface="仿宋" panose="02010609060101010101" pitchFamily="49" charset="-122"/>
                <a:ea typeface="仿宋" panose="02010609060101010101" pitchFamily="49" charset="-122"/>
              </a:rPr>
              <a:t>：（</a:t>
            </a:r>
            <a:r>
              <a:rPr lang="en-US" altLang="zh-CN" sz="2400" i="1" dirty="0">
                <a:latin typeface="仿宋" panose="02010609060101010101" pitchFamily="49" charset="-122"/>
                <a:ea typeface="仿宋" panose="02010609060101010101" pitchFamily="49" charset="-122"/>
              </a:rPr>
              <a:t>Li</a:t>
            </a:r>
            <a:r>
              <a:rPr lang="zh-CN" altLang="en-US" sz="2400" dirty="0">
                <a:latin typeface="仿宋" panose="02010609060101010101" pitchFamily="49" charset="-122"/>
                <a:ea typeface="仿宋" panose="02010609060101010101" pitchFamily="49" charset="-122"/>
              </a:rPr>
              <a:t>，</a:t>
            </a:r>
            <a:r>
              <a:rPr lang="en-US" altLang="zh-CN" sz="2400" i="1" dirty="0">
                <a:latin typeface="仿宋" panose="02010609060101010101" pitchFamily="49" charset="-122"/>
                <a:ea typeface="仿宋" panose="02010609060101010101" pitchFamily="49" charset="-122"/>
              </a:rPr>
              <a:t>A</a:t>
            </a:r>
            <a:r>
              <a:rPr lang="en-US" altLang="zh-CN" sz="2400" i="1" dirty="0">
                <a:latin typeface="仿宋" panose="02010609060101010101" pitchFamily="49" charset="-122"/>
                <a:ea typeface="仿宋" panose="02010609060101010101" pitchFamily="49" charset="-122"/>
              </a:rPr>
              <a:t>ge</a:t>
            </a:r>
            <a:r>
              <a:rPr lang="zh-CN" altLang="en-US" sz="2400" dirty="0">
                <a:latin typeface="仿宋" panose="02010609060101010101" pitchFamily="49" charset="-122"/>
                <a:ea typeface="仿宋" panose="02010609060101010101" pitchFamily="49" charset="-122"/>
              </a:rPr>
              <a:t>，</a:t>
            </a:r>
            <a:r>
              <a:rPr lang="en-US" altLang="zh-CN" sz="2400" dirty="0">
                <a:latin typeface="仿宋" panose="02010609060101010101" pitchFamily="49" charset="-122"/>
                <a:ea typeface="仿宋" panose="02010609060101010101" pitchFamily="49" charset="-122"/>
              </a:rPr>
              <a:t>40</a:t>
            </a:r>
            <a:r>
              <a:rPr lang="zh-CN" altLang="en-US" sz="2400" dirty="0">
                <a:latin typeface="仿宋" panose="02010609060101010101" pitchFamily="49" charset="-122"/>
                <a:ea typeface="仿宋" panose="02010609060101010101" pitchFamily="49" charset="-122"/>
              </a:rPr>
              <a:t>） </a:t>
            </a:r>
            <a:r>
              <a:rPr lang="zh-CN" altLang="en-US" sz="2400" dirty="0">
                <a:latin typeface="仿宋" panose="02010609060101010101" pitchFamily="49" charset="-122"/>
                <a:ea typeface="仿宋" panose="02010609060101010101" pitchFamily="49" charset="-122"/>
                <a:cs typeface="Times New Roman" panose="02020603050405020304" pitchFamily="18" charset="0"/>
              </a:rPr>
              <a:t>     </a:t>
            </a:r>
            <a:endParaRPr lang="zh-CN" altLang="en-US" sz="2400" dirty="0">
              <a:latin typeface="仿宋" panose="02010609060101010101" pitchFamily="49" charset="-122"/>
              <a:ea typeface="仿宋" panose="02010609060101010101" pitchFamily="49" charset="-122"/>
              <a:cs typeface="Times New Roman" panose="02020603050405020304" pitchFamily="18" charset="0"/>
            </a:endParaRPr>
          </a:p>
          <a:p>
            <a:pPr algn="just">
              <a:lnSpc>
                <a:spcPct val="110000"/>
              </a:lnSpc>
              <a:spcBef>
                <a:spcPct val="20000"/>
              </a:spcBef>
              <a:buClr>
                <a:schemeClr val="accent2"/>
              </a:buClr>
              <a:buFont typeface="Wingdings" panose="05000000000000000000" pitchFamily="2" charset="2"/>
              <a:buNone/>
            </a:pPr>
            <a:r>
              <a:rPr lang="zh-CN" altLang="en-US" sz="2400" dirty="0" smtClean="0">
                <a:latin typeface="仿宋" panose="02010609060101010101" pitchFamily="49" charset="-122"/>
                <a:ea typeface="仿宋" panose="02010609060101010101" pitchFamily="49" charset="-122"/>
              </a:rPr>
              <a:t>        老</a:t>
            </a:r>
            <a:r>
              <a:rPr lang="zh-CN" altLang="en-US" sz="2400" dirty="0">
                <a:latin typeface="仿宋" panose="02010609060101010101" pitchFamily="49" charset="-122"/>
                <a:ea typeface="仿宋" panose="02010609060101010101" pitchFamily="49" charset="-122"/>
              </a:rPr>
              <a:t>李和老王是朋友：（</a:t>
            </a:r>
            <a:r>
              <a:rPr lang="en-US" altLang="zh-CN" sz="2400" i="1" dirty="0">
                <a:latin typeface="仿宋" panose="02010609060101010101" pitchFamily="49" charset="-122"/>
                <a:ea typeface="仿宋" panose="02010609060101010101" pitchFamily="49" charset="-122"/>
              </a:rPr>
              <a:t>F</a:t>
            </a:r>
            <a:r>
              <a:rPr lang="en-US" altLang="zh-CN" sz="2400" i="1" dirty="0">
                <a:latin typeface="仿宋" panose="02010609060101010101" pitchFamily="49" charset="-122"/>
                <a:ea typeface="仿宋" panose="02010609060101010101" pitchFamily="49" charset="-122"/>
              </a:rPr>
              <a:t>riend</a:t>
            </a:r>
            <a:r>
              <a:rPr lang="zh-CN" altLang="en-US" sz="2400" dirty="0">
                <a:latin typeface="仿宋" panose="02010609060101010101" pitchFamily="49" charset="-122"/>
                <a:ea typeface="仿宋" panose="02010609060101010101" pitchFamily="49" charset="-122"/>
              </a:rPr>
              <a:t>，</a:t>
            </a:r>
            <a:r>
              <a:rPr lang="en-US" altLang="zh-CN" sz="2400" i="1" dirty="0">
                <a:latin typeface="仿宋" panose="02010609060101010101" pitchFamily="49" charset="-122"/>
                <a:ea typeface="仿宋" panose="02010609060101010101" pitchFamily="49" charset="-122"/>
              </a:rPr>
              <a:t>Li</a:t>
            </a:r>
            <a:r>
              <a:rPr lang="zh-CN" altLang="en-US" sz="2400" dirty="0">
                <a:latin typeface="仿宋" panose="02010609060101010101" pitchFamily="49" charset="-122"/>
                <a:ea typeface="仿宋" panose="02010609060101010101" pitchFamily="49" charset="-122"/>
              </a:rPr>
              <a:t>，</a:t>
            </a:r>
            <a:r>
              <a:rPr lang="en-US" altLang="zh-CN" sz="2400" i="1" dirty="0">
                <a:latin typeface="仿宋" panose="02010609060101010101" pitchFamily="49" charset="-122"/>
                <a:ea typeface="仿宋" panose="02010609060101010101" pitchFamily="49" charset="-122"/>
              </a:rPr>
              <a:t>Wang</a:t>
            </a:r>
            <a:r>
              <a:rPr lang="zh-CN" altLang="en-US" sz="2400" dirty="0">
                <a:latin typeface="仿宋" panose="02010609060101010101" pitchFamily="49" charset="-122"/>
                <a:ea typeface="仿宋" panose="02010609060101010101" pitchFamily="49" charset="-122"/>
              </a:rPr>
              <a:t>）</a:t>
            </a:r>
            <a:endParaRPr lang="zh-CN" altLang="en-US" sz="2400" dirty="0">
              <a:latin typeface="仿宋" panose="02010609060101010101" pitchFamily="49" charset="-122"/>
              <a:ea typeface="仿宋" panose="02010609060101010101" pitchFamily="49" charset="-122"/>
            </a:endParaRPr>
          </a:p>
        </p:txBody>
      </p:sp>
    </p:spTree>
  </p:cSld>
  <p:clrMapOvr>
    <a:masterClrMapping/>
  </p:clrMapOvr>
  <p:transition>
    <p:random/>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p:txBody>
          <a:bodyPr/>
          <a:lstStyle/>
          <a:p>
            <a:pPr eaLnBrk="1" hangingPunct="1"/>
            <a:r>
              <a:rPr lang="en-US" altLang="zh-CN" b="1" dirty="0" smtClean="0">
                <a:solidFill>
                  <a:schemeClr val="tx1"/>
                </a:solidFill>
                <a:latin typeface="仿宋" panose="02010609060101010101" pitchFamily="49" charset="-122"/>
                <a:ea typeface="仿宋" panose="02010609060101010101" pitchFamily="49" charset="-122"/>
              </a:rPr>
              <a:t>2.4.1  </a:t>
            </a:r>
            <a:r>
              <a:rPr lang="zh-CN" altLang="en-US" b="1" dirty="0" smtClean="0">
                <a:solidFill>
                  <a:schemeClr val="tx1"/>
                </a:solidFill>
                <a:latin typeface="仿宋" panose="02010609060101010101" pitchFamily="49" charset="-122"/>
                <a:ea typeface="仿宋" panose="02010609060101010101" pitchFamily="49" charset="-122"/>
              </a:rPr>
              <a:t>产生式</a:t>
            </a:r>
            <a:endParaRPr lang="zh-CN" altLang="en-US" b="1" dirty="0" smtClean="0">
              <a:solidFill>
                <a:schemeClr val="tx1"/>
              </a:solidFill>
              <a:latin typeface="仿宋" panose="02010609060101010101" pitchFamily="49" charset="-122"/>
              <a:ea typeface="仿宋" panose="02010609060101010101" pitchFamily="49" charset="-122"/>
            </a:endParaRPr>
          </a:p>
        </p:txBody>
      </p:sp>
      <p:sp>
        <p:nvSpPr>
          <p:cNvPr id="45058" name="灯片编号占位符 3"/>
          <p:cNvSpPr>
            <a:spLocks noGrp="1"/>
          </p:cNvSpPr>
          <p:nvPr>
            <p:ph type="sldNum" sz="quarter" idx="12"/>
          </p:nvPr>
        </p:nvSpPr>
        <p:spPr>
          <a:noFill/>
        </p:spPr>
        <p:txBody>
          <a:bodyPr/>
          <a:lstStyle/>
          <a:p>
            <a:fld id="{3B158FBA-97F5-4B63-9D43-6D1EBE10FECD}" type="slidenum">
              <a:rPr lang="ja-JP" altLang="en-US"/>
            </a:fld>
            <a:endParaRPr lang="en-US" altLang="ja-JP"/>
          </a:p>
        </p:txBody>
      </p:sp>
      <p:sp>
        <p:nvSpPr>
          <p:cNvPr id="45060" name="Rectangle 3"/>
          <p:cNvSpPr>
            <a:spLocks noGrp="1" noChangeArrowheads="1"/>
          </p:cNvSpPr>
          <p:nvPr>
            <p:ph sz="quarter" idx="1"/>
          </p:nvPr>
        </p:nvSpPr>
        <p:spPr>
          <a:xfrm>
            <a:off x="174748" y="1605775"/>
            <a:ext cx="8660130" cy="2815590"/>
          </a:xfrm>
        </p:spPr>
        <p:txBody>
          <a:bodyPr>
            <a:normAutofit/>
          </a:bodyPr>
          <a:lstStyle/>
          <a:p>
            <a:pPr marL="495300" indent="-495300" algn="just" eaLnBrk="1" hangingPunct="1"/>
            <a:r>
              <a:rPr lang="zh-CN" altLang="en-US" sz="2400" b="1" dirty="0" smtClean="0">
                <a:latin typeface="仿宋" panose="02010609060101010101" pitchFamily="49" charset="-122"/>
                <a:ea typeface="仿宋" panose="02010609060101010101" pitchFamily="49" charset="-122"/>
              </a:rPr>
              <a:t>产生式与谓词逻辑中的蕴含式的区别：</a:t>
            </a:r>
            <a:endParaRPr lang="zh-CN" altLang="en-US" sz="2400" b="1" dirty="0" smtClean="0">
              <a:latin typeface="仿宋" panose="02010609060101010101" pitchFamily="49" charset="-122"/>
              <a:ea typeface="仿宋" panose="02010609060101010101" pitchFamily="49" charset="-122"/>
            </a:endParaRPr>
          </a:p>
          <a:p>
            <a:pPr marL="495300" indent="-495300" algn="just" eaLnBrk="1" hangingPunct="1">
              <a:spcBef>
                <a:spcPct val="50000"/>
              </a:spcBef>
              <a:buFont typeface="Wingdings" panose="05000000000000000000" pitchFamily="2" charset="2"/>
              <a:buNone/>
            </a:pPr>
            <a:r>
              <a:rPr lang="zh-CN" altLang="en-US" sz="2400" b="1" dirty="0" smtClean="0">
                <a:latin typeface="仿宋" panose="02010609060101010101" pitchFamily="49" charset="-122"/>
                <a:ea typeface="仿宋" panose="02010609060101010101" pitchFamily="49" charset="-122"/>
              </a:rPr>
              <a:t>（</a:t>
            </a:r>
            <a:r>
              <a:rPr lang="en-US" altLang="zh-CN" sz="2400" b="1" dirty="0" smtClean="0">
                <a:latin typeface="仿宋" panose="02010609060101010101" pitchFamily="49" charset="-122"/>
                <a:ea typeface="仿宋" panose="02010609060101010101" pitchFamily="49" charset="-122"/>
                <a:cs typeface="Times New Roman" panose="02020603050405020304" pitchFamily="18" charset="0"/>
              </a:rPr>
              <a:t>1</a:t>
            </a:r>
            <a:r>
              <a:rPr lang="zh-CN" altLang="en-US" sz="2400" b="1" dirty="0" smtClean="0">
                <a:latin typeface="仿宋" panose="02010609060101010101" pitchFamily="49" charset="-122"/>
                <a:ea typeface="仿宋" panose="02010609060101010101" pitchFamily="49" charset="-122"/>
              </a:rPr>
              <a:t>）除逻辑蕴含外，产生式还包括各种操作、规则、变换、算子、函数等。例如，“如果炉温超过上限，则立即关闭风门”是一个产生式，但不是蕴含式。</a:t>
            </a:r>
            <a:endParaRPr lang="zh-CN" altLang="en-US" sz="2400" b="1" dirty="0" smtClean="0">
              <a:latin typeface="仿宋" panose="02010609060101010101" pitchFamily="49" charset="-122"/>
              <a:ea typeface="仿宋" panose="02010609060101010101" pitchFamily="49" charset="-122"/>
            </a:endParaRPr>
          </a:p>
          <a:p>
            <a:pPr marL="495300" indent="-495300" algn="just" eaLnBrk="1" hangingPunct="1">
              <a:spcBef>
                <a:spcPct val="50000"/>
              </a:spcBef>
              <a:buFont typeface="Wingdings" panose="05000000000000000000" pitchFamily="2" charset="2"/>
              <a:buNone/>
            </a:pPr>
            <a:r>
              <a:rPr lang="zh-CN" altLang="en-US" sz="2400" dirty="0" smtClean="0">
                <a:solidFill>
                  <a:srgbClr val="FF0000"/>
                </a:solidFill>
                <a:latin typeface="仿宋" panose="02010609060101010101" pitchFamily="49" charset="-122"/>
                <a:ea typeface="仿宋" panose="02010609060101010101" pitchFamily="49" charset="-122"/>
                <a:sym typeface="+mn-ea"/>
              </a:rPr>
              <a:t>   蕴含式是一个逻辑表达式，其逻辑值只有真和假。</a:t>
            </a:r>
            <a:endParaRPr lang="en-US" altLang="zh-CN" sz="2400" b="1" i="0" kern="1200" dirty="0" smtClean="0">
              <a:solidFill>
                <a:srgbClr val="FF0000"/>
              </a:solidFill>
              <a:effectLst/>
              <a:latin typeface="仿宋" panose="02010609060101010101" pitchFamily="49" charset="-122"/>
              <a:ea typeface="仿宋" panose="02010609060101010101" pitchFamily="49" charset="-122"/>
            </a:endParaRPr>
          </a:p>
          <a:p>
            <a:pPr marL="495300" indent="-495300" algn="just" eaLnBrk="1" hangingPunct="1">
              <a:spcBef>
                <a:spcPct val="50000"/>
              </a:spcBef>
              <a:buFont typeface="Wingdings" panose="05000000000000000000" pitchFamily="2" charset="2"/>
              <a:buNone/>
            </a:pPr>
            <a:endParaRPr lang="zh-CN" altLang="en-US" sz="2400" b="1" dirty="0" smtClean="0">
              <a:latin typeface="仿宋" panose="02010609060101010101" pitchFamily="49" charset="-122"/>
              <a:ea typeface="仿宋" panose="02010609060101010101" pitchFamily="49" charset="-122"/>
            </a:endParaRPr>
          </a:p>
          <a:p>
            <a:pPr marL="495300" indent="-495300" algn="just" eaLnBrk="1" hangingPunct="1">
              <a:spcBef>
                <a:spcPct val="50000"/>
              </a:spcBef>
              <a:buFont typeface="Wingdings" panose="05000000000000000000" pitchFamily="2" charset="2"/>
              <a:buNone/>
            </a:pPr>
            <a:endParaRPr lang="zh-CN" altLang="en-US" sz="2400" b="1" dirty="0" smtClean="0">
              <a:latin typeface="仿宋" panose="02010609060101010101" pitchFamily="49" charset="-122"/>
              <a:ea typeface="仿宋" panose="02010609060101010101" pitchFamily="49" charset="-122"/>
            </a:endParaRPr>
          </a:p>
        </p:txBody>
      </p:sp>
    </p:spTree>
  </p:cSld>
  <p:clrMapOvr>
    <a:masterClrMapping/>
  </p:clrMapOvr>
  <p:transition>
    <p:random/>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p:txBody>
          <a:bodyPr/>
          <a:lstStyle/>
          <a:p>
            <a:pPr eaLnBrk="1" hangingPunct="1"/>
            <a:r>
              <a:rPr lang="en-US" altLang="zh-CN" b="1" dirty="0" smtClean="0">
                <a:solidFill>
                  <a:schemeClr val="tx1"/>
                </a:solidFill>
                <a:latin typeface="仿宋" panose="02010609060101010101" pitchFamily="49" charset="-122"/>
                <a:ea typeface="仿宋" panose="02010609060101010101" pitchFamily="49" charset="-122"/>
              </a:rPr>
              <a:t>2.4.1  </a:t>
            </a:r>
            <a:r>
              <a:rPr lang="zh-CN" altLang="en-US" b="1" dirty="0" smtClean="0">
                <a:solidFill>
                  <a:schemeClr val="tx1"/>
                </a:solidFill>
                <a:latin typeface="仿宋" panose="02010609060101010101" pitchFamily="49" charset="-122"/>
                <a:ea typeface="仿宋" panose="02010609060101010101" pitchFamily="49" charset="-122"/>
              </a:rPr>
              <a:t>产生式</a:t>
            </a:r>
            <a:endParaRPr lang="zh-CN" altLang="en-US" b="1" dirty="0" smtClean="0">
              <a:solidFill>
                <a:schemeClr val="tx1"/>
              </a:solidFill>
              <a:latin typeface="仿宋" panose="02010609060101010101" pitchFamily="49" charset="-122"/>
              <a:ea typeface="仿宋" panose="02010609060101010101" pitchFamily="49" charset="-122"/>
            </a:endParaRPr>
          </a:p>
        </p:txBody>
      </p:sp>
      <p:sp>
        <p:nvSpPr>
          <p:cNvPr id="45058" name="灯片编号占位符 3"/>
          <p:cNvSpPr>
            <a:spLocks noGrp="1"/>
          </p:cNvSpPr>
          <p:nvPr>
            <p:ph type="sldNum" sz="quarter" idx="12"/>
          </p:nvPr>
        </p:nvSpPr>
        <p:spPr>
          <a:noFill/>
        </p:spPr>
        <p:txBody>
          <a:bodyPr/>
          <a:lstStyle/>
          <a:p>
            <a:fld id="{3B158FBA-97F5-4B63-9D43-6D1EBE10FECD}" type="slidenum">
              <a:rPr lang="ja-JP" altLang="en-US"/>
            </a:fld>
            <a:endParaRPr lang="en-US" altLang="ja-JP"/>
          </a:p>
        </p:txBody>
      </p:sp>
      <p:sp>
        <p:nvSpPr>
          <p:cNvPr id="45060" name="Rectangle 3"/>
          <p:cNvSpPr>
            <a:spLocks noGrp="1" noChangeArrowheads="1"/>
          </p:cNvSpPr>
          <p:nvPr>
            <p:ph sz="quarter" idx="1"/>
          </p:nvPr>
        </p:nvSpPr>
        <p:spPr>
          <a:xfrm>
            <a:off x="325502" y="1598300"/>
            <a:ext cx="8503920" cy="1820037"/>
          </a:xfrm>
          <a:noFill/>
          <a:ln>
            <a:noFill/>
          </a:ln>
        </p:spPr>
        <p:txBody>
          <a:bodyPr>
            <a:normAutofit lnSpcReduction="10000"/>
          </a:bodyPr>
          <a:lstStyle/>
          <a:p>
            <a:pPr marL="495300" indent="-495300" algn="just" eaLnBrk="1" hangingPunct="1">
              <a:spcBef>
                <a:spcPct val="50000"/>
              </a:spcBef>
              <a:buFont typeface="Wingdings" panose="05000000000000000000" pitchFamily="2" charset="2"/>
              <a:buNone/>
            </a:pPr>
            <a:r>
              <a:rPr lang="zh-CN" altLang="en-US" sz="2400" b="1" dirty="0" smtClean="0">
                <a:latin typeface="仿宋" panose="02010609060101010101" pitchFamily="49" charset="-122"/>
                <a:ea typeface="仿宋" panose="02010609060101010101" pitchFamily="49" charset="-122"/>
              </a:rPr>
              <a:t>（</a:t>
            </a:r>
            <a:r>
              <a:rPr lang="en-US" altLang="zh-CN" sz="2400" b="1" dirty="0" smtClean="0">
                <a:latin typeface="仿宋" panose="02010609060101010101" pitchFamily="49" charset="-122"/>
                <a:ea typeface="仿宋" panose="02010609060101010101" pitchFamily="49" charset="-122"/>
                <a:cs typeface="Times New Roman" panose="02020603050405020304" pitchFamily="18" charset="0"/>
              </a:rPr>
              <a:t>2</a:t>
            </a:r>
            <a:r>
              <a:rPr lang="zh-CN" altLang="en-US" sz="2400" b="1" dirty="0" smtClean="0">
                <a:latin typeface="仿宋" panose="02010609060101010101" pitchFamily="49" charset="-122"/>
                <a:ea typeface="仿宋" panose="02010609060101010101" pitchFamily="49" charset="-122"/>
              </a:rPr>
              <a:t>）蕴含式只能表示精确知识，而产生式不仅可以表示精确的知识，还可以表示不精确知识。蕴含式的匹配总要求是精确的。产生式匹配可以是精确的，也可以是不精确的，只要按某种算法求出的相似度落在预先指定的范围内就认为是可匹配的。</a:t>
            </a:r>
            <a:endParaRPr lang="zh-CN" altLang="en-US" sz="2400" b="1" dirty="0" smtClean="0">
              <a:latin typeface="仿宋" panose="02010609060101010101" pitchFamily="49" charset="-122"/>
              <a:ea typeface="仿宋" panose="02010609060101010101" pitchFamily="49" charset="-122"/>
            </a:endParaRPr>
          </a:p>
        </p:txBody>
      </p:sp>
      <p:sp>
        <p:nvSpPr>
          <p:cNvPr id="14342" name="Rectangle 8"/>
          <p:cNvSpPr>
            <a:spLocks noGrp="1" noRot="1"/>
          </p:cNvSpPr>
          <p:nvPr/>
        </p:nvSpPr>
        <p:spPr>
          <a:xfrm>
            <a:off x="364754" y="3596005"/>
            <a:ext cx="8352155" cy="2322195"/>
          </a:xfrm>
          <a:prstGeom prst="rect">
            <a:avLst/>
          </a:prstGeom>
          <a:solidFill>
            <a:schemeClr val="bg1"/>
          </a:solidFill>
          <a:ln w="9525">
            <a:noFill/>
          </a:ln>
        </p:spPr>
        <p:txBody>
          <a:bodyPr vert="horz" wrap="square" lIns="91440" tIns="45720" rIns="91440" bIns="45720" anchor="t"/>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Blip>
                <a:blip r:embed="rId1"/>
              </a:buBlip>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Blip>
                <a:blip r:embed="rId2"/>
              </a:buBlip>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Blip>
                <a:blip r:embed="rId1"/>
              </a:buBlip>
              <a:defRPr kumimoji="1" sz="20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Blip>
                <a:blip r:embed="rId3"/>
              </a:buBlip>
              <a:defRPr kumimoji="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mn-lt"/>
                <a:ea typeface="+mn-ea"/>
              </a:defRPr>
            </a:lvl9pPr>
          </a:lstStyle>
          <a:p>
            <a:pPr eaLnBrk="1" hangingPunct="1">
              <a:lnSpc>
                <a:spcPct val="110000"/>
              </a:lnSpc>
            </a:pPr>
            <a:r>
              <a:rPr lang="zh-CN" altLang="en-US" sz="2400" b="1" dirty="0">
                <a:solidFill>
                  <a:srgbClr val="000000"/>
                </a:solidFill>
                <a:latin typeface="仿宋" panose="02010609060101010101" pitchFamily="49" charset="-122"/>
                <a:ea typeface="仿宋" panose="02010609060101010101" pitchFamily="49" charset="-122"/>
              </a:rPr>
              <a:t>例如，在专家系统</a:t>
            </a:r>
            <a:r>
              <a:rPr lang="en-US" altLang="zh-CN" sz="2400" b="1" dirty="0">
                <a:solidFill>
                  <a:srgbClr val="000000"/>
                </a:solidFill>
                <a:latin typeface="仿宋" panose="02010609060101010101" pitchFamily="49" charset="-122"/>
                <a:ea typeface="仿宋" panose="02010609060101010101" pitchFamily="49" charset="-122"/>
              </a:rPr>
              <a:t>MYCIN</a:t>
            </a:r>
            <a:r>
              <a:rPr lang="zh-CN" altLang="en-US" sz="2400" b="1" dirty="0">
                <a:solidFill>
                  <a:srgbClr val="000000"/>
                </a:solidFill>
                <a:latin typeface="仿宋" panose="02010609060101010101" pitchFamily="49" charset="-122"/>
                <a:ea typeface="仿宋" panose="02010609060101010101" pitchFamily="49" charset="-122"/>
              </a:rPr>
              <a:t>中有如下产生式：</a:t>
            </a:r>
            <a:endParaRPr lang="zh-CN" altLang="en-US" sz="2400" b="1" dirty="0">
              <a:solidFill>
                <a:srgbClr val="000000"/>
              </a:solidFill>
              <a:latin typeface="仿宋" panose="02010609060101010101" pitchFamily="49" charset="-122"/>
              <a:ea typeface="仿宋" panose="02010609060101010101" pitchFamily="49" charset="-122"/>
            </a:endParaRPr>
          </a:p>
          <a:p>
            <a:pPr eaLnBrk="1" hangingPunct="1">
              <a:lnSpc>
                <a:spcPct val="110000"/>
              </a:lnSpc>
              <a:buNone/>
            </a:pPr>
            <a:r>
              <a:rPr lang="zh-CN" altLang="en-US" sz="2400" b="1" dirty="0">
                <a:solidFill>
                  <a:srgbClr val="000000"/>
                </a:solidFill>
                <a:latin typeface="仿宋" panose="02010609060101010101" pitchFamily="49" charset="-122"/>
                <a:ea typeface="仿宋" panose="02010609060101010101" pitchFamily="49" charset="-122"/>
              </a:rPr>
              <a:t>                 </a:t>
            </a:r>
            <a:r>
              <a:rPr lang="en-US" altLang="zh-CN" sz="2400" b="1" dirty="0">
                <a:solidFill>
                  <a:srgbClr val="000000"/>
                </a:solidFill>
                <a:latin typeface="仿宋" panose="02010609060101010101" pitchFamily="49" charset="-122"/>
                <a:ea typeface="仿宋" panose="02010609060101010101" pitchFamily="49" charset="-122"/>
              </a:rPr>
              <a:t>IF   </a:t>
            </a:r>
            <a:r>
              <a:rPr lang="zh-CN" altLang="en-US" sz="2400" b="1" dirty="0">
                <a:solidFill>
                  <a:srgbClr val="000000"/>
                </a:solidFill>
                <a:latin typeface="仿宋" panose="02010609060101010101" pitchFamily="49" charset="-122"/>
                <a:ea typeface="仿宋" panose="02010609060101010101" pitchFamily="49" charset="-122"/>
              </a:rPr>
              <a:t>本生物的染色斑是革兰氏阴性，</a:t>
            </a:r>
            <a:endParaRPr lang="zh-CN" altLang="en-US" sz="2400" b="1" dirty="0">
              <a:solidFill>
                <a:srgbClr val="000000"/>
              </a:solidFill>
              <a:latin typeface="仿宋" panose="02010609060101010101" pitchFamily="49" charset="-122"/>
              <a:ea typeface="仿宋" panose="02010609060101010101" pitchFamily="49" charset="-122"/>
            </a:endParaRPr>
          </a:p>
          <a:p>
            <a:pPr eaLnBrk="1" hangingPunct="1">
              <a:lnSpc>
                <a:spcPct val="110000"/>
              </a:lnSpc>
              <a:buNone/>
            </a:pPr>
            <a:r>
              <a:rPr lang="zh-CN" altLang="en-US" sz="2400" b="1" dirty="0">
                <a:solidFill>
                  <a:srgbClr val="000000"/>
                </a:solidFill>
                <a:latin typeface="仿宋" panose="02010609060101010101" pitchFamily="49" charset="-122"/>
                <a:ea typeface="仿宋" panose="02010609060101010101" pitchFamily="49" charset="-122"/>
              </a:rPr>
              <a:t>                      本微生物的形状呈杆状，</a:t>
            </a:r>
            <a:endParaRPr lang="zh-CN" altLang="en-US" sz="2400" b="1" dirty="0">
              <a:solidFill>
                <a:srgbClr val="000000"/>
              </a:solidFill>
              <a:latin typeface="仿宋" panose="02010609060101010101" pitchFamily="49" charset="-122"/>
              <a:ea typeface="仿宋" panose="02010609060101010101" pitchFamily="49" charset="-122"/>
            </a:endParaRPr>
          </a:p>
          <a:p>
            <a:pPr eaLnBrk="1" hangingPunct="1">
              <a:lnSpc>
                <a:spcPct val="110000"/>
              </a:lnSpc>
              <a:buNone/>
            </a:pPr>
            <a:r>
              <a:rPr lang="zh-CN" altLang="en-US" sz="2400" b="1" dirty="0">
                <a:solidFill>
                  <a:srgbClr val="000000"/>
                </a:solidFill>
                <a:latin typeface="仿宋" panose="02010609060101010101" pitchFamily="49" charset="-122"/>
                <a:ea typeface="仿宋" panose="02010609060101010101" pitchFamily="49" charset="-122"/>
              </a:rPr>
              <a:t>                      病人是中间宿主</a:t>
            </a:r>
            <a:endParaRPr lang="zh-CN" altLang="en-US" sz="2400" b="1" dirty="0">
              <a:solidFill>
                <a:srgbClr val="000000"/>
              </a:solidFill>
              <a:latin typeface="仿宋" panose="02010609060101010101" pitchFamily="49" charset="-122"/>
              <a:ea typeface="仿宋" panose="02010609060101010101" pitchFamily="49" charset="-122"/>
            </a:endParaRPr>
          </a:p>
          <a:p>
            <a:pPr eaLnBrk="1" hangingPunct="1">
              <a:lnSpc>
                <a:spcPct val="110000"/>
              </a:lnSpc>
              <a:buNone/>
            </a:pPr>
            <a:r>
              <a:rPr lang="zh-CN" altLang="en-US" sz="2400" b="1" dirty="0">
                <a:solidFill>
                  <a:srgbClr val="000000"/>
                </a:solidFill>
                <a:latin typeface="仿宋" panose="02010609060101010101" pitchFamily="49" charset="-122"/>
                <a:ea typeface="仿宋" panose="02010609060101010101" pitchFamily="49" charset="-122"/>
              </a:rPr>
              <a:t>                 </a:t>
            </a:r>
            <a:r>
              <a:rPr lang="en-US" altLang="zh-CN" sz="2400" b="1" dirty="0">
                <a:solidFill>
                  <a:srgbClr val="000000"/>
                </a:solidFill>
                <a:latin typeface="仿宋" panose="02010609060101010101" pitchFamily="49" charset="-122"/>
                <a:ea typeface="仿宋" panose="02010609060101010101" pitchFamily="49" charset="-122"/>
              </a:rPr>
              <a:t>THEN </a:t>
            </a:r>
            <a:r>
              <a:rPr lang="zh-CN" altLang="en-US" sz="2400" b="1" dirty="0">
                <a:solidFill>
                  <a:srgbClr val="000000"/>
                </a:solidFill>
                <a:latin typeface="仿宋" panose="02010609060101010101" pitchFamily="49" charset="-122"/>
                <a:ea typeface="仿宋" panose="02010609060101010101" pitchFamily="49" charset="-122"/>
              </a:rPr>
              <a:t>该微生物是绿脓杆菌，置信度为</a:t>
            </a:r>
            <a:r>
              <a:rPr lang="en-US" altLang="zh-CN" sz="2400" b="1" dirty="0">
                <a:solidFill>
                  <a:srgbClr val="000000"/>
                </a:solidFill>
                <a:latin typeface="仿宋" panose="02010609060101010101" pitchFamily="49" charset="-122"/>
                <a:ea typeface="仿宋" panose="02010609060101010101" pitchFamily="49" charset="-122"/>
              </a:rPr>
              <a:t>0.6</a:t>
            </a:r>
            <a:endParaRPr lang="en-US" altLang="zh-CN" sz="2400" b="1" dirty="0">
              <a:solidFill>
                <a:srgbClr val="000000"/>
              </a:solidFill>
              <a:latin typeface="仿宋" panose="02010609060101010101" pitchFamily="49" charset="-122"/>
              <a:ea typeface="仿宋" panose="02010609060101010101" pitchFamily="49" charset="-122"/>
            </a:endParaRPr>
          </a:p>
          <a:p>
            <a:pPr eaLnBrk="1" hangingPunct="1">
              <a:lnSpc>
                <a:spcPct val="110000"/>
              </a:lnSpc>
              <a:buNone/>
            </a:pPr>
            <a:r>
              <a:rPr lang="zh-CN" altLang="en-US" sz="2400" b="1" dirty="0">
                <a:solidFill>
                  <a:srgbClr val="000000"/>
                </a:solidFill>
                <a:latin typeface="仿宋" panose="02010609060101010101" pitchFamily="49" charset="-122"/>
                <a:ea typeface="仿宋" panose="02010609060101010101" pitchFamily="49" charset="-122"/>
              </a:rPr>
              <a:t>　</a:t>
            </a:r>
            <a:endParaRPr lang="zh-CN" altLang="en-US" sz="2400" b="1" dirty="0">
              <a:solidFill>
                <a:srgbClr val="000000"/>
              </a:solidFill>
              <a:latin typeface="仿宋" panose="02010609060101010101" pitchFamily="49" charset="-122"/>
              <a:ea typeface="仿宋" panose="02010609060101010101" pitchFamily="49" charset="-122"/>
            </a:endParaRPr>
          </a:p>
        </p:txBody>
      </p:sp>
      <p:sp>
        <p:nvSpPr>
          <p:cNvPr id="2" name="矩形 1"/>
          <p:cNvSpPr/>
          <p:nvPr/>
        </p:nvSpPr>
        <p:spPr>
          <a:xfrm>
            <a:off x="710495" y="5918200"/>
            <a:ext cx="6265863" cy="448969"/>
          </a:xfrm>
          <a:prstGeom prst="rect">
            <a:avLst/>
          </a:prstGeom>
        </p:spPr>
        <p:txBody>
          <a:bodyPr>
            <a:spAutoFit/>
          </a:bodyPr>
          <a:lstStyle/>
          <a:p>
            <a:pPr marL="342900" marR="0" lvl="0" indent="-342900" algn="l" defTabSz="914400" rtl="0" eaLnBrk="1" fontAlgn="base" latinLnBrk="0" hangingPunct="1">
              <a:lnSpc>
                <a:spcPct val="110000"/>
              </a:lnSpc>
              <a:spcBef>
                <a:spcPct val="20000"/>
              </a:spcBef>
              <a:buClr>
                <a:srgbClr val="3333CC"/>
              </a:buClr>
              <a:buSzPct val="60000"/>
              <a:buFontTx/>
              <a:buNone/>
              <a:defRPr/>
            </a:pPr>
            <a:r>
              <a:rPr kumimoji="1" lang="zh-CN" altLang="en-US" sz="2400" b="1" i="0" u="none" strike="noStrike" kern="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这在谓词中的逻辑蕴含式是不能表示的</a:t>
            </a:r>
            <a:r>
              <a:rPr kumimoji="1" lang="zh-CN" altLang="en-US" sz="24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a:t>
            </a:r>
            <a:endParaRPr kumimoji="1" lang="zh-CN" altLang="en-US" sz="2400" b="1" i="0" u="none" strike="noStrike" kern="0" cap="none" spc="0" normalizeH="0" baseline="0" noProof="0" dirty="0">
              <a:ln>
                <a:noFill/>
              </a:ln>
              <a:solidFill>
                <a:srgbClr val="3333CC"/>
              </a:solidFill>
              <a:effectLst/>
              <a:uLnTx/>
              <a:uFillTx/>
              <a:latin typeface="宋体" panose="02010600030101010101" pitchFamily="2" charset="-122"/>
              <a:ea typeface="宋体" panose="02010600030101010101" pitchFamily="2" charset="-122"/>
              <a:cs typeface="+mn-cs"/>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pPr eaLnBrk="1" hangingPunct="1"/>
            <a:r>
              <a:rPr lang="en-US" altLang="zh-CN" b="1" dirty="0" smtClean="0">
                <a:solidFill>
                  <a:schemeClr val="tx1"/>
                </a:solidFill>
                <a:latin typeface="仿宋" panose="02010609060101010101" pitchFamily="49" charset="-122"/>
                <a:ea typeface="仿宋" panose="02010609060101010101" pitchFamily="49" charset="-122"/>
              </a:rPr>
              <a:t>2.4.1  </a:t>
            </a:r>
            <a:r>
              <a:rPr lang="zh-CN" altLang="en-US" b="1" dirty="0" smtClean="0">
                <a:solidFill>
                  <a:schemeClr val="tx1"/>
                </a:solidFill>
                <a:latin typeface="仿宋" panose="02010609060101010101" pitchFamily="49" charset="-122"/>
                <a:ea typeface="仿宋" panose="02010609060101010101" pitchFamily="49" charset="-122"/>
              </a:rPr>
              <a:t>产生式</a:t>
            </a:r>
            <a:endParaRPr lang="zh-CN" altLang="en-US" b="1" dirty="0" smtClean="0">
              <a:solidFill>
                <a:schemeClr val="tx1"/>
              </a:solidFill>
              <a:latin typeface="仿宋" panose="02010609060101010101" pitchFamily="49" charset="-122"/>
              <a:ea typeface="仿宋" panose="02010609060101010101" pitchFamily="49" charset="-122"/>
            </a:endParaRPr>
          </a:p>
        </p:txBody>
      </p:sp>
      <p:sp>
        <p:nvSpPr>
          <p:cNvPr id="13315" name="灯片编号占位符 3"/>
          <p:cNvSpPr>
            <a:spLocks noGrp="1"/>
          </p:cNvSpPr>
          <p:nvPr>
            <p:ph type="sldNum" sz="quarter" idx="12"/>
          </p:nvPr>
        </p:nvSpPr>
        <p:spPr>
          <a:noFill/>
        </p:spPr>
        <p:txBody>
          <a:bodyPr/>
          <a:lstStyle/>
          <a:p>
            <a:fld id="{15E40FC6-227E-4180-A1EF-8A29F7390D56}" type="slidenum">
              <a:rPr lang="ja-JP" altLang="en-US"/>
            </a:fld>
            <a:endParaRPr lang="en-US" altLang="ja-JP"/>
          </a:p>
        </p:txBody>
      </p:sp>
      <p:sp>
        <p:nvSpPr>
          <p:cNvPr id="13317" name="Rectangle 3"/>
          <p:cNvSpPr>
            <a:spLocks noGrp="1" noChangeArrowheads="1"/>
          </p:cNvSpPr>
          <p:nvPr>
            <p:ph sz="quarter" idx="1"/>
          </p:nvPr>
        </p:nvSpPr>
        <p:spPr/>
        <p:txBody>
          <a:bodyPr>
            <a:normAutofit/>
          </a:bodyPr>
          <a:lstStyle/>
          <a:p>
            <a:pPr algn="just" eaLnBrk="1" hangingPunct="1"/>
            <a:r>
              <a:rPr lang="zh-CN" altLang="en-US" sz="2400" b="1" dirty="0" smtClean="0">
                <a:latin typeface="仿宋" panose="02010609060101010101" pitchFamily="49" charset="-122"/>
                <a:ea typeface="仿宋" panose="02010609060101010101" pitchFamily="49" charset="-122"/>
              </a:rPr>
              <a:t>产生式的形式描述及语义</a:t>
            </a:r>
            <a:r>
              <a:rPr lang="en-US" altLang="zh-CN" sz="2400" dirty="0" smtClean="0">
                <a:latin typeface="仿宋" panose="02010609060101010101" pitchFamily="49" charset="-122"/>
                <a:ea typeface="仿宋" panose="02010609060101010101" pitchFamily="49" charset="-122"/>
              </a:rPr>
              <a:t>——</a:t>
            </a:r>
            <a:r>
              <a:rPr lang="zh-CN" altLang="en-US" sz="2400" b="1" dirty="0" smtClean="0">
                <a:latin typeface="仿宋" panose="02010609060101010101" pitchFamily="49" charset="-122"/>
                <a:ea typeface="仿宋" panose="02010609060101010101" pitchFamily="49" charset="-122"/>
              </a:rPr>
              <a:t>巴科斯范式</a:t>
            </a:r>
            <a:r>
              <a:rPr lang="en-US" altLang="zh-CN" sz="2400" dirty="0" smtClean="0">
                <a:latin typeface="仿宋" panose="02010609060101010101" pitchFamily="49" charset="-122"/>
                <a:ea typeface="仿宋" panose="02010609060101010101" pitchFamily="49" charset="-122"/>
                <a:cs typeface="Times New Roman" panose="02020603050405020304" pitchFamily="18" charset="0"/>
              </a:rPr>
              <a:t>BNF</a:t>
            </a:r>
            <a:r>
              <a:rPr lang="zh-CN" altLang="en-US" sz="2400" dirty="0" smtClean="0">
                <a:latin typeface="仿宋" panose="02010609060101010101" pitchFamily="49" charset="-122"/>
                <a:ea typeface="仿宋" panose="02010609060101010101" pitchFamily="49" charset="-122"/>
                <a:cs typeface="Times New Roman" panose="02020603050405020304" pitchFamily="18" charset="0"/>
              </a:rPr>
              <a:t>（</a:t>
            </a:r>
            <a:r>
              <a:rPr lang="en-US" altLang="zh-CN" sz="2400" dirty="0" err="1" smtClean="0">
                <a:latin typeface="仿宋" panose="02010609060101010101" pitchFamily="49" charset="-122"/>
                <a:ea typeface="仿宋" panose="02010609060101010101" pitchFamily="49" charset="-122"/>
                <a:cs typeface="Times New Roman" panose="02020603050405020304" pitchFamily="18" charset="0"/>
              </a:rPr>
              <a:t>backus</a:t>
            </a:r>
            <a:r>
              <a:rPr lang="en-US" altLang="zh-CN" sz="2400" dirty="0" smtClean="0">
                <a:latin typeface="仿宋" panose="02010609060101010101" pitchFamily="49" charset="-122"/>
                <a:ea typeface="仿宋" panose="02010609060101010101" pitchFamily="49" charset="-122"/>
                <a:cs typeface="Times New Roman" panose="02020603050405020304" pitchFamily="18" charset="0"/>
              </a:rPr>
              <a:t> normal form</a:t>
            </a:r>
            <a:r>
              <a:rPr lang="zh-CN" altLang="en-US" sz="2400" dirty="0" smtClean="0">
                <a:latin typeface="仿宋" panose="02010609060101010101" pitchFamily="49" charset="-122"/>
                <a:ea typeface="仿宋" panose="02010609060101010101" pitchFamily="49" charset="-122"/>
                <a:cs typeface="Times New Roman" panose="02020603050405020304" pitchFamily="18" charset="0"/>
              </a:rPr>
              <a:t>）</a:t>
            </a:r>
            <a:endParaRPr lang="zh-CN" altLang="en-US" sz="2400" dirty="0" smtClean="0">
              <a:latin typeface="仿宋" panose="02010609060101010101" pitchFamily="49" charset="-122"/>
              <a:ea typeface="仿宋" panose="02010609060101010101" pitchFamily="49" charset="-122"/>
            </a:endParaRPr>
          </a:p>
        </p:txBody>
      </p:sp>
      <p:sp>
        <p:nvSpPr>
          <p:cNvPr id="13318" name="Text Box 4"/>
          <p:cNvSpPr txBox="1">
            <a:spLocks noChangeArrowheads="1"/>
          </p:cNvSpPr>
          <p:nvPr/>
        </p:nvSpPr>
        <p:spPr bwMode="auto">
          <a:xfrm>
            <a:off x="266186" y="2324492"/>
            <a:ext cx="8545306" cy="2677656"/>
          </a:xfrm>
          <a:prstGeom prst="rect">
            <a:avLst/>
          </a:prstGeom>
          <a:solidFill>
            <a:srgbClr val="FFFFFF"/>
          </a:solidFill>
          <a:ln w="9525">
            <a:solidFill>
              <a:srgbClr val="808080"/>
            </a:solidFill>
            <a:miter lim="800000"/>
          </a:ln>
        </p:spPr>
        <p:txBody>
          <a:bodyPr wrap="square">
            <a:spAutoFit/>
          </a:bodyPr>
          <a:lstStyle/>
          <a:p>
            <a:pPr algn="just">
              <a:spcBef>
                <a:spcPct val="20000"/>
              </a:spcBef>
            </a:pPr>
            <a:r>
              <a:rPr lang="en-US" altLang="zh-CN" sz="2400" b="1" dirty="0">
                <a:latin typeface="宋体" panose="02010600030101010101" pitchFamily="2" charset="-122"/>
              </a:rPr>
              <a:t>&lt;</a:t>
            </a:r>
            <a:r>
              <a:rPr lang="zh-CN" altLang="en-US" sz="2400" b="1" dirty="0">
                <a:latin typeface="宋体" panose="02010600030101010101" pitchFamily="2" charset="-122"/>
              </a:rPr>
              <a:t>产生式</a:t>
            </a:r>
            <a:r>
              <a:rPr lang="en-US" altLang="zh-CN" sz="2400" b="1" dirty="0">
                <a:latin typeface="Times New Roman" panose="02020603050405020304" pitchFamily="18" charset="0"/>
              </a:rPr>
              <a:t>&gt;::</a:t>
            </a:r>
            <a:r>
              <a:rPr lang="en-US" altLang="zh-CN"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rPr>
              <a:t>&lt;</a:t>
            </a:r>
            <a:r>
              <a:rPr lang="zh-CN" altLang="en-US" sz="2400" b="1" dirty="0">
                <a:latin typeface="Times New Roman" panose="02020603050405020304" pitchFamily="18" charset="0"/>
              </a:rPr>
              <a:t>前提</a:t>
            </a:r>
            <a:r>
              <a:rPr lang="en-US" altLang="zh-CN" sz="2400" b="1" dirty="0">
                <a:latin typeface="Times New Roman" panose="02020603050405020304" pitchFamily="18" charset="0"/>
              </a:rPr>
              <a:t>&gt;    </a:t>
            </a:r>
            <a:r>
              <a:rPr lang="en-US" altLang="zh-CN" sz="2400" b="1" dirty="0" smtClean="0">
                <a:latin typeface="Times New Roman" panose="02020603050405020304" pitchFamily="18" charset="0"/>
              </a:rPr>
              <a:t>  &lt;</a:t>
            </a:r>
            <a:r>
              <a:rPr lang="zh-CN" altLang="en-US" sz="2400" b="1" dirty="0">
                <a:latin typeface="Times New Roman" panose="02020603050405020304" pitchFamily="18" charset="0"/>
              </a:rPr>
              <a:t>结论</a:t>
            </a:r>
            <a:r>
              <a:rPr lang="en-US" altLang="zh-CN" sz="2400" b="1" dirty="0">
                <a:latin typeface="Times New Roman" panose="02020603050405020304" pitchFamily="18" charset="0"/>
              </a:rPr>
              <a:t>&gt;</a:t>
            </a:r>
            <a:endParaRPr lang="en-US" altLang="zh-CN" sz="2400" b="1" dirty="0">
              <a:latin typeface="Times New Roman" panose="02020603050405020304" pitchFamily="18" charset="0"/>
              <a:cs typeface="Times New Roman" panose="02020603050405020304" pitchFamily="18" charset="0"/>
            </a:endParaRPr>
          </a:p>
          <a:p>
            <a:pPr algn="just">
              <a:spcBef>
                <a:spcPct val="20000"/>
              </a:spcBef>
            </a:pPr>
            <a:r>
              <a:rPr lang="en-US" altLang="zh-CN" sz="2400" b="1" dirty="0">
                <a:latin typeface="Times New Roman" panose="02020603050405020304" pitchFamily="18" charset="0"/>
              </a:rPr>
              <a:t>&lt;</a:t>
            </a:r>
            <a:r>
              <a:rPr lang="zh-CN" altLang="en-US" sz="2400" b="1" dirty="0">
                <a:latin typeface="Times New Roman" panose="02020603050405020304" pitchFamily="18" charset="0"/>
              </a:rPr>
              <a:t>前 提</a:t>
            </a:r>
            <a:r>
              <a:rPr lang="en-US" altLang="zh-CN" sz="2400" b="1" dirty="0">
                <a:latin typeface="Times New Roman" panose="02020603050405020304" pitchFamily="18" charset="0"/>
              </a:rPr>
              <a:t>&gt;::</a:t>
            </a:r>
            <a:r>
              <a:rPr lang="en-US" altLang="zh-CN"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rPr>
              <a:t>&lt;</a:t>
            </a:r>
            <a:r>
              <a:rPr lang="zh-CN" altLang="en-US" sz="2400" b="1" dirty="0">
                <a:latin typeface="Times New Roman" panose="02020603050405020304" pitchFamily="18" charset="0"/>
              </a:rPr>
              <a:t>简单条件</a:t>
            </a:r>
            <a:r>
              <a:rPr lang="en-US" altLang="zh-CN" sz="2400" b="1" dirty="0">
                <a:latin typeface="Times New Roman" panose="02020603050405020304" pitchFamily="18" charset="0"/>
              </a:rPr>
              <a:t>&gt;|&lt;</a:t>
            </a:r>
            <a:r>
              <a:rPr lang="zh-CN" altLang="en-US" sz="2400" b="1" dirty="0">
                <a:latin typeface="Times New Roman" panose="02020603050405020304" pitchFamily="18" charset="0"/>
              </a:rPr>
              <a:t>复合条件</a:t>
            </a:r>
            <a:r>
              <a:rPr lang="en-US" altLang="zh-CN" sz="2400" b="1" dirty="0">
                <a:latin typeface="Times New Roman" panose="02020603050405020304" pitchFamily="18" charset="0"/>
              </a:rPr>
              <a:t>&gt;</a:t>
            </a:r>
            <a:endParaRPr lang="en-US" altLang="zh-CN" sz="2400" b="1" dirty="0">
              <a:latin typeface="Times New Roman" panose="02020603050405020304" pitchFamily="18" charset="0"/>
              <a:cs typeface="Times New Roman" panose="02020603050405020304" pitchFamily="18" charset="0"/>
            </a:endParaRPr>
          </a:p>
          <a:p>
            <a:pPr algn="just">
              <a:spcBef>
                <a:spcPct val="20000"/>
              </a:spcBef>
            </a:pPr>
            <a:r>
              <a:rPr lang="en-US" altLang="zh-CN" sz="2400" b="1" dirty="0">
                <a:latin typeface="Times New Roman" panose="02020603050405020304" pitchFamily="18" charset="0"/>
              </a:rPr>
              <a:t>&lt;</a:t>
            </a:r>
            <a:r>
              <a:rPr lang="zh-CN" altLang="en-US" sz="2400" b="1" dirty="0">
                <a:latin typeface="Times New Roman" panose="02020603050405020304" pitchFamily="18" charset="0"/>
              </a:rPr>
              <a:t>结 论</a:t>
            </a:r>
            <a:r>
              <a:rPr lang="en-US" altLang="zh-CN" sz="2400" b="1" dirty="0">
                <a:latin typeface="Times New Roman" panose="02020603050405020304" pitchFamily="18" charset="0"/>
              </a:rPr>
              <a:t>&gt;::</a:t>
            </a:r>
            <a:r>
              <a:rPr lang="en-US" altLang="zh-CN"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rPr>
              <a:t>&lt;</a:t>
            </a:r>
            <a:r>
              <a:rPr lang="zh-CN" altLang="en-US" sz="2400" b="1" dirty="0">
                <a:latin typeface="Times New Roman" panose="02020603050405020304" pitchFamily="18" charset="0"/>
              </a:rPr>
              <a:t>事实</a:t>
            </a:r>
            <a:r>
              <a:rPr lang="en-US" altLang="zh-CN" sz="2400" b="1" dirty="0">
                <a:latin typeface="Times New Roman" panose="02020603050405020304" pitchFamily="18" charset="0"/>
              </a:rPr>
              <a:t>&gt;|&lt;</a:t>
            </a:r>
            <a:r>
              <a:rPr lang="zh-CN" altLang="en-US" sz="2400" b="1" dirty="0">
                <a:latin typeface="Times New Roman" panose="02020603050405020304" pitchFamily="18" charset="0"/>
              </a:rPr>
              <a:t>操作</a:t>
            </a:r>
            <a:r>
              <a:rPr lang="en-US" altLang="zh-CN" sz="2400" b="1" dirty="0">
                <a:latin typeface="Times New Roman" panose="02020603050405020304" pitchFamily="18" charset="0"/>
              </a:rPr>
              <a:t>&gt;</a:t>
            </a:r>
            <a:endParaRPr lang="en-US" altLang="zh-CN" sz="2400" b="1" dirty="0">
              <a:latin typeface="Times New Roman" panose="02020603050405020304" pitchFamily="18" charset="0"/>
              <a:cs typeface="Times New Roman" panose="02020603050405020304" pitchFamily="18" charset="0"/>
            </a:endParaRPr>
          </a:p>
          <a:p>
            <a:pPr algn="just">
              <a:spcBef>
                <a:spcPct val="20000"/>
              </a:spcBef>
            </a:pPr>
            <a:r>
              <a:rPr lang="en-US" altLang="zh-CN" sz="2400" b="1" dirty="0">
                <a:latin typeface="Times New Roman" panose="02020603050405020304" pitchFamily="18" charset="0"/>
              </a:rPr>
              <a:t>&lt;</a:t>
            </a:r>
            <a:r>
              <a:rPr lang="zh-CN" altLang="en-US" sz="2400" b="1" dirty="0">
                <a:latin typeface="Times New Roman" panose="02020603050405020304" pitchFamily="18" charset="0"/>
              </a:rPr>
              <a:t>复合条件</a:t>
            </a:r>
            <a:r>
              <a:rPr lang="en-US" altLang="zh-CN" sz="2400" b="1" dirty="0">
                <a:latin typeface="Times New Roman" panose="02020603050405020304" pitchFamily="18" charset="0"/>
              </a:rPr>
              <a:t>&gt;::</a:t>
            </a:r>
            <a:r>
              <a:rPr lang="en-US" altLang="zh-CN"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rPr>
              <a:t>&lt;</a:t>
            </a:r>
            <a:r>
              <a:rPr lang="zh-CN" altLang="en-US" sz="2400" b="1" dirty="0">
                <a:latin typeface="Times New Roman" panose="02020603050405020304" pitchFamily="18" charset="0"/>
              </a:rPr>
              <a:t>简单条件</a:t>
            </a:r>
            <a:r>
              <a:rPr lang="en-US" altLang="zh-CN" sz="2400" b="1" dirty="0">
                <a:latin typeface="Times New Roman" panose="02020603050405020304" pitchFamily="18" charset="0"/>
              </a:rPr>
              <a:t>&gt;AND&lt;</a:t>
            </a:r>
            <a:r>
              <a:rPr lang="zh-CN" altLang="en-US" sz="2400" b="1" dirty="0">
                <a:latin typeface="Times New Roman" panose="02020603050405020304" pitchFamily="18" charset="0"/>
              </a:rPr>
              <a:t>简单条件</a:t>
            </a:r>
            <a:r>
              <a:rPr lang="en-US" altLang="zh-CN" sz="2400" b="1" dirty="0">
                <a:latin typeface="Times New Roman" panose="02020603050405020304" pitchFamily="18" charset="0"/>
              </a:rPr>
              <a:t>&gt;[AND&lt;</a:t>
            </a:r>
            <a:r>
              <a:rPr lang="zh-CN" altLang="en-US" sz="2400" b="1" dirty="0">
                <a:latin typeface="Times New Roman" panose="02020603050405020304" pitchFamily="18" charset="0"/>
              </a:rPr>
              <a:t>简单条件</a:t>
            </a:r>
            <a:r>
              <a:rPr lang="en-US" altLang="zh-CN" sz="2400" b="1" dirty="0">
                <a:latin typeface="Times New Roman" panose="02020603050405020304" pitchFamily="18" charset="0"/>
              </a:rPr>
              <a:t>&gt;</a:t>
            </a:r>
            <a:r>
              <a:rPr lang="en-US" altLang="zh-CN" sz="2400" b="1" baseline="22000" dirty="0">
                <a:latin typeface="Times New Roman" panose="02020603050405020304" pitchFamily="18" charset="0"/>
              </a:rPr>
              <a:t>…</a:t>
            </a:r>
            <a:endParaRPr lang="en-US" altLang="zh-CN" sz="2400" b="1" baseline="22000" dirty="0">
              <a:latin typeface="Times New Roman" panose="02020603050405020304" pitchFamily="18" charset="0"/>
              <a:cs typeface="Times New Roman" panose="02020603050405020304" pitchFamily="18" charset="0"/>
            </a:endParaRPr>
          </a:p>
          <a:p>
            <a:pPr algn="just">
              <a:spcBef>
                <a:spcPct val="20000"/>
              </a:spcBef>
            </a:pPr>
            <a:r>
              <a:rPr lang="en-US" altLang="zh-CN" sz="2400" b="1" dirty="0">
                <a:latin typeface="Times New Roman" panose="02020603050405020304" pitchFamily="18" charset="0"/>
              </a:rPr>
              <a:t>                          |&lt;</a:t>
            </a:r>
            <a:r>
              <a:rPr lang="zh-CN" altLang="en-US" sz="2400" b="1" dirty="0">
                <a:latin typeface="Times New Roman" panose="02020603050405020304" pitchFamily="18" charset="0"/>
              </a:rPr>
              <a:t>简单条件</a:t>
            </a:r>
            <a:r>
              <a:rPr lang="en-US" altLang="zh-CN" sz="2400" b="1" dirty="0">
                <a:latin typeface="Times New Roman" panose="02020603050405020304" pitchFamily="18" charset="0"/>
              </a:rPr>
              <a:t>&gt;OR&lt;</a:t>
            </a:r>
            <a:r>
              <a:rPr lang="zh-CN" altLang="en-US" sz="2400" b="1" dirty="0">
                <a:latin typeface="Times New Roman" panose="02020603050405020304" pitchFamily="18" charset="0"/>
              </a:rPr>
              <a:t>简单条件</a:t>
            </a:r>
            <a:r>
              <a:rPr lang="en-US" altLang="zh-CN" sz="2400" b="1" dirty="0">
                <a:latin typeface="Times New Roman" panose="02020603050405020304" pitchFamily="18" charset="0"/>
              </a:rPr>
              <a:t>&gt;[OR&lt;</a:t>
            </a:r>
            <a:r>
              <a:rPr lang="zh-CN" altLang="en-US" sz="2400" b="1" dirty="0">
                <a:latin typeface="Times New Roman" panose="02020603050405020304" pitchFamily="18" charset="0"/>
              </a:rPr>
              <a:t>简单条件</a:t>
            </a:r>
            <a:r>
              <a:rPr lang="en-US" altLang="zh-CN" sz="2400" b="1" dirty="0">
                <a:latin typeface="Times New Roman" panose="02020603050405020304" pitchFamily="18" charset="0"/>
              </a:rPr>
              <a:t>&gt;</a:t>
            </a:r>
            <a:r>
              <a:rPr lang="en-US" altLang="zh-CN" sz="2400" b="1" baseline="22000" dirty="0">
                <a:latin typeface="Times New Roman" panose="02020603050405020304" pitchFamily="18" charset="0"/>
              </a:rPr>
              <a:t>…</a:t>
            </a:r>
            <a:endParaRPr lang="en-US" altLang="zh-CN" sz="2400" b="1" baseline="22000" dirty="0">
              <a:latin typeface="Times New Roman" panose="02020603050405020304" pitchFamily="18" charset="0"/>
            </a:endParaRPr>
          </a:p>
          <a:p>
            <a:pPr algn="just">
              <a:spcBef>
                <a:spcPct val="20000"/>
              </a:spcBef>
            </a:pPr>
            <a:r>
              <a:rPr lang="en-US" altLang="zh-CN" sz="2400" b="1" dirty="0">
                <a:latin typeface="Times New Roman" panose="02020603050405020304" pitchFamily="18" charset="0"/>
              </a:rPr>
              <a:t>&lt;</a:t>
            </a:r>
            <a:r>
              <a:rPr lang="zh-CN" altLang="en-US" sz="2400" b="1" dirty="0">
                <a:latin typeface="Times New Roman" panose="02020603050405020304" pitchFamily="18" charset="0"/>
              </a:rPr>
              <a:t>操  作</a:t>
            </a:r>
            <a:r>
              <a:rPr lang="en-US" altLang="zh-CN" sz="2400" b="1" dirty="0">
                <a:latin typeface="Times New Roman" panose="02020603050405020304" pitchFamily="18" charset="0"/>
              </a:rPr>
              <a:t>&gt;::</a:t>
            </a:r>
            <a:r>
              <a:rPr lang="en-US" altLang="zh-CN"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rPr>
              <a:t>&lt;</a:t>
            </a:r>
            <a:r>
              <a:rPr lang="zh-CN" altLang="en-US" sz="2400" b="1" dirty="0">
                <a:latin typeface="Times New Roman" panose="02020603050405020304" pitchFamily="18" charset="0"/>
              </a:rPr>
              <a:t>操作名</a:t>
            </a:r>
            <a:r>
              <a:rPr lang="en-US" altLang="zh-CN" sz="2400" b="1" dirty="0">
                <a:latin typeface="Times New Roman" panose="02020603050405020304" pitchFamily="18" charset="0"/>
              </a:rPr>
              <a:t>&gt;[(&lt;</a:t>
            </a:r>
            <a:r>
              <a:rPr lang="zh-CN" altLang="en-US" sz="2400" b="1" dirty="0">
                <a:latin typeface="Times New Roman" panose="02020603050405020304" pitchFamily="18" charset="0"/>
              </a:rPr>
              <a:t>变元</a:t>
            </a:r>
            <a:r>
              <a:rPr lang="en-US" altLang="zh-CN" sz="2400" b="1" dirty="0">
                <a:latin typeface="Times New Roman" panose="02020603050405020304" pitchFamily="18" charset="0"/>
              </a:rPr>
              <a:t>&gt;</a:t>
            </a:r>
            <a:r>
              <a:rPr lang="zh-CN" altLang="en-US" sz="2400" b="1" dirty="0">
                <a:latin typeface="Times New Roman" panose="02020603050405020304" pitchFamily="18" charset="0"/>
              </a:rPr>
              <a:t>，</a:t>
            </a:r>
            <a:r>
              <a:rPr lang="en-US" altLang="zh-CN" sz="2400" b="1" baseline="22000" dirty="0">
                <a:latin typeface="Times New Roman" panose="02020603050405020304" pitchFamily="18" charset="0"/>
              </a:rPr>
              <a:t>…</a:t>
            </a:r>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p:txBody>
      </p:sp>
      <p:sp>
        <p:nvSpPr>
          <p:cNvPr id="13319" name="Text Box 5"/>
          <p:cNvSpPr txBox="1">
            <a:spLocks noChangeArrowheads="1"/>
          </p:cNvSpPr>
          <p:nvPr/>
        </p:nvSpPr>
        <p:spPr bwMode="auto">
          <a:xfrm>
            <a:off x="373063" y="5210175"/>
            <a:ext cx="8180387" cy="936347"/>
          </a:xfrm>
          <a:prstGeom prst="rect">
            <a:avLst/>
          </a:prstGeom>
          <a:noFill/>
          <a:ln w="9525">
            <a:noFill/>
            <a:miter lim="800000"/>
          </a:ln>
        </p:spPr>
        <p:txBody>
          <a:bodyPr>
            <a:spAutoFit/>
          </a:bodyPr>
          <a:lstStyle/>
          <a:p>
            <a:pPr>
              <a:lnSpc>
                <a:spcPct val="120000"/>
              </a:lnSpc>
            </a:pPr>
            <a:r>
              <a:rPr lang="zh-CN" altLang="en-US" sz="2400" b="1" dirty="0">
                <a:solidFill>
                  <a:srgbClr val="0000FF"/>
                </a:solidFill>
                <a:latin typeface="宋体" panose="02010600030101010101" pitchFamily="2" charset="-122"/>
              </a:rPr>
              <a:t>符号</a:t>
            </a:r>
            <a:r>
              <a:rPr lang="zh-CN" altLang="en-US" sz="2400" b="1" dirty="0">
                <a:solidFill>
                  <a:srgbClr val="0000FF"/>
                </a:solidFill>
                <a:latin typeface="Times New Roman" panose="02020603050405020304" pitchFamily="18" charset="0"/>
              </a:rPr>
              <a:t>“</a:t>
            </a:r>
            <a:r>
              <a:rPr lang="en-US" altLang="zh-CN" sz="2400" b="1" dirty="0">
                <a:solidFill>
                  <a:srgbClr val="0000FF"/>
                </a:solidFill>
                <a:latin typeface="宋体" panose="02010600030101010101" pitchFamily="2" charset="-122"/>
              </a:rPr>
              <a:t>::</a:t>
            </a:r>
            <a:r>
              <a:rPr lang="en-US" altLang="zh-CN" sz="2400" b="1" dirty="0">
                <a:solidFill>
                  <a:srgbClr val="0000FF"/>
                </a:solidFill>
                <a:latin typeface="Times New Roman" panose="02020603050405020304" pitchFamily="18" charset="0"/>
                <a:cs typeface="Times New Roman" panose="02020603050405020304" pitchFamily="18" charset="0"/>
              </a:rPr>
              <a:t>=</a:t>
            </a:r>
            <a:r>
              <a:rPr lang="en-US" altLang="zh-CN" sz="2400" b="1" dirty="0">
                <a:solidFill>
                  <a:srgbClr val="0000FF"/>
                </a:solidFill>
                <a:latin typeface="Times New Roman" panose="02020603050405020304" pitchFamily="18" charset="0"/>
              </a:rPr>
              <a:t>”</a:t>
            </a:r>
            <a:r>
              <a:rPr lang="zh-CN" altLang="en-US" sz="2400" b="1" dirty="0">
                <a:solidFill>
                  <a:srgbClr val="0000FF"/>
                </a:solidFill>
                <a:latin typeface="宋体" panose="02010600030101010101" pitchFamily="2" charset="-122"/>
              </a:rPr>
              <a:t>表示</a:t>
            </a:r>
            <a:r>
              <a:rPr lang="zh-CN" altLang="en-US" sz="2400" b="1" dirty="0">
                <a:solidFill>
                  <a:srgbClr val="0000FF"/>
                </a:solidFill>
                <a:latin typeface="Times New Roman" panose="02020603050405020304" pitchFamily="18" charset="0"/>
              </a:rPr>
              <a:t>“</a:t>
            </a:r>
            <a:r>
              <a:rPr lang="zh-CN" altLang="en-US" sz="2400" b="1" dirty="0">
                <a:solidFill>
                  <a:srgbClr val="0000FF"/>
                </a:solidFill>
                <a:latin typeface="宋体" panose="02010600030101010101" pitchFamily="2" charset="-122"/>
              </a:rPr>
              <a:t>定义为</a:t>
            </a:r>
            <a:r>
              <a:rPr lang="zh-CN" altLang="en-US" sz="2400" b="1" dirty="0">
                <a:solidFill>
                  <a:srgbClr val="0000FF"/>
                </a:solidFill>
                <a:latin typeface="Times New Roman" panose="02020603050405020304" pitchFamily="18" charset="0"/>
              </a:rPr>
              <a:t>”</a:t>
            </a:r>
            <a:r>
              <a:rPr lang="zh-CN" altLang="en-US" sz="2400" b="1" dirty="0">
                <a:solidFill>
                  <a:srgbClr val="0000FF"/>
                </a:solidFill>
                <a:latin typeface="宋体" panose="02010600030101010101" pitchFamily="2" charset="-122"/>
              </a:rPr>
              <a:t>；符号</a:t>
            </a:r>
            <a:r>
              <a:rPr lang="zh-CN" altLang="en-US" sz="2400" b="1" dirty="0">
                <a:solidFill>
                  <a:srgbClr val="0000FF"/>
                </a:solidFill>
                <a:latin typeface="Times New Roman" panose="02020603050405020304" pitchFamily="18" charset="0"/>
              </a:rPr>
              <a:t>“</a:t>
            </a:r>
            <a:r>
              <a:rPr lang="en-US" altLang="zh-CN" sz="2400" b="1" dirty="0">
                <a:solidFill>
                  <a:srgbClr val="0000FF"/>
                </a:solidFill>
                <a:latin typeface="宋体" panose="02010600030101010101" pitchFamily="2" charset="-122"/>
              </a:rPr>
              <a:t>|</a:t>
            </a:r>
            <a:r>
              <a:rPr lang="en-US" altLang="zh-CN" sz="2400" b="1" dirty="0">
                <a:solidFill>
                  <a:srgbClr val="0000FF"/>
                </a:solidFill>
                <a:latin typeface="Times New Roman" panose="02020603050405020304" pitchFamily="18" charset="0"/>
              </a:rPr>
              <a:t>”</a:t>
            </a:r>
            <a:r>
              <a:rPr lang="zh-CN" altLang="en-US" sz="2400" b="1" dirty="0">
                <a:solidFill>
                  <a:srgbClr val="0000FF"/>
                </a:solidFill>
                <a:latin typeface="宋体" panose="02010600030101010101" pitchFamily="2" charset="-122"/>
              </a:rPr>
              <a:t>表示</a:t>
            </a:r>
            <a:r>
              <a:rPr lang="zh-CN" altLang="en-US" sz="2400" b="1" dirty="0">
                <a:solidFill>
                  <a:srgbClr val="0000FF"/>
                </a:solidFill>
                <a:latin typeface="Times New Roman" panose="02020603050405020304" pitchFamily="18" charset="0"/>
              </a:rPr>
              <a:t>“</a:t>
            </a:r>
            <a:r>
              <a:rPr lang="zh-CN" altLang="en-US" sz="2400" b="1" dirty="0">
                <a:solidFill>
                  <a:srgbClr val="0000FF"/>
                </a:solidFill>
                <a:latin typeface="宋体" panose="02010600030101010101" pitchFamily="2" charset="-122"/>
              </a:rPr>
              <a:t>或者是</a:t>
            </a:r>
            <a:r>
              <a:rPr lang="zh-CN" altLang="en-US" sz="2400" b="1" dirty="0">
                <a:solidFill>
                  <a:srgbClr val="0000FF"/>
                </a:solidFill>
                <a:latin typeface="Times New Roman" panose="02020603050405020304" pitchFamily="18" charset="0"/>
              </a:rPr>
              <a:t>”</a:t>
            </a:r>
            <a:r>
              <a:rPr lang="zh-CN" altLang="en-US" sz="2400" b="1" dirty="0">
                <a:solidFill>
                  <a:srgbClr val="0000FF"/>
                </a:solidFill>
                <a:latin typeface="宋体" panose="02010600030101010101" pitchFamily="2" charset="-122"/>
              </a:rPr>
              <a:t>；符号</a:t>
            </a:r>
            <a:r>
              <a:rPr lang="zh-CN" altLang="en-US" sz="2400" b="1" dirty="0">
                <a:solidFill>
                  <a:srgbClr val="0000FF"/>
                </a:solidFill>
                <a:latin typeface="Times New Roman" panose="02020603050405020304" pitchFamily="18" charset="0"/>
              </a:rPr>
              <a:t>“</a:t>
            </a:r>
            <a:r>
              <a:rPr lang="en-US" altLang="zh-CN" sz="2400" b="1" dirty="0">
                <a:solidFill>
                  <a:srgbClr val="0000FF"/>
                </a:solidFill>
                <a:latin typeface="宋体" panose="02010600030101010101" pitchFamily="2" charset="-122"/>
              </a:rPr>
              <a:t>[ ]</a:t>
            </a:r>
            <a:r>
              <a:rPr lang="en-US" altLang="zh-CN" sz="2400" b="1" dirty="0">
                <a:solidFill>
                  <a:srgbClr val="0000FF"/>
                </a:solidFill>
                <a:latin typeface="Times New Roman" panose="02020603050405020304" pitchFamily="18" charset="0"/>
              </a:rPr>
              <a:t>”</a:t>
            </a:r>
            <a:r>
              <a:rPr lang="zh-CN" altLang="en-US" sz="2400" b="1" dirty="0">
                <a:solidFill>
                  <a:srgbClr val="0000FF"/>
                </a:solidFill>
                <a:latin typeface="宋体" panose="02010600030101010101" pitchFamily="2" charset="-122"/>
              </a:rPr>
              <a:t>表示</a:t>
            </a:r>
            <a:r>
              <a:rPr lang="zh-CN" altLang="en-US" sz="2400" b="1" dirty="0">
                <a:solidFill>
                  <a:srgbClr val="0000FF"/>
                </a:solidFill>
                <a:latin typeface="Times New Roman" panose="02020603050405020304" pitchFamily="18" charset="0"/>
              </a:rPr>
              <a:t>“</a:t>
            </a:r>
            <a:r>
              <a:rPr lang="zh-CN" altLang="en-US" sz="2400" b="1" dirty="0">
                <a:solidFill>
                  <a:srgbClr val="0000FF"/>
                </a:solidFill>
                <a:latin typeface="宋体" panose="02010600030101010101" pitchFamily="2" charset="-122"/>
              </a:rPr>
              <a:t>可缺省</a:t>
            </a:r>
            <a:r>
              <a:rPr lang="zh-CN" altLang="en-US" sz="2400" b="1" dirty="0">
                <a:solidFill>
                  <a:srgbClr val="0000FF"/>
                </a:solidFill>
                <a:latin typeface="Times New Roman" panose="02020603050405020304" pitchFamily="18" charset="0"/>
              </a:rPr>
              <a:t>”</a:t>
            </a:r>
            <a:r>
              <a:rPr lang="zh-CN" altLang="en-US" sz="2400" b="1" dirty="0">
                <a:solidFill>
                  <a:srgbClr val="0000FF"/>
                </a:solidFill>
                <a:latin typeface="宋体" panose="02010600030101010101" pitchFamily="2" charset="-122"/>
              </a:rPr>
              <a:t>。</a:t>
            </a:r>
            <a:r>
              <a:rPr lang="zh-CN" altLang="en-US" sz="2400" dirty="0">
                <a:solidFill>
                  <a:srgbClr val="0000FF"/>
                </a:solidFill>
              </a:rPr>
              <a:t> </a:t>
            </a:r>
            <a:endParaRPr lang="zh-CN" altLang="en-US" sz="2400" dirty="0">
              <a:solidFill>
                <a:srgbClr val="0000FF"/>
              </a:solidFill>
            </a:endParaRPr>
          </a:p>
        </p:txBody>
      </p:sp>
      <p:graphicFrame>
        <p:nvGraphicFramePr>
          <p:cNvPr id="13314" name="Object 6"/>
          <p:cNvGraphicFramePr>
            <a:graphicFrameLocks noChangeAspect="1"/>
          </p:cNvGraphicFramePr>
          <p:nvPr/>
        </p:nvGraphicFramePr>
        <p:xfrm>
          <a:off x="2984664" y="2429968"/>
          <a:ext cx="434975" cy="311150"/>
        </p:xfrm>
        <a:graphic>
          <a:graphicData uri="http://schemas.openxmlformats.org/presentationml/2006/ole">
            <mc:AlternateContent xmlns:mc="http://schemas.openxmlformats.org/markup-compatibility/2006">
              <mc:Choice xmlns:v="urn:schemas-microsoft-com:vml" Requires="v">
                <p:oleObj spid="_x0000_s14535" name="Equation" r:id="rId1" imgW="4572000" imgH="3352800" progId="Equation.3">
                  <p:embed/>
                </p:oleObj>
              </mc:Choice>
              <mc:Fallback>
                <p:oleObj name="Equation" r:id="rId1" imgW="4572000" imgH="3352800" progId="Equation.3">
                  <p:embed/>
                  <p:pic>
                    <p:nvPicPr>
                      <p:cNvPr id="0" name="Object 6"/>
                      <p:cNvPicPr>
                        <a:picLocks noChangeAspect="1"/>
                      </p:cNvPicPr>
                      <p:nvPr/>
                    </p:nvPicPr>
                    <p:blipFill>
                      <a:blip r:embed="rId2"/>
                      <a:stretch>
                        <a:fillRect/>
                      </a:stretch>
                    </p:blipFill>
                    <p:spPr>
                      <a:xfrm>
                        <a:off x="2984664" y="2429968"/>
                        <a:ext cx="434975" cy="311150"/>
                      </a:xfrm>
                      <a:prstGeom prst="rect">
                        <a:avLst/>
                      </a:prstGeom>
                      <a:noFill/>
                      <a:ln w="9525">
                        <a:noFill/>
                      </a:ln>
                    </p:spPr>
                  </p:pic>
                </p:oleObj>
              </mc:Fallback>
            </mc:AlternateContent>
          </a:graphicData>
        </a:graphic>
      </p:graphicFrame>
    </p:spTree>
  </p:cSld>
  <p:clrMapOvr>
    <a:masterClrMapping/>
  </p:clrMapOvr>
  <p:transition>
    <p:random/>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pPr>
              <a:defRPr/>
            </a:pPr>
            <a:fld id="{82227C12-0A9D-4045-8A90-DFF61BC5C20E}" type="slidenum">
              <a:rPr lang="ja-JP" altLang="en-US" smtClean="0"/>
            </a:fld>
            <a:endParaRPr lang="en-US" altLang="ja-JP"/>
          </a:p>
        </p:txBody>
      </p:sp>
      <p:sp>
        <p:nvSpPr>
          <p:cNvPr id="4" name="内容占位符 3"/>
          <p:cNvSpPr>
            <a:spLocks noGrp="1"/>
          </p:cNvSpPr>
          <p:nvPr>
            <p:ph sz="quarter" idx="1"/>
          </p:nvPr>
        </p:nvSpPr>
        <p:spPr/>
        <p:txBody>
          <a:bodyPr/>
          <a:lstStyle/>
          <a:p>
            <a:pPr lvl="1">
              <a:lnSpc>
                <a:spcPct val="120000"/>
              </a:lnSpc>
              <a:spcAft>
                <a:spcPct val="20000"/>
              </a:spcAft>
            </a:pPr>
            <a:r>
              <a:rPr lang="zh-CN" altLang="ru-RU" b="1" dirty="0">
                <a:latin typeface="仿宋" panose="02010609060101010101" pitchFamily="49" charset="-122"/>
                <a:ea typeface="仿宋" panose="02010609060101010101" pitchFamily="49" charset="-122"/>
              </a:rPr>
              <a:t>纽厄尔和西蒙 </a:t>
            </a:r>
            <a:r>
              <a:rPr lang="ru-RU" altLang="zh-CN" b="1" dirty="0">
                <a:latin typeface="仿宋" panose="02010609060101010101" pitchFamily="49" charset="-122"/>
                <a:ea typeface="仿宋" panose="02010609060101010101" pitchFamily="49" charset="-122"/>
              </a:rPr>
              <a:t>Newell &amp; Simon</a:t>
            </a:r>
            <a:r>
              <a:rPr lang="zh-CN" altLang="ru-RU" b="1" dirty="0">
                <a:latin typeface="仿宋" panose="02010609060101010101" pitchFamily="49" charset="-122"/>
                <a:ea typeface="仿宋" panose="02010609060101010101" pitchFamily="49" charset="-122"/>
              </a:rPr>
              <a:t>（</a:t>
            </a:r>
            <a:r>
              <a:rPr lang="ru-RU" altLang="zh-CN" b="1" dirty="0">
                <a:latin typeface="仿宋" panose="02010609060101010101" pitchFamily="49" charset="-122"/>
                <a:ea typeface="仿宋" panose="02010609060101010101" pitchFamily="49" charset="-122"/>
              </a:rPr>
              <a:t>1972</a:t>
            </a:r>
            <a:r>
              <a:rPr lang="zh-CN" altLang="ru-RU" b="1" dirty="0">
                <a:latin typeface="仿宋" panose="02010609060101010101" pitchFamily="49" charset="-122"/>
                <a:ea typeface="仿宋" panose="02010609060101010101" pitchFamily="49" charset="-122"/>
              </a:rPr>
              <a:t>）：总结人类的认知模型：</a:t>
            </a:r>
            <a:endParaRPr lang="zh-CN" altLang="ru-RU" b="1" dirty="0">
              <a:latin typeface="仿宋" panose="02010609060101010101" pitchFamily="49" charset="-122"/>
              <a:ea typeface="仿宋" panose="02010609060101010101" pitchFamily="49" charset="-122"/>
            </a:endParaRPr>
          </a:p>
          <a:p>
            <a:pPr lvl="2">
              <a:lnSpc>
                <a:spcPct val="120000"/>
              </a:lnSpc>
              <a:spcAft>
                <a:spcPct val="20000"/>
              </a:spcAft>
            </a:pPr>
            <a:r>
              <a:rPr lang="zh-CN" altLang="ru-RU" b="1" dirty="0">
                <a:latin typeface="仿宋" panose="02010609060101010101" pitchFamily="49" charset="-122"/>
                <a:ea typeface="仿宋" panose="02010609060101010101" pitchFamily="49" charset="-122"/>
              </a:rPr>
              <a:t>长期记忆 </a:t>
            </a:r>
            <a:r>
              <a:rPr lang="ru-RU" altLang="zh-CN" b="1" dirty="0">
                <a:latin typeface="仿宋" panose="02010609060101010101" pitchFamily="49" charset="-122"/>
                <a:ea typeface="仿宋" panose="02010609060101010101" pitchFamily="49" charset="-122"/>
              </a:rPr>
              <a:t>- </a:t>
            </a:r>
            <a:r>
              <a:rPr lang="zh-CN" altLang="ru-RU" b="1" dirty="0">
                <a:latin typeface="仿宋" panose="02010609060101010101" pitchFamily="49" charset="-122"/>
                <a:ea typeface="仿宋" panose="02010609060101010101" pitchFamily="49" charset="-122"/>
              </a:rPr>
              <a:t>大脑中积累的知识和经验部分（大容量的、松散的、表现为认识</a:t>
            </a:r>
            <a:r>
              <a:rPr lang="ru-RU" altLang="zh-CN" b="1" dirty="0">
                <a:latin typeface="仿宋" panose="02010609060101010101" pitchFamily="49" charset="-122"/>
                <a:ea typeface="仿宋" panose="02010609060101010101" pitchFamily="49" charset="-122"/>
              </a:rPr>
              <a:t>-</a:t>
            </a:r>
            <a:r>
              <a:rPr lang="zh-CN" altLang="ru-RU" b="1" dirty="0">
                <a:latin typeface="仿宋" panose="02010609060101010101" pitchFamily="49" charset="-122"/>
                <a:ea typeface="仿宋" panose="02010609060101010101" pitchFamily="49" charset="-122"/>
              </a:rPr>
              <a:t>行为的知识块）</a:t>
            </a:r>
            <a:endParaRPr lang="zh-CN" altLang="ru-RU" b="1" dirty="0">
              <a:latin typeface="仿宋" panose="02010609060101010101" pitchFamily="49" charset="-122"/>
              <a:ea typeface="仿宋" panose="02010609060101010101" pitchFamily="49" charset="-122"/>
            </a:endParaRPr>
          </a:p>
          <a:p>
            <a:pPr lvl="2">
              <a:lnSpc>
                <a:spcPct val="120000"/>
              </a:lnSpc>
              <a:spcAft>
                <a:spcPct val="20000"/>
              </a:spcAft>
            </a:pPr>
            <a:r>
              <a:rPr lang="zh-CN" altLang="ru-RU" b="1" dirty="0">
                <a:latin typeface="仿宋" panose="02010609060101010101" pitchFamily="49" charset="-122"/>
                <a:ea typeface="仿宋" panose="02010609060101010101" pitchFamily="49" charset="-122"/>
              </a:rPr>
              <a:t>短时记忆</a:t>
            </a:r>
            <a:r>
              <a:rPr lang="zh-CN" altLang="ru-RU" b="1" i="1" dirty="0">
                <a:latin typeface="仿宋" panose="02010609060101010101" pitchFamily="49" charset="-122"/>
                <a:ea typeface="仿宋" panose="02010609060101010101" pitchFamily="49" charset="-122"/>
              </a:rPr>
              <a:t> </a:t>
            </a:r>
            <a:r>
              <a:rPr lang="ru-RU" altLang="zh-CN" b="1" dirty="0">
                <a:latin typeface="仿宋" panose="02010609060101010101" pitchFamily="49" charset="-122"/>
                <a:ea typeface="仿宋" panose="02010609060101010101" pitchFamily="49" charset="-122"/>
              </a:rPr>
              <a:t>–</a:t>
            </a:r>
            <a:r>
              <a:rPr lang="zh-CN" altLang="ru-RU" b="1" dirty="0">
                <a:latin typeface="仿宋" panose="02010609060101010101" pitchFamily="49" charset="-122"/>
                <a:ea typeface="仿宋" panose="02010609060101010101" pitchFamily="49" charset="-122"/>
              </a:rPr>
              <a:t>由感官输入的信息以及求解具体问题所需的、临时存放的知识块（小容量的动态变化的知识 ）；</a:t>
            </a:r>
            <a:endParaRPr lang="zh-CN" altLang="ru-RU" b="1" dirty="0">
              <a:latin typeface="仿宋" panose="02010609060101010101" pitchFamily="49" charset="-122"/>
              <a:ea typeface="仿宋" panose="02010609060101010101" pitchFamily="49" charset="-122"/>
            </a:endParaRPr>
          </a:p>
          <a:p>
            <a:pPr lvl="2">
              <a:lnSpc>
                <a:spcPct val="120000"/>
              </a:lnSpc>
              <a:spcAft>
                <a:spcPct val="20000"/>
              </a:spcAft>
            </a:pPr>
            <a:r>
              <a:rPr lang="zh-CN" altLang="ru-RU" b="1" dirty="0">
                <a:latin typeface="仿宋" panose="02010609060101010101" pitchFamily="49" charset="-122"/>
                <a:ea typeface="仿宋" panose="02010609060101010101" pitchFamily="49" charset="-122"/>
              </a:rPr>
              <a:t>认知处理器 </a:t>
            </a:r>
            <a:r>
              <a:rPr lang="ru-RU" altLang="zh-CN" b="1" dirty="0">
                <a:latin typeface="仿宋" panose="02010609060101010101" pitchFamily="49" charset="-122"/>
                <a:ea typeface="仿宋" panose="02010609060101010101" pitchFamily="49" charset="-122"/>
              </a:rPr>
              <a:t>– </a:t>
            </a:r>
            <a:r>
              <a:rPr lang="zh-CN" altLang="ru-RU" b="1" dirty="0">
                <a:latin typeface="仿宋" panose="02010609060101010101" pitchFamily="49" charset="-122"/>
                <a:ea typeface="仿宋" panose="02010609060101010101" pitchFamily="49" charset="-122"/>
              </a:rPr>
              <a:t>人类求解问题可视为从长期记忆的成块知识中找出由当前输入信息激活的那些知识块，并按优先级排序有选择地执行某个</a:t>
            </a:r>
            <a:r>
              <a:rPr lang="zh-CN" altLang="ru-RU" b="1" dirty="0" smtClean="0">
                <a:latin typeface="仿宋" panose="02010609060101010101" pitchFamily="49" charset="-122"/>
                <a:ea typeface="仿宋" panose="02010609060101010101" pitchFamily="49" charset="-122"/>
              </a:rPr>
              <a:t>知识</a:t>
            </a:r>
            <a:r>
              <a:rPr lang="zh-CN" altLang="en-US" b="1" dirty="0" smtClean="0">
                <a:latin typeface="仿宋" panose="02010609060101010101" pitchFamily="49" charset="-122"/>
                <a:ea typeface="仿宋" panose="02010609060101010101" pitchFamily="49" charset="-122"/>
              </a:rPr>
              <a:t>块</a:t>
            </a:r>
            <a:r>
              <a:rPr lang="zh-CN" altLang="ru-RU" b="1" dirty="0" smtClean="0">
                <a:latin typeface="仿宋" panose="02010609060101010101" pitchFamily="49" charset="-122"/>
                <a:ea typeface="仿宋" panose="02010609060101010101" pitchFamily="49" charset="-122"/>
              </a:rPr>
              <a:t>的过程</a:t>
            </a:r>
            <a:r>
              <a:rPr lang="zh-CN" altLang="en-US" b="1" dirty="0" smtClean="0">
                <a:latin typeface="仿宋" panose="02010609060101010101" pitchFamily="49" charset="-122"/>
                <a:ea typeface="仿宋" panose="02010609060101010101" pitchFamily="49" charset="-122"/>
              </a:rPr>
              <a:t>。</a:t>
            </a:r>
            <a:endParaRPr lang="zh-CN" altLang="ru-RU" b="1" dirty="0">
              <a:latin typeface="仿宋" panose="02010609060101010101" pitchFamily="49" charset="-122"/>
              <a:ea typeface="仿宋" panose="02010609060101010101" pitchFamily="49" charset="-122"/>
            </a:endParaRPr>
          </a:p>
          <a:p>
            <a:endParaRPr lang="zh-CN" altLang="en-US" dirty="0">
              <a:latin typeface="仿宋" panose="02010609060101010101" pitchFamily="49" charset="-122"/>
              <a:ea typeface="仿宋" panose="02010609060101010101" pitchFamily="49" charset="-122"/>
            </a:endParaRPr>
          </a:p>
        </p:txBody>
      </p:sp>
      <p:sp>
        <p:nvSpPr>
          <p:cNvPr id="5" name="Rectangle 2"/>
          <p:cNvSpPr>
            <a:spLocks noGrp="1" noChangeArrowheads="1"/>
          </p:cNvSpPr>
          <p:nvPr>
            <p:ph type="title"/>
          </p:nvPr>
        </p:nvSpPr>
        <p:spPr>
          <a:xfrm>
            <a:off x="301752" y="228600"/>
            <a:ext cx="8534400" cy="758952"/>
          </a:xfrm>
        </p:spPr>
        <p:txBody>
          <a:bodyPr/>
          <a:lstStyle/>
          <a:p>
            <a:pPr eaLnBrk="1" hangingPunct="1"/>
            <a:r>
              <a:rPr lang="en-US" altLang="zh-CN" b="1" dirty="0" smtClean="0">
                <a:solidFill>
                  <a:schemeClr val="tx1"/>
                </a:solidFill>
                <a:latin typeface="仿宋" panose="02010609060101010101" pitchFamily="49" charset="-122"/>
                <a:ea typeface="仿宋" panose="02010609060101010101" pitchFamily="49" charset="-122"/>
              </a:rPr>
              <a:t>2.4.2  </a:t>
            </a:r>
            <a:r>
              <a:rPr lang="zh-CN" altLang="en-US" b="1" dirty="0" smtClean="0">
                <a:solidFill>
                  <a:schemeClr val="tx1"/>
                </a:solidFill>
                <a:latin typeface="仿宋" panose="02010609060101010101" pitchFamily="49" charset="-122"/>
                <a:ea typeface="仿宋" panose="02010609060101010101" pitchFamily="49" charset="-122"/>
              </a:rPr>
              <a:t>产生式系统</a:t>
            </a:r>
            <a:endParaRPr lang="zh-CN" altLang="en-US" b="1" dirty="0" smtClean="0">
              <a:solidFill>
                <a:schemeClr val="tx1"/>
              </a:solidFill>
              <a:latin typeface="仿宋" panose="02010609060101010101" pitchFamily="49" charset="-122"/>
              <a:ea typeface="仿宋" panose="02010609060101010101" pitchFamily="49" charset="-122"/>
            </a:endParaRPr>
          </a:p>
        </p:txBody>
      </p:sp>
    </p:spTree>
  </p:cSld>
  <p:clrMapOvr>
    <a:masterClrMapping/>
  </p:clrMapOvr>
  <p:transition>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b="1" dirty="0">
                <a:solidFill>
                  <a:schemeClr val="tx1"/>
                </a:solidFill>
                <a:latin typeface="仿宋" panose="02010609060101010101" pitchFamily="49" charset="-122"/>
                <a:ea typeface="仿宋" panose="02010609060101010101" pitchFamily="49" charset="-122"/>
              </a:rPr>
              <a:t>2.1.3 </a:t>
            </a:r>
            <a:r>
              <a:rPr lang="zh-CN" altLang="en-US" sz="3600" b="1" dirty="0">
                <a:solidFill>
                  <a:schemeClr val="tx1"/>
                </a:solidFill>
                <a:latin typeface="仿宋" panose="02010609060101010101" pitchFamily="49" charset="-122"/>
                <a:ea typeface="仿宋" panose="02010609060101010101" pitchFamily="49" charset="-122"/>
              </a:rPr>
              <a:t>知识的</a:t>
            </a:r>
            <a:r>
              <a:rPr lang="zh-CN" altLang="en-US" sz="3600" b="1" dirty="0" smtClean="0">
                <a:solidFill>
                  <a:schemeClr val="tx1"/>
                </a:solidFill>
                <a:latin typeface="仿宋" panose="02010609060101010101" pitchFamily="49" charset="-122"/>
                <a:ea typeface="仿宋" panose="02010609060101010101" pitchFamily="49" charset="-122"/>
              </a:rPr>
              <a:t>特性</a:t>
            </a:r>
            <a:endParaRPr lang="zh-CN" altLang="en-US" sz="3600" b="1" dirty="0">
              <a:solidFill>
                <a:schemeClr val="tx1"/>
              </a:solidFill>
              <a:latin typeface="仿宋" panose="02010609060101010101" pitchFamily="49" charset="-122"/>
              <a:ea typeface="仿宋" panose="02010609060101010101" pitchFamily="49" charset="-122"/>
            </a:endParaRPr>
          </a:p>
        </p:txBody>
      </p:sp>
      <p:sp>
        <p:nvSpPr>
          <p:cNvPr id="24578" name="灯片编号占位符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96BE539-94FB-4218-9046-310EDDDA25E2}" type="slidenum">
              <a:rPr lang="ja-JP" altLang="en-US">
                <a:solidFill>
                  <a:srgbClr val="A50021"/>
                </a:solidFill>
                <a:ea typeface="MS PGothic" panose="020B0600070205080204" pitchFamily="34" charset="-128"/>
              </a:rPr>
            </a:fld>
            <a:endParaRPr lang="en-US" altLang="ja-JP">
              <a:solidFill>
                <a:srgbClr val="A50021"/>
              </a:solidFill>
              <a:ea typeface="MS PGothic" panose="020B0600070205080204" pitchFamily="34" charset="-128"/>
            </a:endParaRPr>
          </a:p>
        </p:txBody>
      </p:sp>
      <p:sp>
        <p:nvSpPr>
          <p:cNvPr id="156677" name="Rectangle 5"/>
          <p:cNvSpPr>
            <a:spLocks noChangeArrowheads="1"/>
          </p:cNvSpPr>
          <p:nvPr/>
        </p:nvSpPr>
        <p:spPr bwMode="auto">
          <a:xfrm>
            <a:off x="381000" y="1385888"/>
            <a:ext cx="8458200" cy="591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nSpc>
                <a:spcPct val="120000"/>
              </a:lnSpc>
              <a:spcBef>
                <a:spcPct val="50000"/>
              </a:spcBef>
              <a:buClr>
                <a:schemeClr val="tx1"/>
              </a:buClr>
              <a:buFont typeface="Wingdings" panose="05000000000000000000" pitchFamily="2" charset="2"/>
              <a:buAutoNum type="arabicPeriod" startAt="2"/>
            </a:pPr>
            <a:r>
              <a:rPr lang="en-US" altLang="zh-CN" sz="3000" b="1" dirty="0"/>
              <a:t> </a:t>
            </a:r>
            <a:r>
              <a:rPr lang="zh-CN" altLang="en-US" sz="3000" b="1" dirty="0" smtClean="0"/>
              <a:t>不确定性</a:t>
            </a:r>
            <a:endParaRPr lang="zh-CN" altLang="en-US" sz="2600" b="1" dirty="0"/>
          </a:p>
        </p:txBody>
      </p:sp>
      <p:sp>
        <p:nvSpPr>
          <p:cNvPr id="156678" name="Rectangle 6"/>
          <p:cNvSpPr>
            <a:spLocks noChangeArrowheads="1"/>
          </p:cNvSpPr>
          <p:nvPr/>
        </p:nvSpPr>
        <p:spPr bwMode="auto">
          <a:xfrm>
            <a:off x="0" y="2071688"/>
            <a:ext cx="5486400" cy="2613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1257300" lvl="2" indent="-342900">
              <a:lnSpc>
                <a:spcPct val="120000"/>
              </a:lnSpc>
              <a:spcBef>
                <a:spcPct val="50000"/>
              </a:spcBef>
              <a:buClr>
                <a:schemeClr val="accent2"/>
              </a:buClr>
              <a:buFont typeface="Wingdings" panose="05000000000000000000" pitchFamily="2" charset="2"/>
              <a:buAutoNum type="circleNumDbPlain"/>
            </a:pPr>
            <a:r>
              <a:rPr lang="en-US" altLang="zh-CN" sz="2600" b="1"/>
              <a:t> </a:t>
            </a:r>
            <a:r>
              <a:rPr lang="zh-CN" altLang="en-US" sz="2600" b="1"/>
              <a:t>随机性引起的不确定性 </a:t>
            </a:r>
            <a:endParaRPr lang="zh-CN" altLang="en-US" sz="2600" b="1"/>
          </a:p>
          <a:p>
            <a:pPr marL="1257300" lvl="2" indent="-342900">
              <a:lnSpc>
                <a:spcPct val="120000"/>
              </a:lnSpc>
              <a:spcBef>
                <a:spcPct val="50000"/>
              </a:spcBef>
              <a:buClr>
                <a:schemeClr val="accent2"/>
              </a:buClr>
              <a:buFont typeface="Wingdings" panose="05000000000000000000" pitchFamily="2" charset="2"/>
              <a:buAutoNum type="circleNumDbPlain"/>
            </a:pPr>
            <a:r>
              <a:rPr lang="zh-CN" altLang="en-US" sz="2600" b="1"/>
              <a:t> 模糊性引起的不确定性 </a:t>
            </a:r>
            <a:endParaRPr lang="zh-CN" altLang="en-US" sz="2600" b="1"/>
          </a:p>
          <a:p>
            <a:pPr marL="1257300" lvl="2" indent="-342900">
              <a:lnSpc>
                <a:spcPct val="120000"/>
              </a:lnSpc>
              <a:spcBef>
                <a:spcPct val="50000"/>
              </a:spcBef>
              <a:buClr>
                <a:schemeClr val="accent2"/>
              </a:buClr>
              <a:buFont typeface="Wingdings" panose="05000000000000000000" pitchFamily="2" charset="2"/>
              <a:buAutoNum type="circleNumDbPlain"/>
            </a:pPr>
            <a:r>
              <a:rPr lang="zh-CN" altLang="en-US" sz="2600" b="1"/>
              <a:t> 经验引起的不确定性</a:t>
            </a:r>
            <a:endParaRPr lang="zh-CN" altLang="en-US" sz="2600" b="1"/>
          </a:p>
          <a:p>
            <a:pPr marL="1257300" lvl="2" indent="-342900">
              <a:lnSpc>
                <a:spcPct val="120000"/>
              </a:lnSpc>
              <a:spcBef>
                <a:spcPct val="50000"/>
              </a:spcBef>
              <a:buClr>
                <a:schemeClr val="accent2"/>
              </a:buClr>
              <a:buFont typeface="Wingdings" panose="05000000000000000000" pitchFamily="2" charset="2"/>
              <a:buAutoNum type="circleNumDbPlain"/>
            </a:pPr>
            <a:r>
              <a:rPr lang="zh-CN" altLang="en-US" sz="2600" b="1"/>
              <a:t> 不完全性引起的不确定性</a:t>
            </a:r>
            <a:endParaRPr lang="zh-CN" altLang="en-US" sz="2600" b="1"/>
          </a:p>
        </p:txBody>
      </p:sp>
      <p:sp>
        <p:nvSpPr>
          <p:cNvPr id="156679" name="AutoShape 7"/>
          <p:cNvSpPr/>
          <p:nvPr/>
        </p:nvSpPr>
        <p:spPr bwMode="auto">
          <a:xfrm>
            <a:off x="3124200" y="365125"/>
            <a:ext cx="6019800" cy="1524000"/>
          </a:xfrm>
          <a:prstGeom prst="accentCallout2">
            <a:avLst>
              <a:gd name="adj1" fmla="val 7500"/>
              <a:gd name="adj2" fmla="val -1264"/>
              <a:gd name="adj3" fmla="val 7500"/>
              <a:gd name="adj4" fmla="val -6963"/>
              <a:gd name="adj5" fmla="val 90208"/>
              <a:gd name="adj6" fmla="val -12894"/>
            </a:avLst>
          </a:prstGeom>
          <a:solidFill>
            <a:schemeClr val="accent1"/>
          </a:solidFill>
          <a:ln w="9525">
            <a:solidFill>
              <a:schemeClr val="tx1"/>
            </a:solidFill>
            <a:miter lim="800000"/>
          </a:ln>
        </p:spPr>
        <p:txBody>
          <a:bodyPr/>
          <a:lstStyle/>
          <a:p>
            <a:pPr lvl="0">
              <a:lnSpc>
                <a:spcPct val="90000"/>
              </a:lnSpc>
              <a:spcBef>
                <a:spcPct val="20000"/>
              </a:spcBef>
              <a:buClr>
                <a:srgbClr val="CCB400"/>
              </a:buClr>
            </a:pPr>
            <a:r>
              <a:rPr lang="zh-CN" altLang="en-US" sz="2600" b="1">
                <a:solidFill>
                  <a:prstClr val="black"/>
                </a:solidFill>
              </a:rPr>
              <a:t>知识状态：“真”</a:t>
            </a:r>
            <a:endParaRPr lang="zh-CN" altLang="en-US" sz="2600" b="1">
              <a:solidFill>
                <a:prstClr val="black"/>
              </a:solidFill>
            </a:endParaRPr>
          </a:p>
          <a:p>
            <a:pPr lvl="0">
              <a:lnSpc>
                <a:spcPct val="90000"/>
              </a:lnSpc>
              <a:spcBef>
                <a:spcPct val="20000"/>
              </a:spcBef>
              <a:buClr>
                <a:srgbClr val="CCB400"/>
              </a:buClr>
            </a:pPr>
            <a:r>
              <a:rPr lang="zh-CN" altLang="en-US" sz="3000" b="1">
                <a:solidFill>
                  <a:prstClr val="black"/>
                </a:solidFill>
              </a:rPr>
              <a:t>                </a:t>
            </a:r>
            <a:r>
              <a:rPr lang="zh-CN" altLang="en-US" sz="2600" b="1">
                <a:solidFill>
                  <a:prstClr val="black"/>
                </a:solidFill>
              </a:rPr>
              <a:t>“假”</a:t>
            </a:r>
            <a:endParaRPr lang="zh-CN" altLang="en-US" sz="2600" b="1">
              <a:solidFill>
                <a:prstClr val="black"/>
              </a:solidFill>
            </a:endParaRPr>
          </a:p>
          <a:p>
            <a:pPr lvl="0">
              <a:lnSpc>
                <a:spcPct val="90000"/>
              </a:lnSpc>
              <a:spcBef>
                <a:spcPct val="20000"/>
              </a:spcBef>
              <a:buClr>
                <a:srgbClr val="CCB400"/>
              </a:buClr>
            </a:pPr>
            <a:r>
              <a:rPr lang="zh-CN" altLang="en-US" sz="2600" b="1">
                <a:solidFill>
                  <a:prstClr val="black"/>
                </a:solidFill>
              </a:rPr>
              <a:t>      </a:t>
            </a:r>
            <a:r>
              <a:rPr lang="zh-CN" altLang="en-US" sz="2600" b="1">
                <a:solidFill>
                  <a:srgbClr val="CCB400"/>
                </a:solidFill>
              </a:rPr>
              <a:t>“真”与“假”之间的中间状态</a:t>
            </a:r>
            <a:r>
              <a:rPr lang="zh-CN" altLang="en-US" sz="3000" b="1">
                <a:solidFill>
                  <a:prstClr val="black"/>
                </a:solidFill>
              </a:rPr>
              <a:t>  </a:t>
            </a:r>
            <a:endParaRPr lang="zh-CN" altLang="en-US" sz="3000" b="1">
              <a:solidFill>
                <a:prstClr val="black"/>
              </a:solidFill>
            </a:endParaRPr>
          </a:p>
          <a:p>
            <a:pPr lvl="0" algn="ctr"/>
            <a:endParaRPr lang="en-US" altLang="zh-CN" dirty="0">
              <a:solidFill>
                <a:prstClr val="black"/>
              </a:solidFill>
            </a:endParaRPr>
          </a:p>
        </p:txBody>
      </p:sp>
      <p:sp>
        <p:nvSpPr>
          <p:cNvPr id="156680" name="AutoShape 8"/>
          <p:cNvSpPr/>
          <p:nvPr/>
        </p:nvSpPr>
        <p:spPr bwMode="auto">
          <a:xfrm>
            <a:off x="3581400" y="1309688"/>
            <a:ext cx="5459413" cy="609600"/>
          </a:xfrm>
          <a:prstGeom prst="borderCallout2">
            <a:avLst>
              <a:gd name="adj1" fmla="val 18750"/>
              <a:gd name="adj2" fmla="val -1394"/>
              <a:gd name="adj3" fmla="val 18750"/>
              <a:gd name="adj4" fmla="val -6194"/>
              <a:gd name="adj5" fmla="val 149741"/>
              <a:gd name="adj6" fmla="val -11139"/>
            </a:avLst>
          </a:prstGeom>
          <a:solidFill>
            <a:schemeClr val="bg2"/>
          </a:solidFill>
          <a:ln w="9525">
            <a:solidFill>
              <a:schemeClr val="tx1"/>
            </a:solidFill>
            <a:miter lim="800000"/>
          </a:ln>
        </p:spPr>
        <p:txBody>
          <a:bodyPr/>
          <a:lstStyle/>
          <a:p>
            <a:pPr lvl="0" algn="ctr"/>
            <a:r>
              <a:rPr lang="en-US" altLang="zh-CN" sz="2400" b="1">
                <a:solidFill>
                  <a:prstClr val="black"/>
                </a:solidFill>
                <a:latin typeface="Times New Roman" panose="02020603050405020304" pitchFamily="18" charset="0"/>
              </a:rPr>
              <a:t>“</a:t>
            </a:r>
            <a:r>
              <a:rPr lang="zh-CN" altLang="en-US" sz="2400" b="1">
                <a:solidFill>
                  <a:prstClr val="black"/>
                </a:solidFill>
                <a:latin typeface="宋体" panose="02010600030101010101" pitchFamily="2" charset="-122"/>
              </a:rPr>
              <a:t>如果头痛且流涕，则</a:t>
            </a:r>
            <a:r>
              <a:rPr lang="zh-CN" altLang="en-US" sz="2400" b="1">
                <a:solidFill>
                  <a:srgbClr val="CCB400"/>
                </a:solidFill>
                <a:latin typeface="宋体" panose="02010600030101010101" pitchFamily="2" charset="-122"/>
              </a:rPr>
              <a:t>有可能</a:t>
            </a:r>
            <a:r>
              <a:rPr lang="zh-CN" altLang="en-US" sz="2400" b="1">
                <a:solidFill>
                  <a:prstClr val="black"/>
                </a:solidFill>
                <a:latin typeface="宋体" panose="02010600030101010101" pitchFamily="2" charset="-122"/>
              </a:rPr>
              <a:t>患了感冒</a:t>
            </a:r>
            <a:r>
              <a:rPr lang="zh-CN" altLang="en-US" sz="2400" b="1">
                <a:solidFill>
                  <a:prstClr val="black"/>
                </a:solidFill>
                <a:latin typeface="Times New Roman" panose="02020603050405020304" pitchFamily="18" charset="0"/>
              </a:rPr>
              <a:t>”</a:t>
            </a:r>
            <a:r>
              <a:rPr lang="zh-CN" altLang="en-US" b="1">
                <a:solidFill>
                  <a:prstClr val="black"/>
                </a:solidFill>
              </a:rPr>
              <a:t> </a:t>
            </a:r>
            <a:endParaRPr lang="zh-CN" altLang="en-US" b="1">
              <a:solidFill>
                <a:prstClr val="black"/>
              </a:solidFill>
            </a:endParaRPr>
          </a:p>
        </p:txBody>
      </p:sp>
      <p:sp>
        <p:nvSpPr>
          <p:cNvPr id="156681" name="AutoShape 9"/>
          <p:cNvSpPr/>
          <p:nvPr/>
        </p:nvSpPr>
        <p:spPr bwMode="auto">
          <a:xfrm>
            <a:off x="6229350" y="2135188"/>
            <a:ext cx="1828800" cy="609600"/>
          </a:xfrm>
          <a:prstGeom prst="borderCallout2">
            <a:avLst>
              <a:gd name="adj1" fmla="val 18750"/>
              <a:gd name="adj2" fmla="val -4167"/>
              <a:gd name="adj3" fmla="val 18750"/>
              <a:gd name="adj4" fmla="val -57639"/>
              <a:gd name="adj5" fmla="val 130731"/>
              <a:gd name="adj6" fmla="val -112847"/>
            </a:avLst>
          </a:prstGeom>
          <a:solidFill>
            <a:schemeClr val="bg2"/>
          </a:solidFill>
          <a:ln w="9525">
            <a:solidFill>
              <a:schemeClr val="tx1"/>
            </a:solidFill>
            <a:miter lim="800000"/>
          </a:ln>
        </p:spPr>
        <p:txBody>
          <a:bodyPr/>
          <a:lstStyle/>
          <a:p>
            <a:pPr lvl="0" algn="ctr"/>
            <a:r>
              <a:rPr lang="zh-CN" altLang="en-US" sz="2600" b="1">
                <a:solidFill>
                  <a:prstClr val="black"/>
                </a:solidFill>
              </a:rPr>
              <a:t>小李</a:t>
            </a:r>
            <a:r>
              <a:rPr lang="zh-CN" altLang="en-US" sz="2600" b="1">
                <a:solidFill>
                  <a:srgbClr val="CCB400"/>
                </a:solidFill>
              </a:rPr>
              <a:t>很高</a:t>
            </a:r>
            <a:endParaRPr lang="zh-CN" altLang="en-US" sz="2600" b="1">
              <a:solidFill>
                <a:srgbClr val="CCB400"/>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6677"/>
                                        </p:tgtEl>
                                        <p:attrNameLst>
                                          <p:attrName>style.visibility</p:attrName>
                                        </p:attrNameLst>
                                      </p:cBhvr>
                                      <p:to>
                                        <p:strVal val="visible"/>
                                      </p:to>
                                    </p:set>
                                    <p:anim calcmode="lin" valueType="num">
                                      <p:cBhvr additive="base">
                                        <p:cTn id="7" dur="500" fill="hold"/>
                                        <p:tgtEl>
                                          <p:spTgt spid="156677"/>
                                        </p:tgtEl>
                                        <p:attrNameLst>
                                          <p:attrName>ppt_x</p:attrName>
                                        </p:attrNameLst>
                                      </p:cBhvr>
                                      <p:tavLst>
                                        <p:tav tm="0">
                                          <p:val>
                                            <p:strVal val="0-#ppt_w/2"/>
                                          </p:val>
                                        </p:tav>
                                        <p:tav tm="100000">
                                          <p:val>
                                            <p:strVal val="#ppt_x"/>
                                          </p:val>
                                        </p:tav>
                                      </p:tavLst>
                                    </p:anim>
                                    <p:anim calcmode="lin" valueType="num">
                                      <p:cBhvr additive="base">
                                        <p:cTn id="8" dur="500" fill="hold"/>
                                        <p:tgtEl>
                                          <p:spTgt spid="15667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 fill="hold" grpId="0" nodeType="clickEffect">
                                  <p:stCondLst>
                                    <p:cond delay="0"/>
                                  </p:stCondLst>
                                  <p:childTnLst>
                                    <p:set>
                                      <p:cBhvr>
                                        <p:cTn id="12" dur="1" fill="hold">
                                          <p:stCondLst>
                                            <p:cond delay="0"/>
                                          </p:stCondLst>
                                        </p:cTn>
                                        <p:tgtEl>
                                          <p:spTgt spid="156679"/>
                                        </p:tgtEl>
                                        <p:attrNameLst>
                                          <p:attrName>style.visibility</p:attrName>
                                        </p:attrNameLst>
                                      </p:cBhvr>
                                      <p:to>
                                        <p:strVal val="visible"/>
                                      </p:to>
                                    </p:set>
                                    <p:anim calcmode="lin" valueType="num">
                                      <p:cBhvr>
                                        <p:cTn id="13" dur="500" fill="hold"/>
                                        <p:tgtEl>
                                          <p:spTgt spid="156679"/>
                                        </p:tgtEl>
                                        <p:attrNameLst>
                                          <p:attrName>ppt_x</p:attrName>
                                        </p:attrNameLst>
                                      </p:cBhvr>
                                      <p:tavLst>
                                        <p:tav tm="0">
                                          <p:val>
                                            <p:strVal val="#ppt_x"/>
                                          </p:val>
                                        </p:tav>
                                        <p:tav tm="100000">
                                          <p:val>
                                            <p:strVal val="#ppt_x"/>
                                          </p:val>
                                        </p:tav>
                                      </p:tavLst>
                                    </p:anim>
                                    <p:anim calcmode="lin" valueType="num">
                                      <p:cBhvr>
                                        <p:cTn id="14" dur="500" fill="hold"/>
                                        <p:tgtEl>
                                          <p:spTgt spid="156679"/>
                                        </p:tgtEl>
                                        <p:attrNameLst>
                                          <p:attrName>ppt_y</p:attrName>
                                        </p:attrNameLst>
                                      </p:cBhvr>
                                      <p:tavLst>
                                        <p:tav tm="0">
                                          <p:val>
                                            <p:strVal val="#ppt_y-#ppt_h/2"/>
                                          </p:val>
                                        </p:tav>
                                        <p:tav tm="100000">
                                          <p:val>
                                            <p:strVal val="#ppt_y"/>
                                          </p:val>
                                        </p:tav>
                                      </p:tavLst>
                                    </p:anim>
                                    <p:anim calcmode="lin" valueType="num">
                                      <p:cBhvr>
                                        <p:cTn id="15" dur="500" fill="hold"/>
                                        <p:tgtEl>
                                          <p:spTgt spid="156679"/>
                                        </p:tgtEl>
                                        <p:attrNameLst>
                                          <p:attrName>ppt_w</p:attrName>
                                        </p:attrNameLst>
                                      </p:cBhvr>
                                      <p:tavLst>
                                        <p:tav tm="0">
                                          <p:val>
                                            <p:strVal val="#ppt_w"/>
                                          </p:val>
                                        </p:tav>
                                        <p:tav tm="100000">
                                          <p:val>
                                            <p:strVal val="#ppt_w"/>
                                          </p:val>
                                        </p:tav>
                                      </p:tavLst>
                                    </p:anim>
                                    <p:anim calcmode="lin" valueType="num">
                                      <p:cBhvr>
                                        <p:cTn id="16" dur="500" fill="hold"/>
                                        <p:tgtEl>
                                          <p:spTgt spid="156679"/>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156679"/>
                                        </p:tgtEl>
                                        <p:attrNameLst>
                                          <p:attrName>style.visibility</p:attrName>
                                        </p:attrNameLst>
                                      </p:cBhvr>
                                      <p:to>
                                        <p:strVal val="hidden"/>
                                      </p:to>
                                    </p:set>
                                  </p:subTnLst>
                                </p:cTn>
                              </p:par>
                            </p:childTnLst>
                          </p:cTn>
                        </p:par>
                      </p:childTnLst>
                    </p:cTn>
                  </p:par>
                  <p:par>
                    <p:cTn id="17" fill="hold">
                      <p:stCondLst>
                        <p:cond delay="indefinite"/>
                      </p:stCondLst>
                      <p:childTnLst>
                        <p:par>
                          <p:cTn id="18" fill="hold">
                            <p:stCondLst>
                              <p:cond delay="0"/>
                            </p:stCondLst>
                            <p:childTnLst>
                              <p:par>
                                <p:cTn id="19" presetID="17" presetClass="entr" presetSubtype="1" fill="hold" grpId="0" nodeType="clickEffect">
                                  <p:stCondLst>
                                    <p:cond delay="0"/>
                                  </p:stCondLst>
                                  <p:childTnLst>
                                    <p:set>
                                      <p:cBhvr>
                                        <p:cTn id="20" dur="1" fill="hold">
                                          <p:stCondLst>
                                            <p:cond delay="0"/>
                                          </p:stCondLst>
                                        </p:cTn>
                                        <p:tgtEl>
                                          <p:spTgt spid="156678"/>
                                        </p:tgtEl>
                                        <p:attrNameLst>
                                          <p:attrName>style.visibility</p:attrName>
                                        </p:attrNameLst>
                                      </p:cBhvr>
                                      <p:to>
                                        <p:strVal val="visible"/>
                                      </p:to>
                                    </p:set>
                                    <p:anim calcmode="lin" valueType="num">
                                      <p:cBhvr>
                                        <p:cTn id="21" dur="500" fill="hold"/>
                                        <p:tgtEl>
                                          <p:spTgt spid="156678"/>
                                        </p:tgtEl>
                                        <p:attrNameLst>
                                          <p:attrName>ppt_x</p:attrName>
                                        </p:attrNameLst>
                                      </p:cBhvr>
                                      <p:tavLst>
                                        <p:tav tm="0">
                                          <p:val>
                                            <p:strVal val="#ppt_x"/>
                                          </p:val>
                                        </p:tav>
                                        <p:tav tm="100000">
                                          <p:val>
                                            <p:strVal val="#ppt_x"/>
                                          </p:val>
                                        </p:tav>
                                      </p:tavLst>
                                    </p:anim>
                                    <p:anim calcmode="lin" valueType="num">
                                      <p:cBhvr>
                                        <p:cTn id="22" dur="500" fill="hold"/>
                                        <p:tgtEl>
                                          <p:spTgt spid="156678"/>
                                        </p:tgtEl>
                                        <p:attrNameLst>
                                          <p:attrName>ppt_y</p:attrName>
                                        </p:attrNameLst>
                                      </p:cBhvr>
                                      <p:tavLst>
                                        <p:tav tm="0">
                                          <p:val>
                                            <p:strVal val="#ppt_y-#ppt_h/2"/>
                                          </p:val>
                                        </p:tav>
                                        <p:tav tm="100000">
                                          <p:val>
                                            <p:strVal val="#ppt_y"/>
                                          </p:val>
                                        </p:tav>
                                      </p:tavLst>
                                    </p:anim>
                                    <p:anim calcmode="lin" valueType="num">
                                      <p:cBhvr>
                                        <p:cTn id="23" dur="500" fill="hold"/>
                                        <p:tgtEl>
                                          <p:spTgt spid="156678"/>
                                        </p:tgtEl>
                                        <p:attrNameLst>
                                          <p:attrName>ppt_w</p:attrName>
                                        </p:attrNameLst>
                                      </p:cBhvr>
                                      <p:tavLst>
                                        <p:tav tm="0">
                                          <p:val>
                                            <p:strVal val="#ppt_w"/>
                                          </p:val>
                                        </p:tav>
                                        <p:tav tm="100000">
                                          <p:val>
                                            <p:strVal val="#ppt_w"/>
                                          </p:val>
                                        </p:tav>
                                      </p:tavLst>
                                    </p:anim>
                                    <p:anim calcmode="lin" valueType="num">
                                      <p:cBhvr>
                                        <p:cTn id="24" dur="500" fill="hold"/>
                                        <p:tgtEl>
                                          <p:spTgt spid="156678"/>
                                        </p:tgtEl>
                                        <p:attrNameLst>
                                          <p:attrName>ppt_h</p:attrName>
                                        </p:attrNameLst>
                                      </p:cBhvr>
                                      <p:tavLst>
                                        <p:tav tm="0">
                                          <p:val>
                                            <p:fltVal val="0"/>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17" presetClass="entr" presetSubtype="8" fill="hold" grpId="0" nodeType="clickEffect">
                                  <p:stCondLst>
                                    <p:cond delay="0"/>
                                  </p:stCondLst>
                                  <p:childTnLst>
                                    <p:set>
                                      <p:cBhvr>
                                        <p:cTn id="28" dur="1" fill="hold">
                                          <p:stCondLst>
                                            <p:cond delay="0"/>
                                          </p:stCondLst>
                                        </p:cTn>
                                        <p:tgtEl>
                                          <p:spTgt spid="156680"/>
                                        </p:tgtEl>
                                        <p:attrNameLst>
                                          <p:attrName>style.visibility</p:attrName>
                                        </p:attrNameLst>
                                      </p:cBhvr>
                                      <p:to>
                                        <p:strVal val="visible"/>
                                      </p:to>
                                    </p:set>
                                    <p:anim calcmode="lin" valueType="num">
                                      <p:cBhvr>
                                        <p:cTn id="29" dur="500" fill="hold"/>
                                        <p:tgtEl>
                                          <p:spTgt spid="156680"/>
                                        </p:tgtEl>
                                        <p:attrNameLst>
                                          <p:attrName>ppt_x</p:attrName>
                                        </p:attrNameLst>
                                      </p:cBhvr>
                                      <p:tavLst>
                                        <p:tav tm="0">
                                          <p:val>
                                            <p:strVal val="#ppt_x-#ppt_w/2"/>
                                          </p:val>
                                        </p:tav>
                                        <p:tav tm="100000">
                                          <p:val>
                                            <p:strVal val="#ppt_x"/>
                                          </p:val>
                                        </p:tav>
                                      </p:tavLst>
                                    </p:anim>
                                    <p:anim calcmode="lin" valueType="num">
                                      <p:cBhvr>
                                        <p:cTn id="30" dur="500" fill="hold"/>
                                        <p:tgtEl>
                                          <p:spTgt spid="156680"/>
                                        </p:tgtEl>
                                        <p:attrNameLst>
                                          <p:attrName>ppt_y</p:attrName>
                                        </p:attrNameLst>
                                      </p:cBhvr>
                                      <p:tavLst>
                                        <p:tav tm="0">
                                          <p:val>
                                            <p:strVal val="#ppt_y"/>
                                          </p:val>
                                        </p:tav>
                                        <p:tav tm="100000">
                                          <p:val>
                                            <p:strVal val="#ppt_y"/>
                                          </p:val>
                                        </p:tav>
                                      </p:tavLst>
                                    </p:anim>
                                    <p:anim calcmode="lin" valueType="num">
                                      <p:cBhvr>
                                        <p:cTn id="31" dur="500" fill="hold"/>
                                        <p:tgtEl>
                                          <p:spTgt spid="156680"/>
                                        </p:tgtEl>
                                        <p:attrNameLst>
                                          <p:attrName>ppt_w</p:attrName>
                                        </p:attrNameLst>
                                      </p:cBhvr>
                                      <p:tavLst>
                                        <p:tav tm="0">
                                          <p:val>
                                            <p:fltVal val="0"/>
                                          </p:val>
                                        </p:tav>
                                        <p:tav tm="100000">
                                          <p:val>
                                            <p:strVal val="#ppt_w"/>
                                          </p:val>
                                        </p:tav>
                                      </p:tavLst>
                                    </p:anim>
                                    <p:anim calcmode="lin" valueType="num">
                                      <p:cBhvr>
                                        <p:cTn id="32" dur="500" fill="hold"/>
                                        <p:tgtEl>
                                          <p:spTgt spid="156680"/>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156680"/>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156681"/>
                                        </p:tgtEl>
                                        <p:attrNameLst>
                                          <p:attrName>style.visibility</p:attrName>
                                        </p:attrNameLst>
                                      </p:cBhvr>
                                      <p:to>
                                        <p:strVal val="visible"/>
                                      </p:to>
                                    </p:set>
                                    <p:animEffect transition="in" filter="box(in)">
                                      <p:cBhvr>
                                        <p:cTn id="37" dur="500"/>
                                        <p:tgtEl>
                                          <p:spTgt spid="156681"/>
                                        </p:tgtEl>
                                      </p:cBhvr>
                                    </p:animEffect>
                                  </p:childTnLst>
                                  <p:subTnLst>
                                    <p:set>
                                      <p:cBhvr override="childStyle">
                                        <p:cTn dur="1" fill="hold" display="0" masterRel="nextClick" afterEffect="1"/>
                                        <p:tgtEl>
                                          <p:spTgt spid="15668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7" grpId="0" autoUpdateAnimBg="0"/>
      <p:bldP spid="156678" grpId="0" autoUpdateAnimBg="0"/>
      <p:bldP spid="156679" grpId="0" animBg="1" autoUpdateAnimBg="0"/>
      <p:bldP spid="156680" grpId="0" animBg="1" autoUpdateAnimBg="0"/>
      <p:bldP spid="156681" grpId="0" animBg="1"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pPr>
              <a:defRPr/>
            </a:pPr>
            <a:fld id="{82227C12-0A9D-4045-8A90-DFF61BC5C20E}" type="slidenum">
              <a:rPr lang="ja-JP" altLang="en-US" smtClean="0"/>
            </a:fld>
            <a:endParaRPr lang="en-US" altLang="ja-JP"/>
          </a:p>
        </p:txBody>
      </p:sp>
      <p:sp>
        <p:nvSpPr>
          <p:cNvPr id="5" name="内容占位符 4"/>
          <p:cNvSpPr txBox="1">
            <a:spLocks noGrp="1"/>
          </p:cNvSpPr>
          <p:nvPr>
            <p:ph sz="quarter" idx="1"/>
          </p:nvPr>
        </p:nvSpPr>
        <p:spPr>
          <a:xfrm>
            <a:off x="189411" y="3712108"/>
            <a:ext cx="8503920" cy="2616101"/>
          </a:xfrm>
          <a:prstGeom prst="rect">
            <a:avLst/>
          </a:prstGeom>
          <a:noFill/>
        </p:spPr>
        <p:txBody>
          <a:bodyPr wrap="square" rtlCol="0">
            <a:spAutoFit/>
          </a:bodyPr>
          <a:lstStyle/>
          <a:p>
            <a:r>
              <a:rPr lang="zh-CN" altLang="en-US" sz="2000" dirty="0" smtClean="0">
                <a:latin typeface="仿宋" panose="02010609060101010101" pitchFamily="49" charset="-122"/>
                <a:ea typeface="仿宋" panose="02010609060101010101" pitchFamily="49" charset="-122"/>
              </a:rPr>
              <a:t>当在短期记忆中识别出了某种问题的条件和情境时，那么在长期记忆中，产生式或者规则被激发了，然后，短期记忆中就添加了规定的动作，因此在长期记忆中新的产生式可能被触发了。因此从现有的信息中可以推导出新的信息，所以人们称这种动态过程为人类推理的模型。</a:t>
            </a:r>
            <a:endParaRPr lang="en-US" altLang="zh-CN" sz="2000" dirty="0" smtClean="0">
              <a:latin typeface="仿宋" panose="02010609060101010101" pitchFamily="49" charset="-122"/>
              <a:ea typeface="仿宋" panose="02010609060101010101" pitchFamily="49" charset="-122"/>
            </a:endParaRPr>
          </a:p>
          <a:p>
            <a:r>
              <a:rPr lang="zh-CN" altLang="en-US" sz="2000" dirty="0" smtClean="0">
                <a:latin typeface="仿宋" panose="02010609060101010101" pitchFamily="49" charset="-122"/>
                <a:ea typeface="仿宋" panose="02010609060101010101" pitchFamily="49" charset="-122"/>
              </a:rPr>
              <a:t>当存储在短期记忆中的一系列情况得到了匹配，那么有可能采取多个可能动作，人们使用所存在的最合适的动作的概念，对基于规则的系统进行设计，这个过程称为冲突消解。短期记忆匹配了长期记忆中的情景，然后选择最好的匹配规则，确定执行的合适动作。</a:t>
            </a:r>
            <a:endParaRPr lang="zh-CN" altLang="en-US" sz="2000" dirty="0">
              <a:latin typeface="仿宋" panose="02010609060101010101" pitchFamily="49" charset="-122"/>
              <a:ea typeface="仿宋" panose="02010609060101010101" pitchFamily="49" charset="-122"/>
            </a:endParaRPr>
          </a:p>
        </p:txBody>
      </p:sp>
      <p:pic>
        <p:nvPicPr>
          <p:cNvPr id="21506" name="Picture 2"/>
          <p:cNvPicPr>
            <a:picLocks noChangeAspect="1" noChangeArrowheads="1"/>
          </p:cNvPicPr>
          <p:nvPr/>
        </p:nvPicPr>
        <p:blipFill rotWithShape="1">
          <a:blip r:embed="rId1">
            <a:extLst>
              <a:ext uri="{28A0092B-C50C-407E-A947-70E740481C1C}">
                <a14:useLocalDpi xmlns:a14="http://schemas.microsoft.com/office/drawing/2010/main" val="0"/>
              </a:ext>
            </a:extLst>
          </a:blip>
          <a:srcRect t="6105" b="5625"/>
          <a:stretch>
            <a:fillRect/>
          </a:stretch>
        </p:blipFill>
        <p:spPr bwMode="auto">
          <a:xfrm>
            <a:off x="3224398" y="1496291"/>
            <a:ext cx="4381500" cy="2101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2"/>
          <p:cNvSpPr>
            <a:spLocks noGrp="1" noChangeArrowheads="1"/>
          </p:cNvSpPr>
          <p:nvPr>
            <p:ph type="title"/>
          </p:nvPr>
        </p:nvSpPr>
        <p:spPr>
          <a:xfrm>
            <a:off x="301752" y="228600"/>
            <a:ext cx="8534400" cy="758952"/>
          </a:xfrm>
        </p:spPr>
        <p:txBody>
          <a:bodyPr/>
          <a:lstStyle/>
          <a:p>
            <a:pPr eaLnBrk="1" hangingPunct="1"/>
            <a:r>
              <a:rPr lang="en-US" altLang="zh-CN" b="1" dirty="0" smtClean="0">
                <a:solidFill>
                  <a:schemeClr val="tx1"/>
                </a:solidFill>
                <a:latin typeface="仿宋" panose="02010609060101010101" pitchFamily="49" charset="-122"/>
                <a:ea typeface="仿宋" panose="02010609060101010101" pitchFamily="49" charset="-122"/>
              </a:rPr>
              <a:t>2.4.2  </a:t>
            </a:r>
            <a:r>
              <a:rPr lang="zh-CN" altLang="en-US" b="1" dirty="0" smtClean="0">
                <a:solidFill>
                  <a:schemeClr val="tx1"/>
                </a:solidFill>
                <a:latin typeface="仿宋" panose="02010609060101010101" pitchFamily="49" charset="-122"/>
                <a:ea typeface="仿宋" panose="02010609060101010101" pitchFamily="49" charset="-122"/>
              </a:rPr>
              <a:t>产生式系统</a:t>
            </a:r>
            <a:endParaRPr lang="zh-CN" altLang="en-US" b="1" dirty="0" smtClean="0">
              <a:solidFill>
                <a:schemeClr val="tx1"/>
              </a:solidFill>
              <a:latin typeface="仿宋" panose="02010609060101010101" pitchFamily="49" charset="-122"/>
              <a:ea typeface="仿宋" panose="02010609060101010101" pitchFamily="49" charset="-122"/>
            </a:endParaRPr>
          </a:p>
        </p:txBody>
      </p:sp>
      <p:sp>
        <p:nvSpPr>
          <p:cNvPr id="6" name="TextBox 5"/>
          <p:cNvSpPr txBox="1"/>
          <p:nvPr/>
        </p:nvSpPr>
        <p:spPr>
          <a:xfrm>
            <a:off x="926274" y="2316424"/>
            <a:ext cx="2031325" cy="461665"/>
          </a:xfrm>
          <a:prstGeom prst="rect">
            <a:avLst/>
          </a:prstGeom>
          <a:noFill/>
        </p:spPr>
        <p:txBody>
          <a:bodyPr wrap="none" rtlCol="0">
            <a:spAutoFit/>
          </a:bodyPr>
          <a:lstStyle/>
          <a:p>
            <a:r>
              <a:rPr lang="zh-CN" altLang="en-US" sz="2400" b="1" dirty="0" smtClean="0"/>
              <a:t>人类认知模型</a:t>
            </a:r>
            <a:endParaRPr lang="zh-CN" altLang="en-US" sz="2400" b="1" dirty="0"/>
          </a:p>
        </p:txBody>
      </p:sp>
    </p:spTree>
  </p:cSld>
  <p:clrMapOvr>
    <a:masterClrMapping/>
  </p:clrMapOvr>
  <p:transition>
    <p:random/>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851150" y="1842476"/>
            <a:ext cx="2452370" cy="28126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sp>
        <p:nvSpPr>
          <p:cNvPr id="46083" name="Rectangle 2"/>
          <p:cNvSpPr>
            <a:spLocks noGrp="1" noChangeArrowheads="1"/>
          </p:cNvSpPr>
          <p:nvPr>
            <p:ph type="title"/>
          </p:nvPr>
        </p:nvSpPr>
        <p:spPr/>
        <p:txBody>
          <a:bodyPr/>
          <a:lstStyle/>
          <a:p>
            <a:pPr eaLnBrk="1" hangingPunct="1"/>
            <a:r>
              <a:rPr lang="en-US" altLang="zh-CN" b="1" dirty="0" smtClean="0">
                <a:solidFill>
                  <a:schemeClr val="tx1"/>
                </a:solidFill>
                <a:latin typeface="仿宋" panose="02010609060101010101" pitchFamily="49" charset="-122"/>
                <a:ea typeface="仿宋" panose="02010609060101010101" pitchFamily="49" charset="-122"/>
              </a:rPr>
              <a:t>2.4.2  </a:t>
            </a:r>
            <a:r>
              <a:rPr lang="zh-CN" altLang="en-US" b="1" dirty="0" smtClean="0">
                <a:solidFill>
                  <a:schemeClr val="tx1"/>
                </a:solidFill>
                <a:latin typeface="仿宋" panose="02010609060101010101" pitchFamily="49" charset="-122"/>
                <a:ea typeface="仿宋" panose="02010609060101010101" pitchFamily="49" charset="-122"/>
              </a:rPr>
              <a:t>产生式系统</a:t>
            </a:r>
            <a:endParaRPr lang="zh-CN" altLang="en-US" b="1" dirty="0" smtClean="0">
              <a:solidFill>
                <a:schemeClr val="tx1"/>
              </a:solidFill>
              <a:latin typeface="仿宋" panose="02010609060101010101" pitchFamily="49" charset="-122"/>
              <a:ea typeface="仿宋" panose="02010609060101010101" pitchFamily="49" charset="-122"/>
            </a:endParaRPr>
          </a:p>
        </p:txBody>
      </p:sp>
      <p:sp>
        <p:nvSpPr>
          <p:cNvPr id="46082" name="灯片编号占位符 3"/>
          <p:cNvSpPr>
            <a:spLocks noGrp="1"/>
          </p:cNvSpPr>
          <p:nvPr>
            <p:ph type="sldNum" sz="quarter" idx="12"/>
          </p:nvPr>
        </p:nvSpPr>
        <p:spPr>
          <a:noFill/>
        </p:spPr>
        <p:txBody>
          <a:bodyPr/>
          <a:lstStyle/>
          <a:p>
            <a:fld id="{4A039450-C8FA-4186-87AC-2D11A530592C}" type="slidenum">
              <a:rPr lang="ja-JP" altLang="en-US"/>
            </a:fld>
            <a:endParaRPr lang="en-US" altLang="ja-JP"/>
          </a:p>
        </p:txBody>
      </p:sp>
      <p:sp>
        <p:nvSpPr>
          <p:cNvPr id="46084" name="AutoShape 6"/>
          <p:cNvSpPr>
            <a:spLocks noChangeAspect="1" noChangeArrowheads="1" noTextEdit="1"/>
          </p:cNvSpPr>
          <p:nvPr/>
        </p:nvSpPr>
        <p:spPr bwMode="auto">
          <a:xfrm>
            <a:off x="628650" y="1662113"/>
            <a:ext cx="8115300" cy="4564062"/>
          </a:xfrm>
          <a:prstGeom prst="rect">
            <a:avLst/>
          </a:prstGeom>
          <a:noFill/>
          <a:ln w="9525">
            <a:noFill/>
            <a:miter lim="800000"/>
          </a:ln>
        </p:spPr>
        <p:txBody>
          <a:bodyPr/>
          <a:lstStyle/>
          <a:p>
            <a:endParaRPr lang="zh-CN" altLang="en-US"/>
          </a:p>
        </p:txBody>
      </p:sp>
      <p:sp>
        <p:nvSpPr>
          <p:cNvPr id="46085" name="Rectangle 8"/>
          <p:cNvSpPr>
            <a:spLocks noChangeArrowheads="1"/>
          </p:cNvSpPr>
          <p:nvPr/>
        </p:nvSpPr>
        <p:spPr bwMode="auto">
          <a:xfrm>
            <a:off x="3232120" y="1958181"/>
            <a:ext cx="1841500" cy="569913"/>
          </a:xfrm>
          <a:prstGeom prst="rect">
            <a:avLst/>
          </a:prstGeom>
          <a:noFill/>
          <a:ln w="22225">
            <a:solidFill>
              <a:srgbClr val="000000"/>
            </a:solidFill>
            <a:miter lim="800000"/>
          </a:ln>
        </p:spPr>
        <p:txBody>
          <a:bodyPr/>
          <a:lstStyle/>
          <a:p>
            <a:endParaRPr lang="zh-CN" altLang="en-US" sz="2400"/>
          </a:p>
        </p:txBody>
      </p:sp>
      <p:sp>
        <p:nvSpPr>
          <p:cNvPr id="46086" name="Rectangle 9"/>
          <p:cNvSpPr>
            <a:spLocks noChangeArrowheads="1"/>
          </p:cNvSpPr>
          <p:nvPr/>
        </p:nvSpPr>
        <p:spPr bwMode="auto">
          <a:xfrm>
            <a:off x="3384550" y="1673225"/>
            <a:ext cx="1474788" cy="684213"/>
          </a:xfrm>
          <a:prstGeom prst="rect">
            <a:avLst/>
          </a:prstGeom>
          <a:noFill/>
          <a:ln w="9525">
            <a:noFill/>
            <a:miter lim="800000"/>
          </a:ln>
        </p:spPr>
        <p:txBody>
          <a:bodyPr/>
          <a:lstStyle/>
          <a:p>
            <a:endParaRPr lang="zh-CN" altLang="en-US"/>
          </a:p>
        </p:txBody>
      </p:sp>
      <p:sp>
        <p:nvSpPr>
          <p:cNvPr id="46087" name="Rectangle 10"/>
          <p:cNvSpPr>
            <a:spLocks noChangeArrowheads="1"/>
          </p:cNvSpPr>
          <p:nvPr/>
        </p:nvSpPr>
        <p:spPr bwMode="auto">
          <a:xfrm>
            <a:off x="3606800" y="1968633"/>
            <a:ext cx="307777" cy="369332"/>
          </a:xfrm>
          <a:prstGeom prst="rect">
            <a:avLst/>
          </a:prstGeom>
          <a:noFill/>
          <a:ln w="9525">
            <a:noFill/>
            <a:miter lim="800000"/>
          </a:ln>
        </p:spPr>
        <p:txBody>
          <a:bodyPr wrap="none" lIns="0" tIns="0" rIns="0" bIns="0">
            <a:spAutoFit/>
          </a:bodyPr>
          <a:lstStyle/>
          <a:p>
            <a:r>
              <a:rPr lang="zh-CN" altLang="en-US" sz="2400" dirty="0">
                <a:solidFill>
                  <a:srgbClr val="000000"/>
                </a:solidFill>
                <a:latin typeface="宋体" panose="02010600030101010101" pitchFamily="2" charset="-122"/>
              </a:rPr>
              <a:t>控</a:t>
            </a:r>
            <a:endParaRPr lang="zh-CN" altLang="en-US" sz="2400" dirty="0"/>
          </a:p>
        </p:txBody>
      </p:sp>
      <p:sp>
        <p:nvSpPr>
          <p:cNvPr id="46088" name="Rectangle 11"/>
          <p:cNvSpPr>
            <a:spLocks noChangeArrowheads="1"/>
          </p:cNvSpPr>
          <p:nvPr/>
        </p:nvSpPr>
        <p:spPr bwMode="auto">
          <a:xfrm>
            <a:off x="4249738" y="1954346"/>
            <a:ext cx="307777" cy="369332"/>
          </a:xfrm>
          <a:prstGeom prst="rect">
            <a:avLst/>
          </a:prstGeom>
          <a:noFill/>
          <a:ln w="9525">
            <a:noFill/>
            <a:miter lim="800000"/>
          </a:ln>
        </p:spPr>
        <p:txBody>
          <a:bodyPr wrap="none" lIns="0" tIns="0" rIns="0" bIns="0">
            <a:spAutoFit/>
          </a:bodyPr>
          <a:lstStyle/>
          <a:p>
            <a:r>
              <a:rPr lang="zh-CN" altLang="en-US" sz="2400" dirty="0">
                <a:solidFill>
                  <a:srgbClr val="000000"/>
                </a:solidFill>
                <a:latin typeface="宋体" panose="02010600030101010101" pitchFamily="2" charset="-122"/>
              </a:rPr>
              <a:t>制</a:t>
            </a:r>
            <a:endParaRPr lang="zh-CN" altLang="en-US" sz="2400" dirty="0"/>
          </a:p>
        </p:txBody>
      </p:sp>
      <p:grpSp>
        <p:nvGrpSpPr>
          <p:cNvPr id="46089" name="Group 14"/>
          <p:cNvGrpSpPr/>
          <p:nvPr/>
        </p:nvGrpSpPr>
        <p:grpSpPr bwMode="auto">
          <a:xfrm>
            <a:off x="3987800" y="2553494"/>
            <a:ext cx="254000" cy="627856"/>
            <a:chOff x="2520" y="1419"/>
            <a:chExt cx="152" cy="594"/>
          </a:xfrm>
        </p:grpSpPr>
        <p:sp>
          <p:nvSpPr>
            <p:cNvPr id="46123" name="Line 12"/>
            <p:cNvSpPr>
              <a:spLocks noChangeShapeType="1"/>
            </p:cNvSpPr>
            <p:nvPr/>
          </p:nvSpPr>
          <p:spPr bwMode="auto">
            <a:xfrm>
              <a:off x="2595" y="1419"/>
              <a:ext cx="1" cy="445"/>
            </a:xfrm>
            <a:prstGeom prst="line">
              <a:avLst/>
            </a:prstGeom>
            <a:noFill/>
            <a:ln w="22225">
              <a:solidFill>
                <a:srgbClr val="000000"/>
              </a:solidFill>
              <a:round/>
            </a:ln>
          </p:spPr>
          <p:txBody>
            <a:bodyPr/>
            <a:lstStyle/>
            <a:p>
              <a:endParaRPr lang="zh-CN" altLang="en-US"/>
            </a:p>
          </p:txBody>
        </p:sp>
        <p:sp>
          <p:nvSpPr>
            <p:cNvPr id="46124" name="Freeform 13"/>
            <p:cNvSpPr/>
            <p:nvPr/>
          </p:nvSpPr>
          <p:spPr bwMode="auto">
            <a:xfrm>
              <a:off x="2520" y="1859"/>
              <a:ext cx="152" cy="154"/>
            </a:xfrm>
            <a:custGeom>
              <a:avLst/>
              <a:gdLst>
                <a:gd name="T0" fmla="*/ 0 w 152"/>
                <a:gd name="T1" fmla="*/ 0 h 154"/>
                <a:gd name="T2" fmla="*/ 75 w 152"/>
                <a:gd name="T3" fmla="*/ 154 h 154"/>
                <a:gd name="T4" fmla="*/ 152 w 152"/>
                <a:gd name="T5" fmla="*/ 0 h 154"/>
                <a:gd name="T6" fmla="*/ 0 w 152"/>
                <a:gd name="T7" fmla="*/ 0 h 154"/>
                <a:gd name="T8" fmla="*/ 0 60000 65536"/>
                <a:gd name="T9" fmla="*/ 0 60000 65536"/>
                <a:gd name="T10" fmla="*/ 0 60000 65536"/>
                <a:gd name="T11" fmla="*/ 0 60000 65536"/>
                <a:gd name="T12" fmla="*/ 0 w 152"/>
                <a:gd name="T13" fmla="*/ 0 h 154"/>
                <a:gd name="T14" fmla="*/ 152 w 152"/>
                <a:gd name="T15" fmla="*/ 154 h 154"/>
              </a:gdLst>
              <a:ahLst/>
              <a:cxnLst>
                <a:cxn ang="T8">
                  <a:pos x="T0" y="T1"/>
                </a:cxn>
                <a:cxn ang="T9">
                  <a:pos x="T2" y="T3"/>
                </a:cxn>
                <a:cxn ang="T10">
                  <a:pos x="T4" y="T5"/>
                </a:cxn>
                <a:cxn ang="T11">
                  <a:pos x="T6" y="T7"/>
                </a:cxn>
              </a:cxnLst>
              <a:rect l="T12" t="T13" r="T14" b="T15"/>
              <a:pathLst>
                <a:path w="152" h="154">
                  <a:moveTo>
                    <a:pt x="0" y="0"/>
                  </a:moveTo>
                  <a:lnTo>
                    <a:pt x="75" y="154"/>
                  </a:lnTo>
                  <a:lnTo>
                    <a:pt x="152" y="0"/>
                  </a:lnTo>
                  <a:lnTo>
                    <a:pt x="0" y="0"/>
                  </a:lnTo>
                  <a:close/>
                </a:path>
              </a:pathLst>
            </a:custGeom>
            <a:solidFill>
              <a:srgbClr val="000000"/>
            </a:solidFill>
            <a:ln w="9525">
              <a:noFill/>
              <a:round/>
            </a:ln>
          </p:spPr>
          <p:txBody>
            <a:bodyPr/>
            <a:lstStyle/>
            <a:p>
              <a:endParaRPr lang="zh-CN" altLang="en-US"/>
            </a:p>
          </p:txBody>
        </p:sp>
      </p:grpSp>
      <p:grpSp>
        <p:nvGrpSpPr>
          <p:cNvPr id="46090" name="Group 17"/>
          <p:cNvGrpSpPr/>
          <p:nvPr/>
        </p:nvGrpSpPr>
        <p:grpSpPr bwMode="auto">
          <a:xfrm>
            <a:off x="1547813" y="2051050"/>
            <a:ext cx="1652587" cy="1130300"/>
            <a:chOff x="975" y="1301"/>
            <a:chExt cx="1041" cy="712"/>
          </a:xfrm>
        </p:grpSpPr>
        <p:sp>
          <p:nvSpPr>
            <p:cNvPr id="46121" name="Line 15"/>
            <p:cNvSpPr>
              <a:spLocks noChangeShapeType="1"/>
            </p:cNvSpPr>
            <p:nvPr/>
          </p:nvSpPr>
          <p:spPr bwMode="auto">
            <a:xfrm flipH="1">
              <a:off x="1095" y="1301"/>
              <a:ext cx="921" cy="633"/>
            </a:xfrm>
            <a:prstGeom prst="line">
              <a:avLst/>
            </a:prstGeom>
            <a:noFill/>
            <a:ln w="22225">
              <a:solidFill>
                <a:srgbClr val="000000"/>
              </a:solidFill>
              <a:round/>
            </a:ln>
          </p:spPr>
          <p:txBody>
            <a:bodyPr/>
            <a:lstStyle/>
            <a:p>
              <a:endParaRPr lang="zh-CN" altLang="en-US"/>
            </a:p>
          </p:txBody>
        </p:sp>
        <p:sp>
          <p:nvSpPr>
            <p:cNvPr id="46122" name="Freeform 16"/>
            <p:cNvSpPr/>
            <p:nvPr/>
          </p:nvSpPr>
          <p:spPr bwMode="auto">
            <a:xfrm>
              <a:off x="975" y="1864"/>
              <a:ext cx="169" cy="149"/>
            </a:xfrm>
            <a:custGeom>
              <a:avLst/>
              <a:gdLst>
                <a:gd name="T0" fmla="*/ 87 w 169"/>
                <a:gd name="T1" fmla="*/ 0 h 149"/>
                <a:gd name="T2" fmla="*/ 0 w 169"/>
                <a:gd name="T3" fmla="*/ 149 h 149"/>
                <a:gd name="T4" fmla="*/ 169 w 169"/>
                <a:gd name="T5" fmla="*/ 129 h 149"/>
                <a:gd name="T6" fmla="*/ 87 w 169"/>
                <a:gd name="T7" fmla="*/ 0 h 149"/>
                <a:gd name="T8" fmla="*/ 0 60000 65536"/>
                <a:gd name="T9" fmla="*/ 0 60000 65536"/>
                <a:gd name="T10" fmla="*/ 0 60000 65536"/>
                <a:gd name="T11" fmla="*/ 0 60000 65536"/>
                <a:gd name="T12" fmla="*/ 0 w 169"/>
                <a:gd name="T13" fmla="*/ 0 h 149"/>
                <a:gd name="T14" fmla="*/ 169 w 169"/>
                <a:gd name="T15" fmla="*/ 149 h 149"/>
              </a:gdLst>
              <a:ahLst/>
              <a:cxnLst>
                <a:cxn ang="T8">
                  <a:pos x="T0" y="T1"/>
                </a:cxn>
                <a:cxn ang="T9">
                  <a:pos x="T2" y="T3"/>
                </a:cxn>
                <a:cxn ang="T10">
                  <a:pos x="T4" y="T5"/>
                </a:cxn>
                <a:cxn ang="T11">
                  <a:pos x="T6" y="T7"/>
                </a:cxn>
              </a:cxnLst>
              <a:rect l="T12" t="T13" r="T14" b="T15"/>
              <a:pathLst>
                <a:path w="169" h="149">
                  <a:moveTo>
                    <a:pt x="87" y="0"/>
                  </a:moveTo>
                  <a:lnTo>
                    <a:pt x="0" y="149"/>
                  </a:lnTo>
                  <a:lnTo>
                    <a:pt x="169" y="129"/>
                  </a:lnTo>
                  <a:lnTo>
                    <a:pt x="87" y="0"/>
                  </a:lnTo>
                  <a:close/>
                </a:path>
              </a:pathLst>
            </a:custGeom>
            <a:solidFill>
              <a:srgbClr val="000000"/>
            </a:solidFill>
            <a:ln w="9525">
              <a:noFill/>
              <a:round/>
            </a:ln>
          </p:spPr>
          <p:txBody>
            <a:bodyPr/>
            <a:lstStyle/>
            <a:p>
              <a:endParaRPr lang="zh-CN" altLang="en-US"/>
            </a:p>
          </p:txBody>
        </p:sp>
      </p:grpSp>
      <p:grpSp>
        <p:nvGrpSpPr>
          <p:cNvPr id="46091" name="Group 20"/>
          <p:cNvGrpSpPr/>
          <p:nvPr/>
        </p:nvGrpSpPr>
        <p:grpSpPr bwMode="auto">
          <a:xfrm>
            <a:off x="5038725" y="2051050"/>
            <a:ext cx="2020888" cy="1130300"/>
            <a:chOff x="3174" y="1301"/>
            <a:chExt cx="1273" cy="712"/>
          </a:xfrm>
        </p:grpSpPr>
        <p:sp>
          <p:nvSpPr>
            <p:cNvPr id="46119" name="Line 18"/>
            <p:cNvSpPr>
              <a:spLocks noChangeShapeType="1"/>
            </p:cNvSpPr>
            <p:nvPr/>
          </p:nvSpPr>
          <p:spPr bwMode="auto">
            <a:xfrm>
              <a:off x="3174" y="1301"/>
              <a:ext cx="1148" cy="642"/>
            </a:xfrm>
            <a:prstGeom prst="line">
              <a:avLst/>
            </a:prstGeom>
            <a:noFill/>
            <a:ln w="22225">
              <a:solidFill>
                <a:srgbClr val="000000"/>
              </a:solidFill>
              <a:round/>
            </a:ln>
          </p:spPr>
          <p:txBody>
            <a:bodyPr/>
            <a:lstStyle/>
            <a:p>
              <a:endParaRPr lang="zh-CN" altLang="en-US"/>
            </a:p>
          </p:txBody>
        </p:sp>
        <p:sp>
          <p:nvSpPr>
            <p:cNvPr id="46120" name="Freeform 19"/>
            <p:cNvSpPr/>
            <p:nvPr/>
          </p:nvSpPr>
          <p:spPr bwMode="auto">
            <a:xfrm>
              <a:off x="4278" y="1869"/>
              <a:ext cx="169" cy="144"/>
            </a:xfrm>
            <a:custGeom>
              <a:avLst/>
              <a:gdLst>
                <a:gd name="T0" fmla="*/ 0 w 169"/>
                <a:gd name="T1" fmla="*/ 136 h 144"/>
                <a:gd name="T2" fmla="*/ 169 w 169"/>
                <a:gd name="T3" fmla="*/ 144 h 144"/>
                <a:gd name="T4" fmla="*/ 75 w 169"/>
                <a:gd name="T5" fmla="*/ 0 h 144"/>
                <a:gd name="T6" fmla="*/ 0 w 169"/>
                <a:gd name="T7" fmla="*/ 136 h 144"/>
                <a:gd name="T8" fmla="*/ 0 60000 65536"/>
                <a:gd name="T9" fmla="*/ 0 60000 65536"/>
                <a:gd name="T10" fmla="*/ 0 60000 65536"/>
                <a:gd name="T11" fmla="*/ 0 60000 65536"/>
                <a:gd name="T12" fmla="*/ 0 w 169"/>
                <a:gd name="T13" fmla="*/ 0 h 144"/>
                <a:gd name="T14" fmla="*/ 169 w 169"/>
                <a:gd name="T15" fmla="*/ 144 h 144"/>
              </a:gdLst>
              <a:ahLst/>
              <a:cxnLst>
                <a:cxn ang="T8">
                  <a:pos x="T0" y="T1"/>
                </a:cxn>
                <a:cxn ang="T9">
                  <a:pos x="T2" y="T3"/>
                </a:cxn>
                <a:cxn ang="T10">
                  <a:pos x="T4" y="T5"/>
                </a:cxn>
                <a:cxn ang="T11">
                  <a:pos x="T6" y="T7"/>
                </a:cxn>
              </a:cxnLst>
              <a:rect l="T12" t="T13" r="T14" b="T15"/>
              <a:pathLst>
                <a:path w="169" h="144">
                  <a:moveTo>
                    <a:pt x="0" y="136"/>
                  </a:moveTo>
                  <a:lnTo>
                    <a:pt x="169" y="144"/>
                  </a:lnTo>
                  <a:lnTo>
                    <a:pt x="75" y="0"/>
                  </a:lnTo>
                  <a:lnTo>
                    <a:pt x="0" y="136"/>
                  </a:lnTo>
                  <a:close/>
                </a:path>
              </a:pathLst>
            </a:custGeom>
            <a:solidFill>
              <a:srgbClr val="000000"/>
            </a:solidFill>
            <a:ln w="9525">
              <a:noFill/>
              <a:round/>
            </a:ln>
          </p:spPr>
          <p:txBody>
            <a:bodyPr/>
            <a:lstStyle/>
            <a:p>
              <a:endParaRPr lang="zh-CN" altLang="en-US"/>
            </a:p>
          </p:txBody>
        </p:sp>
      </p:grpSp>
      <p:sp>
        <p:nvSpPr>
          <p:cNvPr id="46092" name="Rectangle 21"/>
          <p:cNvSpPr>
            <a:spLocks noChangeArrowheads="1"/>
          </p:cNvSpPr>
          <p:nvPr/>
        </p:nvSpPr>
        <p:spPr bwMode="auto">
          <a:xfrm>
            <a:off x="893659" y="3238500"/>
            <a:ext cx="1387681" cy="677862"/>
          </a:xfrm>
          <a:prstGeom prst="rect">
            <a:avLst/>
          </a:prstGeom>
          <a:noFill/>
          <a:ln w="22225">
            <a:solidFill>
              <a:srgbClr val="000000"/>
            </a:solidFill>
            <a:miter lim="800000"/>
          </a:ln>
        </p:spPr>
        <p:txBody>
          <a:bodyPr/>
          <a:lstStyle/>
          <a:p>
            <a:endParaRPr lang="zh-CN" altLang="en-US"/>
          </a:p>
        </p:txBody>
      </p:sp>
      <p:sp>
        <p:nvSpPr>
          <p:cNvPr id="46093" name="Rectangle 22"/>
          <p:cNvSpPr>
            <a:spLocks noChangeArrowheads="1"/>
          </p:cNvSpPr>
          <p:nvPr/>
        </p:nvSpPr>
        <p:spPr bwMode="auto">
          <a:xfrm>
            <a:off x="850900" y="3224214"/>
            <a:ext cx="1473200" cy="557212"/>
          </a:xfrm>
          <a:prstGeom prst="rect">
            <a:avLst/>
          </a:prstGeom>
          <a:noFill/>
          <a:ln w="9525">
            <a:noFill/>
            <a:miter lim="800000"/>
          </a:ln>
        </p:spPr>
        <p:txBody>
          <a:bodyPr/>
          <a:lstStyle/>
          <a:p>
            <a:endParaRPr lang="zh-CN" altLang="en-US"/>
          </a:p>
        </p:txBody>
      </p:sp>
      <p:sp>
        <p:nvSpPr>
          <p:cNvPr id="46094" name="Rectangle 23"/>
          <p:cNvSpPr>
            <a:spLocks noChangeArrowheads="1"/>
          </p:cNvSpPr>
          <p:nvPr/>
        </p:nvSpPr>
        <p:spPr bwMode="auto">
          <a:xfrm>
            <a:off x="1125834" y="3374510"/>
            <a:ext cx="923330" cy="369332"/>
          </a:xfrm>
          <a:prstGeom prst="rect">
            <a:avLst/>
          </a:prstGeom>
          <a:noFill/>
          <a:ln w="9525">
            <a:noFill/>
            <a:miter lim="800000"/>
          </a:ln>
        </p:spPr>
        <p:txBody>
          <a:bodyPr wrap="none" lIns="0" tIns="0" rIns="0" bIns="0">
            <a:spAutoFit/>
          </a:bodyPr>
          <a:lstStyle/>
          <a:p>
            <a:r>
              <a:rPr lang="zh-CN" altLang="en-US" sz="2400" dirty="0">
                <a:solidFill>
                  <a:srgbClr val="000000"/>
                </a:solidFill>
                <a:latin typeface="宋体" panose="02010600030101010101" pitchFamily="2" charset="-122"/>
              </a:rPr>
              <a:t>规则库</a:t>
            </a:r>
            <a:endParaRPr lang="zh-CN" altLang="en-US" sz="1400" dirty="0"/>
          </a:p>
        </p:txBody>
      </p:sp>
      <p:sp>
        <p:nvSpPr>
          <p:cNvPr id="46095" name="Rectangle 24"/>
          <p:cNvSpPr>
            <a:spLocks noChangeArrowheads="1"/>
          </p:cNvSpPr>
          <p:nvPr/>
        </p:nvSpPr>
        <p:spPr bwMode="auto">
          <a:xfrm>
            <a:off x="3240088" y="3171825"/>
            <a:ext cx="1657350" cy="757238"/>
          </a:xfrm>
          <a:prstGeom prst="rect">
            <a:avLst/>
          </a:prstGeom>
          <a:noFill/>
          <a:ln w="22225">
            <a:solidFill>
              <a:srgbClr val="000000"/>
            </a:solidFill>
            <a:miter lim="800000"/>
          </a:ln>
        </p:spPr>
        <p:txBody>
          <a:bodyPr/>
          <a:lstStyle/>
          <a:p>
            <a:endParaRPr lang="zh-CN" altLang="en-US"/>
          </a:p>
        </p:txBody>
      </p:sp>
      <p:sp>
        <p:nvSpPr>
          <p:cNvPr id="46096" name="Rectangle 25"/>
          <p:cNvSpPr>
            <a:spLocks noChangeArrowheads="1"/>
          </p:cNvSpPr>
          <p:nvPr/>
        </p:nvSpPr>
        <p:spPr bwMode="auto">
          <a:xfrm>
            <a:off x="3200400" y="3238500"/>
            <a:ext cx="1697038" cy="682625"/>
          </a:xfrm>
          <a:prstGeom prst="rect">
            <a:avLst/>
          </a:prstGeom>
          <a:noFill/>
          <a:ln w="9525">
            <a:noFill/>
            <a:miter lim="800000"/>
          </a:ln>
        </p:spPr>
        <p:txBody>
          <a:bodyPr/>
          <a:lstStyle/>
          <a:p>
            <a:endParaRPr lang="zh-CN" altLang="en-US"/>
          </a:p>
        </p:txBody>
      </p:sp>
      <p:sp>
        <p:nvSpPr>
          <p:cNvPr id="46097" name="Rectangle 26"/>
          <p:cNvSpPr>
            <a:spLocks noChangeArrowheads="1"/>
          </p:cNvSpPr>
          <p:nvPr/>
        </p:nvSpPr>
        <p:spPr bwMode="auto">
          <a:xfrm>
            <a:off x="3728408" y="3337996"/>
            <a:ext cx="769441" cy="369332"/>
          </a:xfrm>
          <a:prstGeom prst="rect">
            <a:avLst/>
          </a:prstGeom>
          <a:noFill/>
          <a:ln w="9525">
            <a:noFill/>
            <a:miter lim="800000"/>
          </a:ln>
        </p:spPr>
        <p:txBody>
          <a:bodyPr wrap="none" lIns="0" tIns="0" rIns="0" bIns="0">
            <a:spAutoFit/>
          </a:bodyPr>
          <a:lstStyle/>
          <a:p>
            <a:r>
              <a:rPr lang="zh-CN" altLang="en-US" sz="2400" dirty="0">
                <a:solidFill>
                  <a:srgbClr val="000000"/>
                </a:solidFill>
                <a:latin typeface="宋体" panose="02010600030101010101" pitchFamily="2" charset="-122"/>
              </a:rPr>
              <a:t>推 理</a:t>
            </a:r>
            <a:endParaRPr lang="zh-CN" altLang="en-US" sz="2400" dirty="0"/>
          </a:p>
        </p:txBody>
      </p:sp>
      <p:sp>
        <p:nvSpPr>
          <p:cNvPr id="46098" name="Rectangle 27"/>
          <p:cNvSpPr>
            <a:spLocks noChangeArrowheads="1"/>
          </p:cNvSpPr>
          <p:nvPr/>
        </p:nvSpPr>
        <p:spPr bwMode="auto">
          <a:xfrm>
            <a:off x="6092042" y="3181350"/>
            <a:ext cx="1705758" cy="682625"/>
          </a:xfrm>
          <a:prstGeom prst="rect">
            <a:avLst/>
          </a:prstGeom>
          <a:noFill/>
          <a:ln w="22225">
            <a:solidFill>
              <a:srgbClr val="000000"/>
            </a:solidFill>
            <a:miter lim="800000"/>
          </a:ln>
        </p:spPr>
        <p:txBody>
          <a:bodyPr/>
          <a:lstStyle/>
          <a:p>
            <a:endParaRPr lang="zh-CN" altLang="en-US"/>
          </a:p>
        </p:txBody>
      </p:sp>
      <p:sp>
        <p:nvSpPr>
          <p:cNvPr id="46099" name="Rectangle 28"/>
          <p:cNvSpPr>
            <a:spLocks noChangeArrowheads="1"/>
          </p:cNvSpPr>
          <p:nvPr/>
        </p:nvSpPr>
        <p:spPr bwMode="auto">
          <a:xfrm>
            <a:off x="5589588" y="3181350"/>
            <a:ext cx="3127375" cy="682625"/>
          </a:xfrm>
          <a:prstGeom prst="rect">
            <a:avLst/>
          </a:prstGeom>
          <a:noFill/>
          <a:ln w="9525">
            <a:noFill/>
            <a:miter lim="800000"/>
          </a:ln>
        </p:spPr>
        <p:txBody>
          <a:bodyPr/>
          <a:lstStyle/>
          <a:p>
            <a:endParaRPr lang="zh-CN" altLang="en-US"/>
          </a:p>
        </p:txBody>
      </p:sp>
      <p:sp>
        <p:nvSpPr>
          <p:cNvPr id="46100" name="Rectangle 29"/>
          <p:cNvSpPr>
            <a:spLocks noChangeArrowheads="1"/>
          </p:cNvSpPr>
          <p:nvPr/>
        </p:nvSpPr>
        <p:spPr bwMode="auto">
          <a:xfrm>
            <a:off x="6175479" y="3311525"/>
            <a:ext cx="1538883" cy="369332"/>
          </a:xfrm>
          <a:prstGeom prst="rect">
            <a:avLst/>
          </a:prstGeom>
          <a:noFill/>
          <a:ln w="9525">
            <a:noFill/>
            <a:miter lim="800000"/>
          </a:ln>
        </p:spPr>
        <p:txBody>
          <a:bodyPr wrap="none" lIns="0" tIns="0" rIns="0" bIns="0">
            <a:spAutoFit/>
          </a:bodyPr>
          <a:lstStyle/>
          <a:p>
            <a:r>
              <a:rPr lang="zh-CN" altLang="en-US" sz="2400" dirty="0">
                <a:solidFill>
                  <a:srgbClr val="000000"/>
                </a:solidFill>
                <a:latin typeface="宋体" panose="02010600030101010101" pitchFamily="2" charset="-122"/>
              </a:rPr>
              <a:t>综合数据库</a:t>
            </a:r>
            <a:endParaRPr lang="zh-CN" altLang="en-US" sz="1400" dirty="0"/>
          </a:p>
        </p:txBody>
      </p:sp>
      <p:grpSp>
        <p:nvGrpSpPr>
          <p:cNvPr id="46101" name="Group 32"/>
          <p:cNvGrpSpPr/>
          <p:nvPr/>
        </p:nvGrpSpPr>
        <p:grpSpPr bwMode="auto">
          <a:xfrm>
            <a:off x="2325688" y="3435350"/>
            <a:ext cx="917575" cy="247650"/>
            <a:chOff x="1438" y="2173"/>
            <a:chExt cx="578" cy="156"/>
          </a:xfrm>
        </p:grpSpPr>
        <p:sp>
          <p:nvSpPr>
            <p:cNvPr id="46117" name="Line 30"/>
            <p:cNvSpPr>
              <a:spLocks noChangeShapeType="1"/>
            </p:cNvSpPr>
            <p:nvPr/>
          </p:nvSpPr>
          <p:spPr bwMode="auto">
            <a:xfrm>
              <a:off x="1438" y="2250"/>
              <a:ext cx="434" cy="1"/>
            </a:xfrm>
            <a:prstGeom prst="line">
              <a:avLst/>
            </a:prstGeom>
            <a:noFill/>
            <a:ln w="22225">
              <a:solidFill>
                <a:srgbClr val="000000"/>
              </a:solidFill>
              <a:round/>
            </a:ln>
          </p:spPr>
          <p:txBody>
            <a:bodyPr/>
            <a:lstStyle/>
            <a:p>
              <a:endParaRPr lang="zh-CN" altLang="en-US"/>
            </a:p>
          </p:txBody>
        </p:sp>
        <p:sp>
          <p:nvSpPr>
            <p:cNvPr id="46118" name="Freeform 31"/>
            <p:cNvSpPr/>
            <p:nvPr/>
          </p:nvSpPr>
          <p:spPr bwMode="auto">
            <a:xfrm>
              <a:off x="1867" y="2173"/>
              <a:ext cx="149" cy="156"/>
            </a:xfrm>
            <a:custGeom>
              <a:avLst/>
              <a:gdLst>
                <a:gd name="T0" fmla="*/ 0 w 149"/>
                <a:gd name="T1" fmla="*/ 156 h 156"/>
                <a:gd name="T2" fmla="*/ 149 w 149"/>
                <a:gd name="T3" fmla="*/ 77 h 156"/>
                <a:gd name="T4" fmla="*/ 0 w 149"/>
                <a:gd name="T5" fmla="*/ 0 h 156"/>
                <a:gd name="T6" fmla="*/ 0 w 149"/>
                <a:gd name="T7" fmla="*/ 156 h 156"/>
                <a:gd name="T8" fmla="*/ 0 60000 65536"/>
                <a:gd name="T9" fmla="*/ 0 60000 65536"/>
                <a:gd name="T10" fmla="*/ 0 60000 65536"/>
                <a:gd name="T11" fmla="*/ 0 60000 65536"/>
                <a:gd name="T12" fmla="*/ 0 w 149"/>
                <a:gd name="T13" fmla="*/ 0 h 156"/>
                <a:gd name="T14" fmla="*/ 149 w 149"/>
                <a:gd name="T15" fmla="*/ 156 h 156"/>
              </a:gdLst>
              <a:ahLst/>
              <a:cxnLst>
                <a:cxn ang="T8">
                  <a:pos x="T0" y="T1"/>
                </a:cxn>
                <a:cxn ang="T9">
                  <a:pos x="T2" y="T3"/>
                </a:cxn>
                <a:cxn ang="T10">
                  <a:pos x="T4" y="T5"/>
                </a:cxn>
                <a:cxn ang="T11">
                  <a:pos x="T6" y="T7"/>
                </a:cxn>
              </a:cxnLst>
              <a:rect l="T12" t="T13" r="T14" b="T15"/>
              <a:pathLst>
                <a:path w="149" h="156">
                  <a:moveTo>
                    <a:pt x="0" y="156"/>
                  </a:moveTo>
                  <a:lnTo>
                    <a:pt x="149" y="77"/>
                  </a:lnTo>
                  <a:lnTo>
                    <a:pt x="0" y="0"/>
                  </a:lnTo>
                  <a:lnTo>
                    <a:pt x="0" y="156"/>
                  </a:lnTo>
                  <a:close/>
                </a:path>
              </a:pathLst>
            </a:custGeom>
            <a:solidFill>
              <a:srgbClr val="000000"/>
            </a:solidFill>
            <a:ln w="9525">
              <a:noFill/>
              <a:round/>
            </a:ln>
          </p:spPr>
          <p:txBody>
            <a:bodyPr/>
            <a:lstStyle/>
            <a:p>
              <a:endParaRPr lang="zh-CN" altLang="en-US"/>
            </a:p>
          </p:txBody>
        </p:sp>
      </p:grpSp>
      <p:sp>
        <p:nvSpPr>
          <p:cNvPr id="46102" name="Line 33"/>
          <p:cNvSpPr>
            <a:spLocks noChangeShapeType="1"/>
          </p:cNvSpPr>
          <p:nvPr/>
        </p:nvSpPr>
        <p:spPr bwMode="auto">
          <a:xfrm>
            <a:off x="4119563" y="3933825"/>
            <a:ext cx="1587" cy="565150"/>
          </a:xfrm>
          <a:prstGeom prst="line">
            <a:avLst/>
          </a:prstGeom>
          <a:noFill/>
          <a:ln w="22225">
            <a:solidFill>
              <a:srgbClr val="000000"/>
            </a:solidFill>
            <a:round/>
          </a:ln>
        </p:spPr>
        <p:txBody>
          <a:bodyPr/>
          <a:lstStyle/>
          <a:p>
            <a:endParaRPr lang="zh-CN" altLang="en-US"/>
          </a:p>
        </p:txBody>
      </p:sp>
      <p:sp>
        <p:nvSpPr>
          <p:cNvPr id="46103" name="Line 34"/>
          <p:cNvSpPr>
            <a:spLocks noChangeShapeType="1"/>
          </p:cNvSpPr>
          <p:nvPr/>
        </p:nvSpPr>
        <p:spPr bwMode="auto">
          <a:xfrm>
            <a:off x="4119563" y="4498975"/>
            <a:ext cx="2573337" cy="1588"/>
          </a:xfrm>
          <a:prstGeom prst="line">
            <a:avLst/>
          </a:prstGeom>
          <a:noFill/>
          <a:ln w="22225">
            <a:solidFill>
              <a:srgbClr val="000000"/>
            </a:solidFill>
            <a:round/>
          </a:ln>
        </p:spPr>
        <p:txBody>
          <a:bodyPr/>
          <a:lstStyle/>
          <a:p>
            <a:endParaRPr lang="zh-CN" altLang="en-US"/>
          </a:p>
        </p:txBody>
      </p:sp>
      <p:grpSp>
        <p:nvGrpSpPr>
          <p:cNvPr id="46104" name="Group 37"/>
          <p:cNvGrpSpPr/>
          <p:nvPr/>
        </p:nvGrpSpPr>
        <p:grpSpPr bwMode="auto">
          <a:xfrm>
            <a:off x="6573838" y="3933825"/>
            <a:ext cx="241300" cy="565150"/>
            <a:chOff x="4141" y="2487"/>
            <a:chExt cx="152" cy="356"/>
          </a:xfrm>
        </p:grpSpPr>
        <p:sp>
          <p:nvSpPr>
            <p:cNvPr id="46115" name="Line 35"/>
            <p:cNvSpPr>
              <a:spLocks noChangeShapeType="1"/>
            </p:cNvSpPr>
            <p:nvPr/>
          </p:nvSpPr>
          <p:spPr bwMode="auto">
            <a:xfrm flipV="1">
              <a:off x="4216" y="2636"/>
              <a:ext cx="1" cy="207"/>
            </a:xfrm>
            <a:prstGeom prst="line">
              <a:avLst/>
            </a:prstGeom>
            <a:noFill/>
            <a:ln w="22225">
              <a:solidFill>
                <a:srgbClr val="000000"/>
              </a:solidFill>
              <a:round/>
            </a:ln>
          </p:spPr>
          <p:txBody>
            <a:bodyPr/>
            <a:lstStyle/>
            <a:p>
              <a:endParaRPr lang="zh-CN" altLang="en-US"/>
            </a:p>
          </p:txBody>
        </p:sp>
        <p:sp>
          <p:nvSpPr>
            <p:cNvPr id="46116" name="Freeform 36"/>
            <p:cNvSpPr/>
            <p:nvPr/>
          </p:nvSpPr>
          <p:spPr bwMode="auto">
            <a:xfrm>
              <a:off x="4141" y="2487"/>
              <a:ext cx="152" cy="156"/>
            </a:xfrm>
            <a:custGeom>
              <a:avLst/>
              <a:gdLst>
                <a:gd name="T0" fmla="*/ 152 w 152"/>
                <a:gd name="T1" fmla="*/ 156 h 156"/>
                <a:gd name="T2" fmla="*/ 75 w 152"/>
                <a:gd name="T3" fmla="*/ 0 h 156"/>
                <a:gd name="T4" fmla="*/ 0 w 152"/>
                <a:gd name="T5" fmla="*/ 156 h 156"/>
                <a:gd name="T6" fmla="*/ 152 w 152"/>
                <a:gd name="T7" fmla="*/ 156 h 156"/>
                <a:gd name="T8" fmla="*/ 0 60000 65536"/>
                <a:gd name="T9" fmla="*/ 0 60000 65536"/>
                <a:gd name="T10" fmla="*/ 0 60000 65536"/>
                <a:gd name="T11" fmla="*/ 0 60000 65536"/>
                <a:gd name="T12" fmla="*/ 0 w 152"/>
                <a:gd name="T13" fmla="*/ 0 h 156"/>
                <a:gd name="T14" fmla="*/ 152 w 152"/>
                <a:gd name="T15" fmla="*/ 156 h 156"/>
              </a:gdLst>
              <a:ahLst/>
              <a:cxnLst>
                <a:cxn ang="T8">
                  <a:pos x="T0" y="T1"/>
                </a:cxn>
                <a:cxn ang="T9">
                  <a:pos x="T2" y="T3"/>
                </a:cxn>
                <a:cxn ang="T10">
                  <a:pos x="T4" y="T5"/>
                </a:cxn>
                <a:cxn ang="T11">
                  <a:pos x="T6" y="T7"/>
                </a:cxn>
              </a:cxnLst>
              <a:rect l="T12" t="T13" r="T14" b="T15"/>
              <a:pathLst>
                <a:path w="152" h="156">
                  <a:moveTo>
                    <a:pt x="152" y="156"/>
                  </a:moveTo>
                  <a:lnTo>
                    <a:pt x="75" y="0"/>
                  </a:lnTo>
                  <a:lnTo>
                    <a:pt x="0" y="156"/>
                  </a:lnTo>
                  <a:lnTo>
                    <a:pt x="152" y="156"/>
                  </a:lnTo>
                  <a:close/>
                </a:path>
              </a:pathLst>
            </a:custGeom>
            <a:solidFill>
              <a:srgbClr val="000000"/>
            </a:solidFill>
            <a:ln w="9525">
              <a:noFill/>
              <a:round/>
            </a:ln>
          </p:spPr>
          <p:txBody>
            <a:bodyPr/>
            <a:lstStyle/>
            <a:p>
              <a:endParaRPr lang="zh-CN" altLang="en-US"/>
            </a:p>
          </p:txBody>
        </p:sp>
      </p:grpSp>
      <p:grpSp>
        <p:nvGrpSpPr>
          <p:cNvPr id="46105" name="Group 40"/>
          <p:cNvGrpSpPr/>
          <p:nvPr/>
        </p:nvGrpSpPr>
        <p:grpSpPr bwMode="auto">
          <a:xfrm>
            <a:off x="4868862" y="3435350"/>
            <a:ext cx="1223179" cy="245507"/>
            <a:chOff x="3058" y="2173"/>
            <a:chExt cx="579" cy="156"/>
          </a:xfrm>
        </p:grpSpPr>
        <p:sp>
          <p:nvSpPr>
            <p:cNvPr id="46113" name="Line 38"/>
            <p:cNvSpPr>
              <a:spLocks noChangeShapeType="1"/>
            </p:cNvSpPr>
            <p:nvPr/>
          </p:nvSpPr>
          <p:spPr bwMode="auto">
            <a:xfrm flipH="1">
              <a:off x="3203" y="2250"/>
              <a:ext cx="434" cy="1"/>
            </a:xfrm>
            <a:prstGeom prst="line">
              <a:avLst/>
            </a:prstGeom>
            <a:noFill/>
            <a:ln w="22225">
              <a:solidFill>
                <a:srgbClr val="000000"/>
              </a:solidFill>
              <a:round/>
            </a:ln>
          </p:spPr>
          <p:txBody>
            <a:bodyPr/>
            <a:lstStyle/>
            <a:p>
              <a:endParaRPr lang="zh-CN" altLang="en-US"/>
            </a:p>
          </p:txBody>
        </p:sp>
        <p:sp>
          <p:nvSpPr>
            <p:cNvPr id="46114" name="Freeform 39"/>
            <p:cNvSpPr/>
            <p:nvPr/>
          </p:nvSpPr>
          <p:spPr bwMode="auto">
            <a:xfrm>
              <a:off x="3058" y="2173"/>
              <a:ext cx="152" cy="156"/>
            </a:xfrm>
            <a:custGeom>
              <a:avLst/>
              <a:gdLst>
                <a:gd name="T0" fmla="*/ 152 w 152"/>
                <a:gd name="T1" fmla="*/ 0 h 156"/>
                <a:gd name="T2" fmla="*/ 0 w 152"/>
                <a:gd name="T3" fmla="*/ 77 h 156"/>
                <a:gd name="T4" fmla="*/ 152 w 152"/>
                <a:gd name="T5" fmla="*/ 156 h 156"/>
                <a:gd name="T6" fmla="*/ 152 w 152"/>
                <a:gd name="T7" fmla="*/ 0 h 156"/>
                <a:gd name="T8" fmla="*/ 0 60000 65536"/>
                <a:gd name="T9" fmla="*/ 0 60000 65536"/>
                <a:gd name="T10" fmla="*/ 0 60000 65536"/>
                <a:gd name="T11" fmla="*/ 0 60000 65536"/>
                <a:gd name="T12" fmla="*/ 0 w 152"/>
                <a:gd name="T13" fmla="*/ 0 h 156"/>
                <a:gd name="T14" fmla="*/ 152 w 152"/>
                <a:gd name="T15" fmla="*/ 156 h 156"/>
              </a:gdLst>
              <a:ahLst/>
              <a:cxnLst>
                <a:cxn ang="T8">
                  <a:pos x="T0" y="T1"/>
                </a:cxn>
                <a:cxn ang="T9">
                  <a:pos x="T2" y="T3"/>
                </a:cxn>
                <a:cxn ang="T10">
                  <a:pos x="T4" y="T5"/>
                </a:cxn>
                <a:cxn ang="T11">
                  <a:pos x="T6" y="T7"/>
                </a:cxn>
              </a:cxnLst>
              <a:rect l="T12" t="T13" r="T14" b="T15"/>
              <a:pathLst>
                <a:path w="152" h="156">
                  <a:moveTo>
                    <a:pt x="152" y="0"/>
                  </a:moveTo>
                  <a:lnTo>
                    <a:pt x="0" y="77"/>
                  </a:lnTo>
                  <a:lnTo>
                    <a:pt x="152" y="156"/>
                  </a:lnTo>
                  <a:lnTo>
                    <a:pt x="152" y="0"/>
                  </a:lnTo>
                  <a:close/>
                </a:path>
              </a:pathLst>
            </a:custGeom>
            <a:solidFill>
              <a:srgbClr val="000000"/>
            </a:solidFill>
            <a:ln w="9525">
              <a:noFill/>
              <a:round/>
            </a:ln>
          </p:spPr>
          <p:txBody>
            <a:bodyPr/>
            <a:lstStyle/>
            <a:p>
              <a:endParaRPr lang="zh-CN" altLang="en-US"/>
            </a:p>
          </p:txBody>
        </p:sp>
      </p:grpSp>
      <p:sp>
        <p:nvSpPr>
          <p:cNvPr id="46106" name="Rectangle 41"/>
          <p:cNvSpPr>
            <a:spLocks noChangeArrowheads="1"/>
          </p:cNvSpPr>
          <p:nvPr/>
        </p:nvSpPr>
        <p:spPr bwMode="auto">
          <a:xfrm>
            <a:off x="628650" y="5064125"/>
            <a:ext cx="447675" cy="1135063"/>
          </a:xfrm>
          <a:prstGeom prst="rect">
            <a:avLst/>
          </a:prstGeom>
          <a:noFill/>
          <a:ln w="9525">
            <a:noFill/>
            <a:miter lim="800000"/>
          </a:ln>
        </p:spPr>
        <p:txBody>
          <a:bodyPr/>
          <a:lstStyle/>
          <a:p>
            <a:endParaRPr lang="zh-CN" altLang="en-US"/>
          </a:p>
        </p:txBody>
      </p:sp>
      <p:sp>
        <p:nvSpPr>
          <p:cNvPr id="46107" name="Rectangle 42"/>
          <p:cNvSpPr>
            <a:spLocks noChangeArrowheads="1"/>
          </p:cNvSpPr>
          <p:nvPr/>
        </p:nvSpPr>
        <p:spPr bwMode="auto">
          <a:xfrm>
            <a:off x="1730375" y="5441950"/>
            <a:ext cx="4981575" cy="682625"/>
          </a:xfrm>
          <a:prstGeom prst="rect">
            <a:avLst/>
          </a:prstGeom>
          <a:noFill/>
          <a:ln w="9525">
            <a:noFill/>
            <a:miter lim="800000"/>
          </a:ln>
        </p:spPr>
        <p:txBody>
          <a:bodyPr/>
          <a:lstStyle/>
          <a:p>
            <a:endParaRPr lang="zh-CN" altLang="en-US"/>
          </a:p>
        </p:txBody>
      </p:sp>
      <p:sp>
        <p:nvSpPr>
          <p:cNvPr id="46108" name="Rectangle 43"/>
          <p:cNvSpPr>
            <a:spLocks noChangeArrowheads="1"/>
          </p:cNvSpPr>
          <p:nvPr/>
        </p:nvSpPr>
        <p:spPr bwMode="auto">
          <a:xfrm>
            <a:off x="1952625" y="5591175"/>
            <a:ext cx="1588" cy="274638"/>
          </a:xfrm>
          <a:prstGeom prst="rect">
            <a:avLst/>
          </a:prstGeom>
          <a:noFill/>
          <a:ln w="9525">
            <a:noFill/>
            <a:miter lim="800000"/>
          </a:ln>
        </p:spPr>
        <p:txBody>
          <a:bodyPr wrap="none" lIns="0" tIns="0" rIns="0" bIns="0">
            <a:spAutoFit/>
          </a:bodyPr>
          <a:lstStyle/>
          <a:p>
            <a:endParaRPr lang="zh-CN" altLang="zh-CN"/>
          </a:p>
        </p:txBody>
      </p:sp>
      <p:sp>
        <p:nvSpPr>
          <p:cNvPr id="46109" name="Rectangle 44"/>
          <p:cNvSpPr>
            <a:spLocks noChangeArrowheads="1"/>
          </p:cNvSpPr>
          <p:nvPr/>
        </p:nvSpPr>
        <p:spPr bwMode="auto">
          <a:xfrm>
            <a:off x="2320925" y="5578475"/>
            <a:ext cx="1588" cy="274638"/>
          </a:xfrm>
          <a:prstGeom prst="rect">
            <a:avLst/>
          </a:prstGeom>
          <a:noFill/>
          <a:ln w="9525">
            <a:noFill/>
            <a:miter lim="800000"/>
          </a:ln>
        </p:spPr>
        <p:txBody>
          <a:bodyPr wrap="none" lIns="0" tIns="0" rIns="0" bIns="0">
            <a:spAutoFit/>
          </a:bodyPr>
          <a:lstStyle/>
          <a:p>
            <a:endParaRPr lang="zh-CN" altLang="zh-CN"/>
          </a:p>
        </p:txBody>
      </p:sp>
      <p:sp>
        <p:nvSpPr>
          <p:cNvPr id="46110" name="Rectangle 45"/>
          <p:cNvSpPr>
            <a:spLocks noChangeArrowheads="1"/>
          </p:cNvSpPr>
          <p:nvPr/>
        </p:nvSpPr>
        <p:spPr bwMode="auto">
          <a:xfrm>
            <a:off x="2505075" y="5578475"/>
            <a:ext cx="1588" cy="274638"/>
          </a:xfrm>
          <a:prstGeom prst="rect">
            <a:avLst/>
          </a:prstGeom>
          <a:noFill/>
          <a:ln w="9525">
            <a:noFill/>
            <a:miter lim="800000"/>
          </a:ln>
        </p:spPr>
        <p:txBody>
          <a:bodyPr wrap="none" lIns="0" tIns="0" rIns="0" bIns="0">
            <a:spAutoFit/>
          </a:bodyPr>
          <a:lstStyle/>
          <a:p>
            <a:endParaRPr lang="zh-CN" altLang="zh-CN"/>
          </a:p>
        </p:txBody>
      </p:sp>
      <p:sp>
        <p:nvSpPr>
          <p:cNvPr id="46111" name="Rectangle 46"/>
          <p:cNvSpPr>
            <a:spLocks noChangeArrowheads="1"/>
          </p:cNvSpPr>
          <p:nvPr/>
        </p:nvSpPr>
        <p:spPr bwMode="auto">
          <a:xfrm>
            <a:off x="2627313" y="5578475"/>
            <a:ext cx="1587" cy="274638"/>
          </a:xfrm>
          <a:prstGeom prst="rect">
            <a:avLst/>
          </a:prstGeom>
          <a:noFill/>
          <a:ln w="9525">
            <a:noFill/>
            <a:miter lim="800000"/>
          </a:ln>
        </p:spPr>
        <p:txBody>
          <a:bodyPr wrap="none" lIns="0" tIns="0" rIns="0" bIns="0">
            <a:spAutoFit/>
          </a:bodyPr>
          <a:lstStyle/>
          <a:p>
            <a:endParaRPr lang="zh-CN" altLang="zh-CN"/>
          </a:p>
        </p:txBody>
      </p:sp>
      <p:sp>
        <p:nvSpPr>
          <p:cNvPr id="46112" name="Rectangle 47"/>
          <p:cNvSpPr>
            <a:spLocks noChangeArrowheads="1"/>
          </p:cNvSpPr>
          <p:nvPr/>
        </p:nvSpPr>
        <p:spPr bwMode="auto">
          <a:xfrm>
            <a:off x="238919" y="1444625"/>
            <a:ext cx="3077766" cy="369332"/>
          </a:xfrm>
          <a:prstGeom prst="rect">
            <a:avLst/>
          </a:prstGeom>
          <a:noFill/>
          <a:ln w="9525">
            <a:noFill/>
            <a:miter lim="800000"/>
          </a:ln>
        </p:spPr>
        <p:txBody>
          <a:bodyPr wrap="none" lIns="0" tIns="0" rIns="0" bIns="0">
            <a:spAutoFit/>
          </a:bodyPr>
          <a:lstStyle/>
          <a:p>
            <a:r>
              <a:rPr lang="zh-CN" altLang="en-US" sz="2400" dirty="0">
                <a:solidFill>
                  <a:srgbClr val="000000"/>
                </a:solidFill>
                <a:latin typeface="宋体" panose="02010600030101010101" pitchFamily="2" charset="-122"/>
              </a:rPr>
              <a:t>产生式系统的基本结构</a:t>
            </a:r>
            <a:endParaRPr lang="zh-CN" altLang="en-US" sz="2400" dirty="0"/>
          </a:p>
        </p:txBody>
      </p:sp>
      <p:sp>
        <p:nvSpPr>
          <p:cNvPr id="67590" name="Text Box 18"/>
          <p:cNvSpPr txBox="1"/>
          <p:nvPr/>
        </p:nvSpPr>
        <p:spPr>
          <a:xfrm>
            <a:off x="400685" y="4879975"/>
            <a:ext cx="8317230" cy="1252855"/>
          </a:xfrm>
          <a:prstGeom prst="rect">
            <a:avLst/>
          </a:prstGeom>
          <a:solidFill>
            <a:schemeClr val="accent1">
              <a:alpha val="9019"/>
            </a:schemeClr>
          </a:solidFill>
          <a:ln w="9525">
            <a:noFill/>
          </a:ln>
        </p:spPr>
        <p:txBody>
          <a:bodyPr wrap="square">
            <a:spAutoFit/>
          </a:bodyPr>
          <a:lstStyle/>
          <a:p>
            <a:pPr>
              <a:lnSpc>
                <a:spcPct val="105000"/>
              </a:lnSpc>
              <a:spcBef>
                <a:spcPct val="50000"/>
              </a:spcBef>
            </a:pPr>
            <a:r>
              <a:rPr lang="zh-CN" altLang="en-US" sz="2400" dirty="0">
                <a:latin typeface="华文新魏" panose="02010800040101010101" pitchFamily="2" charset="-122"/>
                <a:ea typeface="华文新魏" panose="02010800040101010101" pitchFamily="2" charset="-122"/>
              </a:rPr>
              <a:t>把</a:t>
            </a:r>
            <a:r>
              <a:rPr lang="zh-CN" altLang="en-US" sz="2400" dirty="0">
                <a:solidFill>
                  <a:srgbClr val="FF0000"/>
                </a:solidFill>
                <a:latin typeface="华文新魏" panose="02010800040101010101" pitchFamily="2" charset="-122"/>
                <a:ea typeface="华文新魏" panose="02010800040101010101" pitchFamily="2" charset="-122"/>
              </a:rPr>
              <a:t>一组产生式放在一起</a:t>
            </a:r>
            <a:r>
              <a:rPr lang="zh-CN" altLang="en-US" sz="2400" dirty="0">
                <a:latin typeface="华文新魏" panose="02010800040101010101" pitchFamily="2" charset="-122"/>
                <a:ea typeface="华文新魏" panose="02010800040101010101" pitchFamily="2" charset="-122"/>
              </a:rPr>
              <a:t>，让它们互相配合，协同作用， 一个产生式的结论可以供给另个产生式作为前提使用，以这种方式求得问题的解决，这样的系统</a:t>
            </a:r>
            <a:r>
              <a:rPr lang="zh-CN" altLang="en-US" sz="2400">
                <a:latin typeface="华文新魏" panose="02010800040101010101" pitchFamily="2" charset="-122"/>
                <a:ea typeface="华文新魏" panose="02010800040101010101" pitchFamily="2" charset="-122"/>
              </a:rPr>
              <a:t>称为</a:t>
            </a:r>
            <a:r>
              <a:rPr lang="zh-CN" altLang="en-US" sz="2400" smtClean="0">
                <a:solidFill>
                  <a:schemeClr val="hlink"/>
                </a:solidFill>
                <a:latin typeface="华文新魏" panose="02010800040101010101" pitchFamily="2" charset="-122"/>
                <a:ea typeface="华文新魏" panose="02010800040101010101" pitchFamily="2" charset="-122"/>
              </a:rPr>
              <a:t>产生式系统</a:t>
            </a:r>
            <a:r>
              <a:rPr lang="zh-CN" altLang="en-US" sz="2400" smtClean="0">
                <a:latin typeface="宋体" panose="02010600030101010101" pitchFamily="2" charset="-122"/>
              </a:rPr>
              <a:t>。</a:t>
            </a:r>
            <a:endParaRPr lang="zh-CN" altLang="en-US" sz="2400" b="0" dirty="0">
              <a:latin typeface="宋体" panose="02010600030101010101" pitchFamily="2" charset="-122"/>
            </a:endParaRPr>
          </a:p>
        </p:txBody>
      </p:sp>
      <p:sp>
        <p:nvSpPr>
          <p:cNvPr id="3" name="文本框 2"/>
          <p:cNvSpPr txBox="1"/>
          <p:nvPr/>
        </p:nvSpPr>
        <p:spPr>
          <a:xfrm>
            <a:off x="3100032" y="4123465"/>
            <a:ext cx="958917" cy="400110"/>
          </a:xfrm>
          <a:prstGeom prst="rect">
            <a:avLst/>
          </a:prstGeom>
          <a:noFill/>
        </p:spPr>
        <p:txBody>
          <a:bodyPr wrap="none" rtlCol="0">
            <a:spAutoFit/>
          </a:bodyPr>
          <a:lstStyle/>
          <a:p>
            <a:r>
              <a:rPr lang="zh-CN" altLang="zh-CN" sz="2000" b="1" dirty="0"/>
              <a:t>推理机</a:t>
            </a:r>
            <a:endParaRPr lang="zh-CN" altLang="zh-CN" sz="2000" b="1"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5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90" grpId="0" bldLvl="0" animBg="1"/>
    </p:bldLst>
  </p:timing>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lstStyle/>
          <a:p>
            <a:pPr eaLnBrk="1" hangingPunct="1"/>
            <a:r>
              <a:rPr lang="en-US" altLang="zh-CN" b="1" dirty="0" smtClean="0">
                <a:solidFill>
                  <a:schemeClr val="tx1"/>
                </a:solidFill>
                <a:latin typeface="仿宋" panose="02010609060101010101" pitchFamily="49" charset="-122"/>
                <a:ea typeface="仿宋" panose="02010609060101010101" pitchFamily="49" charset="-122"/>
              </a:rPr>
              <a:t>2.4.2  </a:t>
            </a:r>
            <a:r>
              <a:rPr lang="zh-CN" altLang="en-US" b="1" dirty="0" smtClean="0">
                <a:solidFill>
                  <a:schemeClr val="tx1"/>
                </a:solidFill>
                <a:latin typeface="仿宋" panose="02010609060101010101" pitchFamily="49" charset="-122"/>
                <a:ea typeface="仿宋" panose="02010609060101010101" pitchFamily="49" charset="-122"/>
              </a:rPr>
              <a:t>产生式系统</a:t>
            </a:r>
            <a:endParaRPr lang="zh-CN" altLang="en-US" b="1" dirty="0" smtClean="0">
              <a:solidFill>
                <a:schemeClr val="tx1"/>
              </a:solidFill>
              <a:latin typeface="仿宋" panose="02010609060101010101" pitchFamily="49" charset="-122"/>
              <a:ea typeface="仿宋" panose="02010609060101010101" pitchFamily="49" charset="-122"/>
            </a:endParaRPr>
          </a:p>
        </p:txBody>
      </p:sp>
      <p:sp>
        <p:nvSpPr>
          <p:cNvPr id="47106" name="灯片编号占位符 3"/>
          <p:cNvSpPr>
            <a:spLocks noGrp="1"/>
          </p:cNvSpPr>
          <p:nvPr>
            <p:ph type="sldNum" sz="quarter" idx="12"/>
          </p:nvPr>
        </p:nvSpPr>
        <p:spPr>
          <a:noFill/>
        </p:spPr>
        <p:txBody>
          <a:bodyPr/>
          <a:lstStyle/>
          <a:p>
            <a:fld id="{62EF75C4-0F9F-4664-92B3-61FF5080DEBF}" type="slidenum">
              <a:rPr lang="ja-JP" altLang="en-US"/>
            </a:fld>
            <a:endParaRPr lang="en-US" altLang="ja-JP"/>
          </a:p>
        </p:txBody>
      </p:sp>
      <p:sp>
        <p:nvSpPr>
          <p:cNvPr id="47108" name="Rectangle 3"/>
          <p:cNvSpPr>
            <a:spLocks noChangeArrowheads="1"/>
          </p:cNvSpPr>
          <p:nvPr/>
        </p:nvSpPr>
        <p:spPr bwMode="auto">
          <a:xfrm>
            <a:off x="352425" y="1490663"/>
            <a:ext cx="1700213" cy="519113"/>
          </a:xfrm>
          <a:prstGeom prst="rect">
            <a:avLst/>
          </a:prstGeom>
          <a:noFill/>
          <a:ln w="9525">
            <a:noFill/>
            <a:miter lim="800000"/>
          </a:ln>
        </p:spPr>
        <p:txBody>
          <a:bodyPr wrap="none">
            <a:spAutoFit/>
          </a:bodyPr>
          <a:lstStyle/>
          <a:p>
            <a:pPr marL="342900" indent="-342900">
              <a:spcBef>
                <a:spcPct val="20000"/>
              </a:spcBef>
              <a:buClr>
                <a:schemeClr val="tx1"/>
              </a:buClr>
              <a:buFont typeface="Wingdings" panose="05000000000000000000" pitchFamily="2" charset="2"/>
              <a:buNone/>
            </a:pPr>
            <a:r>
              <a:rPr lang="en-US" altLang="zh-CN" sz="2800" b="1" dirty="0">
                <a:latin typeface="Times New Roman" panose="02020603050405020304" pitchFamily="18" charset="0"/>
              </a:rPr>
              <a:t>1.  </a:t>
            </a:r>
            <a:r>
              <a:rPr lang="zh-CN" altLang="en-US" sz="2800" b="1" dirty="0">
                <a:latin typeface="Times New Roman" panose="02020603050405020304" pitchFamily="18" charset="0"/>
              </a:rPr>
              <a:t>规则库</a:t>
            </a:r>
            <a:endParaRPr lang="zh-CN" altLang="en-US" sz="2800" b="1" dirty="0">
              <a:latin typeface="Times New Roman" panose="02020603050405020304" pitchFamily="18" charset="0"/>
            </a:endParaRPr>
          </a:p>
        </p:txBody>
      </p:sp>
      <p:sp>
        <p:nvSpPr>
          <p:cNvPr id="47110" name="Rectangle 5"/>
          <p:cNvSpPr>
            <a:spLocks noChangeArrowheads="1"/>
          </p:cNvSpPr>
          <p:nvPr/>
        </p:nvSpPr>
        <p:spPr bwMode="auto">
          <a:xfrm>
            <a:off x="352425" y="2111058"/>
            <a:ext cx="8377237" cy="1050290"/>
          </a:xfrm>
          <a:prstGeom prst="rect">
            <a:avLst/>
          </a:prstGeom>
          <a:gradFill rotWithShape="0">
            <a:gsLst>
              <a:gs pos="0">
                <a:srgbClr val="CCFFFF"/>
              </a:gs>
              <a:gs pos="100000">
                <a:srgbClr val="FFFFFF"/>
              </a:gs>
            </a:gsLst>
            <a:path path="rect">
              <a:fillToRect l="100000" b="100000"/>
            </a:path>
          </a:gradFill>
          <a:ln w="9525">
            <a:solidFill>
              <a:srgbClr val="808080"/>
            </a:solidFill>
            <a:miter lim="800000"/>
          </a:ln>
        </p:spPr>
        <p:txBody>
          <a:bodyPr>
            <a:spAutoFit/>
          </a:bodyPr>
          <a:lstStyle/>
          <a:p>
            <a:pPr>
              <a:lnSpc>
                <a:spcPct val="120000"/>
              </a:lnSpc>
              <a:spcBef>
                <a:spcPct val="20000"/>
              </a:spcBef>
              <a:buClr>
                <a:schemeClr val="accent2"/>
              </a:buClr>
              <a:buFont typeface="Wingdings" panose="05000000000000000000" pitchFamily="2" charset="2"/>
              <a:buChar char="§"/>
            </a:pPr>
            <a:r>
              <a:rPr lang="en-US" altLang="zh-CN" sz="2600" b="1" dirty="0">
                <a:latin typeface="宋体" panose="02010600030101010101" pitchFamily="2" charset="-122"/>
              </a:rPr>
              <a:t> </a:t>
            </a:r>
            <a:r>
              <a:rPr lang="zh-CN" altLang="en-US" sz="2600" b="1" dirty="0">
                <a:latin typeface="宋体" panose="02010600030101010101" pitchFamily="2" charset="-122"/>
              </a:rPr>
              <a:t>规则库</a:t>
            </a:r>
            <a:r>
              <a:rPr lang="en-US" altLang="zh-CN" sz="2600" b="1" dirty="0">
                <a:solidFill>
                  <a:srgbClr val="A50021"/>
                </a:solidFill>
                <a:sym typeface="+mn-ea"/>
              </a:rPr>
              <a:t>RB(Rule Base)</a:t>
            </a:r>
            <a:r>
              <a:rPr lang="zh-CN" altLang="en-US" sz="2600" b="1" dirty="0">
                <a:solidFill>
                  <a:srgbClr val="A50021"/>
                </a:solidFill>
                <a:sym typeface="+mn-ea"/>
              </a:rPr>
              <a:t>：</a:t>
            </a:r>
            <a:r>
              <a:rPr lang="zh-CN" altLang="en-US" sz="2600" dirty="0">
                <a:latin typeface="宋体" panose="02010600030101010101" pitchFamily="2" charset="-122"/>
              </a:rPr>
              <a:t>用于描述相应领域内知识的产生式集合。</a:t>
            </a:r>
            <a:r>
              <a:rPr lang="zh-CN" altLang="en-US" sz="2600" b="1" dirty="0"/>
              <a:t> </a:t>
            </a:r>
            <a:endParaRPr lang="zh-CN" altLang="en-US" sz="2600" b="1" dirty="0"/>
          </a:p>
        </p:txBody>
      </p:sp>
      <p:sp>
        <p:nvSpPr>
          <p:cNvPr id="8" name="矩形 7"/>
          <p:cNvSpPr/>
          <p:nvPr/>
        </p:nvSpPr>
        <p:spPr>
          <a:xfrm>
            <a:off x="309563" y="3396932"/>
            <a:ext cx="8199120" cy="865505"/>
          </a:xfrm>
          <a:prstGeom prst="rect">
            <a:avLst/>
          </a:prstGeom>
          <a:noFill/>
          <a:ln w="9525">
            <a:noFill/>
          </a:ln>
        </p:spPr>
        <p:txBody>
          <a:bodyPr wrap="square">
            <a:spAutoFit/>
          </a:bodyPr>
          <a:lstStyle/>
          <a:p>
            <a:pPr marL="342900" indent="-342900">
              <a:lnSpc>
                <a:spcPct val="105000"/>
              </a:lnSpc>
              <a:spcBef>
                <a:spcPct val="10000"/>
              </a:spcBef>
              <a:buChar char="•"/>
            </a:pPr>
            <a:r>
              <a:rPr lang="zh-CN" altLang="en-US" sz="2400" dirty="0">
                <a:solidFill>
                  <a:srgbClr val="006600"/>
                </a:solidFill>
                <a:latin typeface="Times New Roman" panose="02020603050405020304" pitchFamily="18" charset="0"/>
              </a:rPr>
              <a:t>也称知识库</a:t>
            </a:r>
            <a:r>
              <a:rPr lang="en-US" altLang="zh-CN" sz="2400" dirty="0">
                <a:solidFill>
                  <a:srgbClr val="006600"/>
                </a:solidFill>
                <a:latin typeface="Times New Roman" panose="02020603050405020304" pitchFamily="18" charset="0"/>
              </a:rPr>
              <a:t>KB(Knowledge Base) ,</a:t>
            </a:r>
            <a:r>
              <a:rPr lang="zh-CN" altLang="en-US" sz="2400" dirty="0">
                <a:solidFill>
                  <a:srgbClr val="006600"/>
                </a:solidFill>
                <a:latin typeface="Times New Roman" panose="02020603050405020304" pitchFamily="18" charset="0"/>
              </a:rPr>
              <a:t>用于存放与求解问题有关的所有规则的集合</a:t>
            </a:r>
            <a:endParaRPr lang="zh-CN" altLang="en-US" sz="2400" dirty="0">
              <a:solidFill>
                <a:srgbClr val="006600"/>
              </a:solidFill>
              <a:latin typeface="Times New Roman" panose="02020603050405020304" pitchFamily="18" charset="0"/>
            </a:endParaRPr>
          </a:p>
        </p:txBody>
      </p:sp>
      <p:sp>
        <p:nvSpPr>
          <p:cNvPr id="9" name="矩形 8"/>
          <p:cNvSpPr/>
          <p:nvPr/>
        </p:nvSpPr>
        <p:spPr>
          <a:xfrm>
            <a:off x="487680" y="4360314"/>
            <a:ext cx="7814310" cy="460375"/>
          </a:xfrm>
          <a:prstGeom prst="rect">
            <a:avLst/>
          </a:prstGeom>
        </p:spPr>
        <p:txBody>
          <a:bodyPr wrap="square">
            <a:spAutoFit/>
          </a:bodyPr>
          <a:lstStyle/>
          <a:p>
            <a:pPr marL="0" marR="0" lvl="0" indent="0" algn="l" defTabSz="914400" rtl="0" eaLnBrk="1" fontAlgn="base" latinLnBrk="0" hangingPunct="1">
              <a:lnSpc>
                <a:spcPct val="100000"/>
              </a:lnSpc>
              <a:spcBef>
                <a:spcPct val="0"/>
              </a:spcBef>
              <a:buClrTx/>
              <a:buSzTx/>
              <a:buFontTx/>
              <a:buNone/>
              <a:defRPr/>
            </a:pPr>
            <a:r>
              <a:rPr kumimoji="1" lang="zh-CN" altLang="en-US" sz="2400" b="1" i="0" u="none" strike="noStrike" kern="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cs typeface="+mn-cs"/>
              </a:rPr>
              <a:t>作用：</a:t>
            </a:r>
            <a:r>
              <a:rPr kumimoji="1" lang="zh-CN" altLang="en-US" sz="2400" b="1" i="0" u="none" strike="noStrike" kern="0" cap="none" spc="0" normalizeH="0" baseline="0" noProof="0" dirty="0">
                <a:ln>
                  <a:noFill/>
                </a:ln>
                <a:solidFill>
                  <a:srgbClr val="0000CC"/>
                </a:solidFill>
                <a:effectLst/>
                <a:uLnTx/>
                <a:uFillTx/>
                <a:latin typeface="华文新魏" panose="02010800040101010101" pitchFamily="2" charset="-122"/>
                <a:ea typeface="华文新魏" panose="02010800040101010101" pitchFamily="2" charset="-122"/>
                <a:cs typeface="+mn-cs"/>
              </a:rPr>
              <a:t>是产生式系统问题求解的基础</a:t>
            </a:r>
            <a:endParaRPr kumimoji="1" lang="zh-CN" altLang="en-US" sz="2400" b="1" i="0" u="none" strike="noStrike" kern="0" cap="none" spc="0" normalizeH="0" baseline="0" noProof="0" dirty="0">
              <a:ln>
                <a:noFill/>
              </a:ln>
              <a:solidFill>
                <a:srgbClr val="0000CC"/>
              </a:solidFill>
              <a:effectLst/>
              <a:uLnTx/>
              <a:uFillTx/>
              <a:latin typeface="华文新魏" panose="02010800040101010101" pitchFamily="2" charset="-122"/>
              <a:ea typeface="华文新魏" panose="02010800040101010101" pitchFamily="2" charset="-122"/>
              <a:cs typeface="+mn-cs"/>
            </a:endParaRPr>
          </a:p>
        </p:txBody>
      </p:sp>
      <p:sp>
        <p:nvSpPr>
          <p:cNvPr id="10" name="矩形 9"/>
          <p:cNvSpPr/>
          <p:nvPr/>
        </p:nvSpPr>
        <p:spPr>
          <a:xfrm>
            <a:off x="487680" y="4934535"/>
            <a:ext cx="8047990" cy="829945"/>
          </a:xfrm>
          <a:prstGeom prst="rect">
            <a:avLst/>
          </a:prstGeom>
          <a:noFill/>
          <a:ln w="9525">
            <a:noFill/>
          </a:ln>
        </p:spPr>
        <p:txBody>
          <a:bodyPr wrap="square">
            <a:spAutoFit/>
          </a:bodyPr>
          <a:lstStyle/>
          <a:p>
            <a:r>
              <a:rPr lang="zh-CN" altLang="en-US" sz="2400" dirty="0">
                <a:solidFill>
                  <a:srgbClr val="FF0000"/>
                </a:solidFill>
                <a:latin typeface="华文新魏" panose="02010800040101010101" pitchFamily="2" charset="-122"/>
                <a:ea typeface="华文新魏" panose="02010800040101010101" pitchFamily="2" charset="-122"/>
              </a:rPr>
              <a:t>要求：</a:t>
            </a:r>
            <a:r>
              <a:rPr lang="zh-CN" altLang="en-US" sz="2400" dirty="0">
                <a:solidFill>
                  <a:srgbClr val="0000CC"/>
                </a:solidFill>
                <a:latin typeface="华文新魏" panose="02010800040101010101" pitchFamily="2" charset="-122"/>
                <a:ea typeface="华文新魏" panose="02010800040101010101" pitchFamily="2" charset="-122"/>
              </a:rPr>
              <a:t>知识的完整性、一致性、准确性、灵活性和知识组织的合理性</a:t>
            </a:r>
            <a:endParaRPr lang="zh-CN" altLang="en-US" sz="2400" dirty="0">
              <a:solidFill>
                <a:srgbClr val="0000CC"/>
              </a:solidFill>
              <a:latin typeface="华文新魏" panose="02010800040101010101" pitchFamily="2" charset="-122"/>
              <a:ea typeface="华文新魏" panose="0201080004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lstStyle/>
          <a:p>
            <a:pPr eaLnBrk="1" hangingPunct="1"/>
            <a:r>
              <a:rPr lang="en-US" altLang="zh-CN" b="1" dirty="0" smtClean="0">
                <a:solidFill>
                  <a:schemeClr val="tx1"/>
                </a:solidFill>
                <a:latin typeface="仿宋" panose="02010609060101010101" pitchFamily="49" charset="-122"/>
                <a:ea typeface="仿宋" panose="02010609060101010101" pitchFamily="49" charset="-122"/>
              </a:rPr>
              <a:t>2.4.2  </a:t>
            </a:r>
            <a:r>
              <a:rPr lang="zh-CN" altLang="en-US" b="1" dirty="0" smtClean="0">
                <a:solidFill>
                  <a:schemeClr val="tx1"/>
                </a:solidFill>
                <a:latin typeface="仿宋" panose="02010609060101010101" pitchFamily="49" charset="-122"/>
                <a:ea typeface="仿宋" panose="02010609060101010101" pitchFamily="49" charset="-122"/>
              </a:rPr>
              <a:t>产生式系统</a:t>
            </a:r>
            <a:endParaRPr lang="zh-CN" altLang="en-US" b="1" dirty="0" smtClean="0">
              <a:solidFill>
                <a:schemeClr val="tx1"/>
              </a:solidFill>
              <a:latin typeface="仿宋" panose="02010609060101010101" pitchFamily="49" charset="-122"/>
              <a:ea typeface="仿宋" panose="02010609060101010101" pitchFamily="49" charset="-122"/>
            </a:endParaRPr>
          </a:p>
        </p:txBody>
      </p:sp>
      <p:sp>
        <p:nvSpPr>
          <p:cNvPr id="47106" name="灯片编号占位符 3"/>
          <p:cNvSpPr>
            <a:spLocks noGrp="1"/>
          </p:cNvSpPr>
          <p:nvPr>
            <p:ph type="sldNum" sz="quarter" idx="12"/>
          </p:nvPr>
        </p:nvSpPr>
        <p:spPr>
          <a:noFill/>
        </p:spPr>
        <p:txBody>
          <a:bodyPr/>
          <a:lstStyle/>
          <a:p>
            <a:fld id="{62EF75C4-0F9F-4664-92B3-61FF5080DEBF}" type="slidenum">
              <a:rPr lang="ja-JP" altLang="en-US"/>
            </a:fld>
            <a:endParaRPr lang="en-US" altLang="ja-JP"/>
          </a:p>
        </p:txBody>
      </p:sp>
      <p:sp>
        <p:nvSpPr>
          <p:cNvPr id="47111" name="Rectangle 6"/>
          <p:cNvSpPr>
            <a:spLocks noGrp="1" noChangeArrowheads="1"/>
          </p:cNvSpPr>
          <p:nvPr>
            <p:ph sz="quarter" idx="1"/>
          </p:nvPr>
        </p:nvSpPr>
        <p:spPr>
          <a:xfrm>
            <a:off x="227647" y="2108943"/>
            <a:ext cx="8503920" cy="763162"/>
          </a:xfrm>
          <a:noFill/>
          <a:ln>
            <a:noFill/>
          </a:ln>
        </p:spPr>
        <p:txBody>
          <a:bodyPr>
            <a:normAutofit lnSpcReduction="10000"/>
          </a:bodyPr>
          <a:lstStyle/>
          <a:p>
            <a:pPr marL="0" indent="0" eaLnBrk="1" hangingPunct="1">
              <a:buFont typeface="Wingdings" panose="05000000000000000000" pitchFamily="2" charset="2"/>
              <a:buChar char="§"/>
            </a:pPr>
            <a:r>
              <a:rPr lang="en-US" altLang="zh-CN" sz="2400" dirty="0" smtClean="0">
                <a:latin typeface="仿宋" panose="02010609060101010101" pitchFamily="49" charset="-122"/>
                <a:ea typeface="仿宋" panose="02010609060101010101" pitchFamily="49" charset="-122"/>
              </a:rPr>
              <a:t> </a:t>
            </a:r>
            <a:r>
              <a:rPr lang="zh-CN" altLang="en-US" sz="2400" b="1" dirty="0" smtClean="0">
                <a:latin typeface="仿宋" panose="02010609060101010101" pitchFamily="49" charset="-122"/>
                <a:ea typeface="仿宋" panose="02010609060101010101" pitchFamily="49" charset="-122"/>
              </a:rPr>
              <a:t>综合数据库</a:t>
            </a:r>
            <a:r>
              <a:rPr lang="en-US" altLang="zh-CN" sz="2400" dirty="0" smtClean="0">
                <a:latin typeface="仿宋" panose="02010609060101010101" pitchFamily="49" charset="-122"/>
                <a:ea typeface="仿宋" panose="02010609060101010101" pitchFamily="49" charset="-122"/>
              </a:rPr>
              <a:t>(</a:t>
            </a:r>
            <a:r>
              <a:rPr lang="zh-CN" altLang="en-US" sz="2400" dirty="0" smtClean="0">
                <a:latin typeface="仿宋" panose="02010609060101010101" pitchFamily="49" charset="-122"/>
                <a:ea typeface="仿宋" panose="02010609060101010101" pitchFamily="49" charset="-122"/>
              </a:rPr>
              <a:t>事实库、上下文、黑板等</a:t>
            </a:r>
            <a:r>
              <a:rPr lang="en-US" altLang="zh-CN" sz="2400" dirty="0" smtClean="0">
                <a:latin typeface="仿宋" panose="02010609060101010101" pitchFamily="49" charset="-122"/>
                <a:ea typeface="仿宋" panose="02010609060101010101" pitchFamily="49" charset="-122"/>
              </a:rPr>
              <a:t>)</a:t>
            </a:r>
            <a:r>
              <a:rPr lang="zh-CN" altLang="en-US" sz="2400" dirty="0" smtClean="0">
                <a:latin typeface="仿宋" panose="02010609060101010101" pitchFamily="49" charset="-122"/>
                <a:ea typeface="仿宋" panose="02010609060101010101" pitchFamily="49" charset="-122"/>
              </a:rPr>
              <a:t>：一个用于存放问题求解过程中各种当前信息的数据结构。 </a:t>
            </a:r>
            <a:endParaRPr lang="zh-CN" altLang="en-US" sz="2400" dirty="0" smtClean="0">
              <a:latin typeface="仿宋" panose="02010609060101010101" pitchFamily="49" charset="-122"/>
              <a:ea typeface="仿宋" panose="02010609060101010101" pitchFamily="49" charset="-122"/>
            </a:endParaRPr>
          </a:p>
        </p:txBody>
      </p:sp>
      <p:sp>
        <p:nvSpPr>
          <p:cNvPr id="47109" name="Rectangle 4"/>
          <p:cNvSpPr>
            <a:spLocks noChangeArrowheads="1"/>
          </p:cNvSpPr>
          <p:nvPr/>
        </p:nvSpPr>
        <p:spPr bwMode="auto">
          <a:xfrm>
            <a:off x="227330" y="1443767"/>
            <a:ext cx="5036956" cy="527580"/>
          </a:xfrm>
          <a:prstGeom prst="rect">
            <a:avLst/>
          </a:prstGeom>
          <a:noFill/>
          <a:ln w="9525">
            <a:noFill/>
            <a:miter lim="800000"/>
          </a:ln>
        </p:spPr>
        <p:txBody>
          <a:bodyPr wrap="none">
            <a:spAutoFit/>
          </a:bodyPr>
          <a:lstStyle/>
          <a:p>
            <a:pPr marL="342900" indent="-342900" algn="l">
              <a:lnSpc>
                <a:spcPct val="110000"/>
              </a:lnSpc>
              <a:spcBef>
                <a:spcPct val="20000"/>
              </a:spcBef>
              <a:buClr>
                <a:schemeClr val="tx1"/>
              </a:buClr>
              <a:buFont typeface="Wingdings" panose="05000000000000000000" pitchFamily="2" charset="2"/>
              <a:buNone/>
            </a:pPr>
            <a:r>
              <a:rPr lang="en-US" altLang="zh-CN" sz="2800" b="1" dirty="0">
                <a:latin typeface="Times New Roman" panose="02020603050405020304" pitchFamily="18" charset="0"/>
              </a:rPr>
              <a:t>2.  </a:t>
            </a:r>
            <a:r>
              <a:rPr lang="zh-CN" altLang="en-US" sz="2800" b="1" dirty="0">
                <a:latin typeface="Times New Roman" panose="02020603050405020304" pitchFamily="18" charset="0"/>
              </a:rPr>
              <a:t>综合数据库</a:t>
            </a:r>
            <a:r>
              <a:rPr lang="en-US" altLang="zh-CN" sz="2800" b="1" dirty="0">
                <a:solidFill>
                  <a:srgbClr val="A50021"/>
                </a:solidFill>
                <a:sym typeface="+mn-ea"/>
              </a:rPr>
              <a:t>DB(Data Base)</a:t>
            </a:r>
            <a:r>
              <a:rPr lang="zh-CN" altLang="en-US" sz="2800" b="1" dirty="0"/>
              <a:t> </a:t>
            </a:r>
            <a:endParaRPr lang="zh-CN" altLang="en-US" sz="2800" b="1" dirty="0"/>
          </a:p>
        </p:txBody>
      </p:sp>
      <p:sp>
        <p:nvSpPr>
          <p:cNvPr id="2" name="矩形 1"/>
          <p:cNvSpPr/>
          <p:nvPr/>
        </p:nvSpPr>
        <p:spPr>
          <a:xfrm>
            <a:off x="450850" y="4601845"/>
            <a:ext cx="8057515" cy="978729"/>
          </a:xfrm>
          <a:prstGeom prst="rect">
            <a:avLst/>
          </a:prstGeom>
        </p:spPr>
        <p:txBody>
          <a:bodyPr wrap="square">
            <a:spAutoFit/>
          </a:bodyPr>
          <a:lstStyle/>
          <a:p>
            <a:pPr marL="0" marR="0" lvl="0" indent="0" algn="l" defTabSz="914400" rtl="0" eaLnBrk="1" fontAlgn="base" latinLnBrk="0" hangingPunct="1">
              <a:lnSpc>
                <a:spcPct val="120000"/>
              </a:lnSpc>
              <a:spcBef>
                <a:spcPct val="0"/>
              </a:spcBef>
              <a:buClrTx/>
              <a:buSzTx/>
              <a:buFontTx/>
              <a:buNone/>
              <a:defRPr/>
            </a:pPr>
            <a:r>
              <a:rPr kumimoji="1" lang="zh-CN" altLang="en-US" sz="2400" b="1" i="0" u="none" strike="noStrike" kern="0" cap="none" spc="0" normalizeH="0" baseline="0" noProof="0" dirty="0">
                <a:ln>
                  <a:noFill/>
                </a:ln>
                <a:solidFill>
                  <a:srgbClr val="0000CC"/>
                </a:solidFill>
                <a:effectLst/>
                <a:uLnTx/>
                <a:uFillTx/>
                <a:latin typeface="仿宋" panose="02010609060101010101" pitchFamily="49" charset="-122"/>
                <a:ea typeface="仿宋" panose="02010609060101010101" pitchFamily="49" charset="-122"/>
              </a:rPr>
              <a:t> 推理过程中，当规则库中某条规则的前提可以和综合数据库的已知事实匹配时，该规则被</a:t>
            </a:r>
            <a:r>
              <a:rPr kumimoji="1" lang="zh-CN" altLang="en-US" sz="2400" b="1" i="0" u="none" strike="noStrike" kern="0" cap="none" spc="0" normalizeH="0" baseline="0" noProof="0" dirty="0" smtClean="0">
                <a:ln>
                  <a:noFill/>
                </a:ln>
                <a:solidFill>
                  <a:srgbClr val="0000CC"/>
                </a:solidFill>
                <a:effectLst/>
                <a:uLnTx/>
                <a:uFillTx/>
                <a:latin typeface="仿宋" panose="02010609060101010101" pitchFamily="49" charset="-122"/>
                <a:ea typeface="仿宋" panose="02010609060101010101" pitchFamily="49" charset="-122"/>
              </a:rPr>
              <a:t>激活。</a:t>
            </a:r>
            <a:endParaRPr kumimoji="1" lang="zh-CN" altLang="en-US" sz="2400" b="1" i="0" u="none" strike="noStrike" kern="0" cap="none" spc="0" normalizeH="0" baseline="0" noProof="0" dirty="0">
              <a:ln>
                <a:noFill/>
              </a:ln>
              <a:solidFill>
                <a:srgbClr val="0000CC"/>
              </a:solidFill>
              <a:effectLst/>
              <a:uLnTx/>
              <a:uFillTx/>
              <a:latin typeface="仿宋" panose="02010609060101010101" pitchFamily="49" charset="-122"/>
              <a:ea typeface="仿宋" panose="02010609060101010101" pitchFamily="49" charset="-122"/>
            </a:endParaRPr>
          </a:p>
        </p:txBody>
      </p:sp>
      <p:sp>
        <p:nvSpPr>
          <p:cNvPr id="3" name="矩形 2"/>
          <p:cNvSpPr/>
          <p:nvPr/>
        </p:nvSpPr>
        <p:spPr>
          <a:xfrm>
            <a:off x="4799330" y="3223578"/>
            <a:ext cx="309880" cy="413385"/>
          </a:xfrm>
          <a:prstGeom prst="rect">
            <a:avLst/>
          </a:prstGeom>
        </p:spPr>
        <p:txBody>
          <a:bodyPr wrap="none">
            <a:spAutoFit/>
          </a:bodyPr>
          <a:lstStyle/>
          <a:p>
            <a:pPr marL="342900" marR="0" lvl="0" indent="-342900" algn="l" defTabSz="914400" rtl="0" eaLnBrk="1" fontAlgn="base" latinLnBrk="0" hangingPunct="1">
              <a:lnSpc>
                <a:spcPct val="105000"/>
              </a:lnSpc>
              <a:spcBef>
                <a:spcPct val="10000"/>
              </a:spcBef>
              <a:spcAft>
                <a:spcPct val="0"/>
              </a:spcAft>
              <a:buClr>
                <a:srgbClr val="3333CC"/>
              </a:buClr>
              <a:buSzPct val="60000"/>
              <a:buFontTx/>
              <a:buNone/>
              <a:defRPr/>
            </a:pPr>
            <a:r>
              <a:rPr kumimoji="1" lang="zh-CN" altLang="en-US" sz="2000" b="1" i="0" u="none" strike="noStrike" kern="0" cap="none" spc="0" normalizeH="0" baseline="0" noProof="0" dirty="0">
                <a:ln>
                  <a:noFill/>
                </a:ln>
                <a:solidFill>
                  <a:srgbClr val="0000CC"/>
                </a:solidFill>
                <a:effectLst/>
                <a:uLnTx/>
                <a:uFillTx/>
                <a:latin typeface="华文新魏" panose="02010800040101010101" pitchFamily="2" charset="-122"/>
                <a:ea typeface="华文新魏" panose="02010800040101010101" pitchFamily="2" charset="-122"/>
                <a:cs typeface="+mn-cs"/>
              </a:rPr>
              <a:t> </a:t>
            </a:r>
            <a:endParaRPr kumimoji="1" lang="zh-CN" altLang="en-US" sz="2000" b="1" i="0" u="none" strike="noStrike" kern="0" cap="none" spc="0" normalizeH="0" baseline="0" noProof="0" dirty="0">
              <a:ln>
                <a:noFill/>
              </a:ln>
              <a:solidFill>
                <a:srgbClr val="0000CC"/>
              </a:solidFill>
              <a:effectLst/>
              <a:uLnTx/>
              <a:uFillTx/>
              <a:latin typeface="华文新魏" panose="02010800040101010101" pitchFamily="2" charset="-122"/>
              <a:ea typeface="华文新魏" panose="02010800040101010101" pitchFamily="2" charset="-122"/>
              <a:cs typeface="+mn-cs"/>
            </a:endParaRPr>
          </a:p>
        </p:txBody>
      </p:sp>
      <p:sp>
        <p:nvSpPr>
          <p:cNvPr id="6" name="矩形 5"/>
          <p:cNvSpPr/>
          <p:nvPr/>
        </p:nvSpPr>
        <p:spPr>
          <a:xfrm>
            <a:off x="537528" y="3526790"/>
            <a:ext cx="7300396" cy="435119"/>
          </a:xfrm>
          <a:prstGeom prst="rect">
            <a:avLst/>
          </a:prstGeom>
        </p:spPr>
        <p:txBody>
          <a:bodyPr wrap="none">
            <a:spAutoFit/>
          </a:bodyPr>
          <a:lstStyle/>
          <a:p>
            <a:pPr marL="342900" marR="0" lvl="0" indent="-342900" algn="l" defTabSz="914400" rtl="0" eaLnBrk="1" fontAlgn="base" latinLnBrk="0" hangingPunct="1">
              <a:lnSpc>
                <a:spcPct val="105000"/>
              </a:lnSpc>
              <a:spcBef>
                <a:spcPct val="10000"/>
              </a:spcBef>
              <a:buClr>
                <a:srgbClr val="3333CC"/>
              </a:buClr>
              <a:buSzPct val="60000"/>
              <a:buFontTx/>
              <a:buNone/>
              <a:defRPr/>
            </a:pPr>
            <a:r>
              <a:rPr kumimoji="1" lang="zh-CN" altLang="en-US" sz="2400" b="1" i="0" u="none" strike="noStrike" kern="0" cap="none" spc="0" normalizeH="0" baseline="0" noProof="0" dirty="0">
                <a:ln>
                  <a:noFill/>
                </a:ln>
                <a:solidFill>
                  <a:srgbClr val="0000CC"/>
                </a:solidFill>
                <a:effectLst/>
                <a:uLnTx/>
                <a:uFillTx/>
                <a:latin typeface="仿宋" panose="02010609060101010101" pitchFamily="49" charset="-122"/>
                <a:ea typeface="仿宋" panose="02010609060101010101" pitchFamily="49" charset="-122"/>
              </a:rPr>
              <a:t>问题的初始状态，</a:t>
            </a:r>
            <a:r>
              <a:rPr kumimoji="1" lang="zh-CN" altLang="en-US" sz="2400" b="1" kern="0" noProof="0" dirty="0">
                <a:ln>
                  <a:noFill/>
                </a:ln>
                <a:solidFill>
                  <a:srgbClr val="0000CC"/>
                </a:solidFill>
                <a:effectLst/>
                <a:uLnTx/>
                <a:uFillTx/>
                <a:latin typeface="仿宋" panose="02010609060101010101" pitchFamily="49" charset="-122"/>
                <a:ea typeface="仿宋" panose="02010609060101010101" pitchFamily="49" charset="-122"/>
                <a:sym typeface="+mn-ea"/>
              </a:rPr>
              <a:t>输入的事实，中间结论，最终结论</a:t>
            </a:r>
            <a:endParaRPr kumimoji="1" lang="zh-CN" altLang="en-US" sz="2400" b="1" i="0" u="none" strike="noStrike" kern="0" cap="none" spc="0" normalizeH="0" baseline="0" noProof="0" dirty="0">
              <a:ln>
                <a:noFill/>
              </a:ln>
              <a:solidFill>
                <a:srgbClr val="0000CC"/>
              </a:solidFill>
              <a:effectLst/>
              <a:uLnTx/>
              <a:uFillTx/>
              <a:latin typeface="仿宋" panose="02010609060101010101" pitchFamily="49" charset="-122"/>
              <a:ea typeface="仿宋" panose="02010609060101010101" pitchFamily="49" charset="-122"/>
              <a:sym typeface="+mn-ea"/>
            </a:endParaRPr>
          </a:p>
        </p:txBody>
      </p:sp>
      <p:sp>
        <p:nvSpPr>
          <p:cNvPr id="7" name="矩形 6"/>
          <p:cNvSpPr/>
          <p:nvPr/>
        </p:nvSpPr>
        <p:spPr>
          <a:xfrm>
            <a:off x="339725" y="4185920"/>
            <a:ext cx="4392295" cy="451598"/>
          </a:xfrm>
          <a:prstGeom prst="rect">
            <a:avLst/>
          </a:prstGeom>
        </p:spPr>
        <p:txBody>
          <a:bodyPr wrap="square">
            <a:spAutoFit/>
          </a:bodyPr>
          <a:lstStyle/>
          <a:p>
            <a:pPr marL="342900" marR="0" lvl="0" indent="-342900" algn="l" defTabSz="914400" rtl="0" eaLnBrk="1" fontAlgn="base" latinLnBrk="0" hangingPunct="1">
              <a:lnSpc>
                <a:spcPct val="105000"/>
              </a:lnSpc>
              <a:spcBef>
                <a:spcPct val="10000"/>
              </a:spcBef>
              <a:buClr>
                <a:srgbClr val="3333CC"/>
              </a:buClr>
              <a:buSzPct val="60000"/>
              <a:buFontTx/>
              <a:buNone/>
              <a:defRPr/>
            </a:pPr>
            <a:r>
              <a:rPr kumimoji="1" lang="zh-CN" altLang="en-US" sz="2400" b="1" i="0" u="none" strike="noStrike" kern="0" cap="none" spc="0" normalizeH="0" baseline="0" noProof="0" dirty="0">
                <a:ln>
                  <a:noFill/>
                </a:ln>
                <a:solidFill>
                  <a:srgbClr val="006600"/>
                </a:solidFill>
                <a:effectLst/>
                <a:uLnTx/>
                <a:uFillTx/>
                <a:latin typeface="Times New Roman" panose="02020603050405020304"/>
                <a:ea typeface="宋体" panose="02010600030101010101" pitchFamily="2" charset="-122"/>
                <a:cs typeface="+mn-cs"/>
              </a:rPr>
              <a:t>用于推理过程的规则匹配</a:t>
            </a:r>
            <a:endParaRPr kumimoji="1" lang="zh-CN" altLang="en-US" sz="2400" b="1" i="0" u="none" strike="noStrike" kern="0" cap="none" spc="0" normalizeH="0" baseline="0" noProof="0" dirty="0">
              <a:ln>
                <a:noFill/>
              </a:ln>
              <a:solidFill>
                <a:srgbClr val="006600"/>
              </a:solidFill>
              <a:effectLst/>
              <a:uLnTx/>
              <a:uFillTx/>
              <a:latin typeface="Times New Roman" panose="02020603050405020304"/>
              <a:ea typeface="宋体" panose="02010600030101010101" pitchFamily="2" charset="-122"/>
              <a:cs typeface="+mn-cs"/>
            </a:endParaRPr>
          </a:p>
        </p:txBody>
      </p:sp>
      <p:sp>
        <p:nvSpPr>
          <p:cNvPr id="8" name="矩形 7"/>
          <p:cNvSpPr/>
          <p:nvPr/>
        </p:nvSpPr>
        <p:spPr>
          <a:xfrm>
            <a:off x="450850" y="2872105"/>
            <a:ext cx="5094605" cy="603948"/>
          </a:xfrm>
          <a:prstGeom prst="rect">
            <a:avLst/>
          </a:prstGeom>
        </p:spPr>
        <p:txBody>
          <a:bodyPr wrap="square">
            <a:spAutoFit/>
          </a:bodyPr>
          <a:lstStyle/>
          <a:p>
            <a:pPr marL="0" marR="0" lvl="0" indent="0" algn="l" defTabSz="914400" rtl="0" eaLnBrk="1" fontAlgn="base" latinLnBrk="0" hangingPunct="1">
              <a:lnSpc>
                <a:spcPct val="160000"/>
              </a:lnSpc>
              <a:spcBef>
                <a:spcPct val="10000"/>
              </a:spcBef>
              <a:buClr>
                <a:srgbClr val="006600"/>
              </a:buClr>
              <a:buSzPct val="60000"/>
              <a:buFontTx/>
              <a:buNone/>
              <a:defRPr/>
            </a:pPr>
            <a:r>
              <a:rPr kumimoji="1" lang="zh-CN" altLang="en-US" sz="2400" b="1" i="0" u="none" strike="noStrike" kern="0" cap="none" spc="0" normalizeH="0" baseline="0" noProof="0" dirty="0">
                <a:ln>
                  <a:noFill/>
                </a:ln>
                <a:solidFill>
                  <a:srgbClr val="006600"/>
                </a:solidFill>
                <a:effectLst/>
                <a:uLnTx/>
                <a:uFillTx/>
                <a:latin typeface="Times New Roman" panose="02020603050405020304"/>
                <a:ea typeface="宋体" panose="02010600030101010101" pitchFamily="2" charset="-122"/>
                <a:cs typeface="+mn-cs"/>
              </a:rPr>
              <a:t>存放求解问题的各种当前信息</a:t>
            </a:r>
            <a:endParaRPr kumimoji="1" lang="zh-CN" altLang="en-US" sz="2400" b="1" i="0" u="none" strike="noStrike" kern="0" cap="none" spc="0" normalizeH="0" baseline="0" noProof="0" dirty="0">
              <a:ln>
                <a:noFill/>
              </a:ln>
              <a:solidFill>
                <a:srgbClr val="006600"/>
              </a:solidFill>
              <a:effectLst/>
              <a:uLnTx/>
              <a:uFillTx/>
              <a:latin typeface="Times New Roman" panose="02020603050405020304"/>
              <a:ea typeface="宋体" panose="02010600030101010101" pitchFamily="2" charset="-122"/>
              <a:cs typeface="+mn-cs"/>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P spid="7" grpId="0"/>
      <p:bldP spid="8" grpId="0"/>
    </p:bldLst>
  </p:timing>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lstStyle/>
          <a:p>
            <a:pPr eaLnBrk="1" hangingPunct="1"/>
            <a:r>
              <a:rPr lang="en-US" altLang="zh-CN" b="1" dirty="0" smtClean="0">
                <a:solidFill>
                  <a:schemeClr val="tx1"/>
                </a:solidFill>
                <a:latin typeface="仿宋" panose="02010609060101010101" pitchFamily="49" charset="-122"/>
                <a:ea typeface="仿宋" panose="02010609060101010101" pitchFamily="49" charset="-122"/>
              </a:rPr>
              <a:t>2.4.2  </a:t>
            </a:r>
            <a:r>
              <a:rPr lang="zh-CN" altLang="en-US" b="1" dirty="0" smtClean="0">
                <a:solidFill>
                  <a:schemeClr val="tx1"/>
                </a:solidFill>
                <a:latin typeface="仿宋" panose="02010609060101010101" pitchFamily="49" charset="-122"/>
                <a:ea typeface="仿宋" panose="02010609060101010101" pitchFamily="49" charset="-122"/>
              </a:rPr>
              <a:t>产生式系统</a:t>
            </a:r>
            <a:endParaRPr lang="zh-CN" altLang="en-US" b="1" dirty="0" smtClean="0">
              <a:solidFill>
                <a:schemeClr val="tx1"/>
              </a:solidFill>
              <a:latin typeface="仿宋" panose="02010609060101010101" pitchFamily="49" charset="-122"/>
              <a:ea typeface="仿宋" panose="02010609060101010101" pitchFamily="49" charset="-122"/>
            </a:endParaRPr>
          </a:p>
        </p:txBody>
      </p:sp>
      <p:sp>
        <p:nvSpPr>
          <p:cNvPr id="47106" name="灯片编号占位符 3"/>
          <p:cNvSpPr>
            <a:spLocks noGrp="1"/>
          </p:cNvSpPr>
          <p:nvPr>
            <p:ph type="sldNum" sz="quarter" idx="12"/>
          </p:nvPr>
        </p:nvSpPr>
        <p:spPr>
          <a:noFill/>
        </p:spPr>
        <p:txBody>
          <a:bodyPr/>
          <a:lstStyle/>
          <a:p>
            <a:fld id="{62EF75C4-0F9F-4664-92B3-61FF5080DEBF}" type="slidenum">
              <a:rPr lang="ja-JP" altLang="en-US"/>
            </a:fld>
            <a:endParaRPr lang="en-US" altLang="ja-JP"/>
          </a:p>
        </p:txBody>
      </p:sp>
      <p:sp>
        <p:nvSpPr>
          <p:cNvPr id="47112" name="Rectangle 7"/>
          <p:cNvSpPr>
            <a:spLocks noChangeArrowheads="1"/>
          </p:cNvSpPr>
          <p:nvPr/>
        </p:nvSpPr>
        <p:spPr bwMode="auto">
          <a:xfrm>
            <a:off x="363220" y="765175"/>
            <a:ext cx="1906291" cy="527580"/>
          </a:xfrm>
          <a:prstGeom prst="rect">
            <a:avLst/>
          </a:prstGeom>
          <a:noFill/>
          <a:ln w="9525">
            <a:noFill/>
            <a:miter lim="800000"/>
          </a:ln>
        </p:spPr>
        <p:txBody>
          <a:bodyPr wrap="none">
            <a:spAutoFit/>
          </a:bodyPr>
          <a:lstStyle/>
          <a:p>
            <a:pPr marL="342900" indent="-342900">
              <a:lnSpc>
                <a:spcPct val="110000"/>
              </a:lnSpc>
              <a:spcBef>
                <a:spcPct val="20000"/>
              </a:spcBef>
              <a:buClr>
                <a:schemeClr val="tx1"/>
              </a:buClr>
              <a:buFont typeface="Wingdings" panose="05000000000000000000" pitchFamily="2" charset="2"/>
              <a:buNone/>
            </a:pPr>
            <a:r>
              <a:rPr lang="en-US" altLang="zh-CN" sz="2800" b="1">
                <a:latin typeface="Times New Roman" panose="02020603050405020304" pitchFamily="18" charset="0"/>
                <a:cs typeface="Times New Roman" panose="02020603050405020304" pitchFamily="18" charset="0"/>
              </a:rPr>
              <a:t>3</a:t>
            </a:r>
            <a:r>
              <a:rPr lang="zh-CN" altLang="en-US" sz="2800" b="1">
                <a:latin typeface="Times New Roman" panose="02020603050405020304" pitchFamily="18" charset="0"/>
              </a:rPr>
              <a:t>．推理机</a:t>
            </a:r>
            <a:r>
              <a:rPr lang="zh-CN" altLang="en-US" sz="2800" b="1"/>
              <a:t> </a:t>
            </a:r>
            <a:endParaRPr lang="zh-CN" altLang="en-US" sz="2800" b="1"/>
          </a:p>
        </p:txBody>
      </p:sp>
      <p:sp>
        <p:nvSpPr>
          <p:cNvPr id="47113" name="Rectangle 8"/>
          <p:cNvSpPr>
            <a:spLocks noChangeArrowheads="1"/>
          </p:cNvSpPr>
          <p:nvPr/>
        </p:nvSpPr>
        <p:spPr bwMode="auto">
          <a:xfrm>
            <a:off x="405765" y="1548130"/>
            <a:ext cx="8416925" cy="900430"/>
          </a:xfrm>
          <a:prstGeom prst="rect">
            <a:avLst/>
          </a:prstGeom>
          <a:gradFill rotWithShape="0">
            <a:gsLst>
              <a:gs pos="0">
                <a:srgbClr val="CCFFCC"/>
              </a:gs>
              <a:gs pos="100000">
                <a:schemeClr val="bg1"/>
              </a:gs>
            </a:gsLst>
            <a:path path="rect">
              <a:fillToRect l="100000" t="100000"/>
            </a:path>
          </a:gradFill>
          <a:ln w="9525">
            <a:solidFill>
              <a:srgbClr val="808080"/>
            </a:solidFill>
            <a:miter lim="800000"/>
          </a:ln>
        </p:spPr>
        <p:txBody>
          <a:bodyPr/>
          <a:lstStyle/>
          <a:p>
            <a:pPr>
              <a:lnSpc>
                <a:spcPct val="120000"/>
              </a:lnSpc>
              <a:spcBef>
                <a:spcPct val="20000"/>
              </a:spcBef>
              <a:buClr>
                <a:schemeClr val="accent2"/>
              </a:buClr>
              <a:buFont typeface="Wingdings" panose="05000000000000000000" pitchFamily="2" charset="2"/>
              <a:buChar char="§"/>
            </a:pPr>
            <a:r>
              <a:rPr lang="en-US" altLang="zh-CN" sz="2400" dirty="0">
                <a:latin typeface="宋体" panose="02010600030101010101" pitchFamily="2" charset="-122"/>
              </a:rPr>
              <a:t> </a:t>
            </a:r>
            <a:r>
              <a:rPr lang="zh-CN" altLang="en-US" sz="2400" dirty="0">
                <a:latin typeface="宋体" panose="02010600030101010101" pitchFamily="2" charset="-122"/>
              </a:rPr>
              <a:t>推理机：由一组程序组成，负责整个产生式系统的运行，实现对问题的求解。 </a:t>
            </a:r>
            <a:endParaRPr lang="zh-CN" altLang="en-US" sz="2400" dirty="0">
              <a:latin typeface="宋体" panose="02010600030101010101" pitchFamily="2" charset="-122"/>
            </a:endParaRPr>
          </a:p>
        </p:txBody>
      </p:sp>
      <p:sp>
        <p:nvSpPr>
          <p:cNvPr id="3" name="矩形 2"/>
          <p:cNvSpPr/>
          <p:nvPr/>
        </p:nvSpPr>
        <p:spPr>
          <a:xfrm>
            <a:off x="405765" y="2608580"/>
            <a:ext cx="8454390" cy="706755"/>
          </a:xfrm>
          <a:prstGeom prst="rect">
            <a:avLst/>
          </a:prstGeom>
          <a:solidFill>
            <a:schemeClr val="bg1"/>
          </a:solidFill>
          <a:ln w="9525">
            <a:noFill/>
          </a:ln>
        </p:spPr>
        <p:txBody>
          <a:bodyPr wrap="square">
            <a:spAutoFit/>
          </a:bodyPr>
          <a:lstStyle/>
          <a:p>
            <a:r>
              <a:rPr lang="zh-CN" altLang="en-US" sz="2000" dirty="0">
                <a:solidFill>
                  <a:srgbClr val="FF0000"/>
                </a:solidFill>
                <a:latin typeface="Times New Roman" panose="02020603050405020304" pitchFamily="18" charset="0"/>
              </a:rPr>
              <a:t>推理：</a:t>
            </a:r>
            <a:r>
              <a:rPr lang="zh-CN" altLang="en-US" sz="2000" dirty="0">
                <a:latin typeface="Times New Roman" panose="02020603050405020304" pitchFamily="18" charset="0"/>
              </a:rPr>
              <a:t>将规则与事实进行匹配，所谓匹配就是将规则的前提与综合数据  </a:t>
            </a:r>
            <a:endParaRPr lang="zh-CN" altLang="en-US" sz="2000" dirty="0">
              <a:latin typeface="Times New Roman" panose="02020603050405020304" pitchFamily="18" charset="0"/>
            </a:endParaRPr>
          </a:p>
          <a:p>
            <a:r>
              <a:rPr lang="zh-CN" altLang="en-US" sz="2000" dirty="0">
                <a:latin typeface="Times New Roman" panose="02020603050405020304" pitchFamily="18" charset="0"/>
              </a:rPr>
              <a:t>            库中的已知事实进行比较 </a:t>
            </a:r>
            <a:r>
              <a:rPr lang="zh-CN" altLang="en-US" sz="2000" dirty="0" smtClean="0">
                <a:latin typeface="Times New Roman" panose="02020603050405020304" pitchFamily="18" charset="0"/>
              </a:rPr>
              <a:t>。</a:t>
            </a:r>
            <a:endParaRPr lang="zh-CN" altLang="en-US" sz="2000" dirty="0">
              <a:latin typeface="Times New Roman" panose="02020603050405020304" pitchFamily="18" charset="0"/>
            </a:endParaRPr>
          </a:p>
        </p:txBody>
      </p:sp>
      <p:sp>
        <p:nvSpPr>
          <p:cNvPr id="4" name="矩形 3"/>
          <p:cNvSpPr/>
          <p:nvPr/>
        </p:nvSpPr>
        <p:spPr>
          <a:xfrm>
            <a:off x="405765" y="3482340"/>
            <a:ext cx="8454390" cy="706755"/>
          </a:xfrm>
          <a:prstGeom prst="rect">
            <a:avLst/>
          </a:prstGeom>
          <a:solidFill>
            <a:schemeClr val="bg1"/>
          </a:solidFill>
          <a:ln w="9525">
            <a:noFill/>
          </a:ln>
        </p:spPr>
        <p:txBody>
          <a:bodyPr wrap="square">
            <a:spAutoFit/>
          </a:bodyPr>
          <a:lstStyle/>
          <a:p>
            <a:r>
              <a:rPr lang="zh-CN" altLang="en-US" sz="2000" dirty="0">
                <a:solidFill>
                  <a:srgbClr val="FF0000"/>
                </a:solidFill>
                <a:latin typeface="楷体_GB2312" pitchFamily="1" charset="-122"/>
                <a:ea typeface="楷体_GB2312" pitchFamily="1" charset="-122"/>
              </a:rPr>
              <a:t>冲突消解：</a:t>
            </a:r>
            <a:r>
              <a:rPr lang="zh-CN" altLang="en-US" sz="2000" dirty="0">
                <a:solidFill>
                  <a:schemeClr val="tx1"/>
                </a:solidFill>
                <a:latin typeface="楷体_GB2312" pitchFamily="1" charset="-122"/>
                <a:ea typeface="楷体_GB2312" pitchFamily="1" charset="-122"/>
              </a:rPr>
              <a:t>匹配成功的规则可能不止一条，发送冲突，推理机必须按照  </a:t>
            </a:r>
            <a:endParaRPr lang="zh-CN" altLang="en-US" sz="2000" dirty="0">
              <a:solidFill>
                <a:schemeClr val="tx1"/>
              </a:solidFill>
              <a:latin typeface="楷体_GB2312" pitchFamily="1" charset="-122"/>
              <a:ea typeface="楷体_GB2312" pitchFamily="1" charset="-122"/>
            </a:endParaRPr>
          </a:p>
          <a:p>
            <a:r>
              <a:rPr lang="zh-CN" altLang="en-US" sz="2000" dirty="0">
                <a:solidFill>
                  <a:schemeClr val="tx1"/>
                </a:solidFill>
                <a:latin typeface="楷体_GB2312" pitchFamily="1" charset="-122"/>
                <a:ea typeface="楷体_GB2312" pitchFamily="1" charset="-122"/>
              </a:rPr>
              <a:t>          某种策略选择其中一条执行。</a:t>
            </a:r>
            <a:endParaRPr lang="zh-CN" altLang="en-US" sz="2000" dirty="0">
              <a:solidFill>
                <a:schemeClr val="tx1"/>
              </a:solidFill>
              <a:latin typeface="楷体_GB2312" pitchFamily="1" charset="-122"/>
              <a:ea typeface="楷体_GB2312" pitchFamily="1" charset="-122"/>
            </a:endParaRPr>
          </a:p>
        </p:txBody>
      </p:sp>
      <p:sp>
        <p:nvSpPr>
          <p:cNvPr id="5" name="矩形 4"/>
          <p:cNvSpPr/>
          <p:nvPr/>
        </p:nvSpPr>
        <p:spPr>
          <a:xfrm>
            <a:off x="405765" y="4349115"/>
            <a:ext cx="8454390" cy="1322070"/>
          </a:xfrm>
          <a:prstGeom prst="rect">
            <a:avLst/>
          </a:prstGeom>
          <a:solidFill>
            <a:schemeClr val="bg1"/>
          </a:solidFill>
          <a:ln w="9525">
            <a:noFill/>
          </a:ln>
        </p:spPr>
        <p:txBody>
          <a:bodyPr wrap="square">
            <a:spAutoFit/>
          </a:bodyPr>
          <a:lstStyle/>
          <a:p>
            <a:r>
              <a:rPr lang="zh-CN" altLang="en-US" sz="2000" dirty="0">
                <a:solidFill>
                  <a:srgbClr val="FF0000"/>
                </a:solidFill>
                <a:latin typeface="楷体_GB2312" pitchFamily="1" charset="-122"/>
                <a:ea typeface="楷体_GB2312" pitchFamily="1" charset="-122"/>
              </a:rPr>
              <a:t>执行规则：</a:t>
            </a:r>
            <a:r>
              <a:rPr lang="zh-CN" altLang="en-US" sz="2000" dirty="0">
                <a:latin typeface="Times New Roman" panose="02020603050405020304" pitchFamily="18" charset="0"/>
                <a:sym typeface="+mn-ea"/>
              </a:rPr>
              <a:t>执行某一规则时，如果其右部是一个或多个结论，则把这些结论加入到综合数据库中：如果其右部是一个或多个操作，则执行这些操作。对于不确定性知识，在执行每一条规则时还要按一定的算法计算结论的不确定性。</a:t>
            </a:r>
            <a:endParaRPr lang="zh-CN" altLang="en-US" sz="2000" dirty="0">
              <a:solidFill>
                <a:schemeClr val="tx1"/>
              </a:solidFill>
              <a:latin typeface="楷体_GB2312" pitchFamily="1" charset="-122"/>
              <a:ea typeface="楷体_GB2312" pitchFamily="1" charset="-122"/>
            </a:endParaRPr>
          </a:p>
        </p:txBody>
      </p:sp>
      <p:sp>
        <p:nvSpPr>
          <p:cNvPr id="6" name="矩形 5"/>
          <p:cNvSpPr/>
          <p:nvPr/>
        </p:nvSpPr>
        <p:spPr>
          <a:xfrm>
            <a:off x="405764" y="5826760"/>
            <a:ext cx="8454391" cy="706755"/>
          </a:xfrm>
          <a:prstGeom prst="rect">
            <a:avLst/>
          </a:prstGeom>
          <a:solidFill>
            <a:schemeClr val="bg1"/>
          </a:solidFill>
          <a:ln w="9525">
            <a:noFill/>
          </a:ln>
        </p:spPr>
        <p:txBody>
          <a:bodyPr wrap="square">
            <a:spAutoFit/>
          </a:bodyPr>
          <a:lstStyle/>
          <a:p>
            <a:r>
              <a:rPr lang="zh-CN" altLang="en-US" sz="2000" dirty="0">
                <a:solidFill>
                  <a:srgbClr val="FF0000"/>
                </a:solidFill>
                <a:latin typeface="楷体_GB2312" pitchFamily="1" charset="-122"/>
                <a:ea typeface="楷体_GB2312" pitchFamily="1" charset="-122"/>
              </a:rPr>
              <a:t>终止推理：</a:t>
            </a:r>
            <a:r>
              <a:rPr lang="zh-CN" altLang="en-US" sz="2000" dirty="0">
                <a:solidFill>
                  <a:schemeClr val="tx1"/>
                </a:solidFill>
                <a:latin typeface="楷体_GB2312" pitchFamily="1" charset="-122"/>
                <a:ea typeface="楷体_GB2312" pitchFamily="1" charset="-122"/>
              </a:rPr>
              <a:t>检查综合数据库中是否包含了最终结论，决定是否停止系统的</a:t>
            </a:r>
            <a:endParaRPr lang="zh-CN" altLang="en-US" sz="2000" dirty="0">
              <a:solidFill>
                <a:schemeClr val="tx1"/>
              </a:solidFill>
              <a:latin typeface="楷体_GB2312" pitchFamily="1" charset="-122"/>
              <a:ea typeface="楷体_GB2312" pitchFamily="1" charset="-122"/>
            </a:endParaRPr>
          </a:p>
          <a:p>
            <a:r>
              <a:rPr lang="zh-CN" altLang="en-US" sz="2000" dirty="0">
                <a:solidFill>
                  <a:schemeClr val="tx1"/>
                </a:solidFill>
                <a:latin typeface="楷体_GB2312" pitchFamily="1" charset="-122"/>
                <a:ea typeface="楷体_GB2312" pitchFamily="1" charset="-122"/>
              </a:rPr>
              <a:t>          运行。</a:t>
            </a:r>
            <a:endParaRPr lang="zh-CN" altLang="en-US" sz="2000" dirty="0">
              <a:solidFill>
                <a:schemeClr val="tx1"/>
              </a:solidFill>
              <a:latin typeface="楷体_GB2312" pitchFamily="1" charset="-122"/>
              <a:ea typeface="楷体_GB2312" pitchFamily="1"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bldLvl="0" animBg="1"/>
      <p:bldP spid="5" grpId="0" bldLvl="0" animBg="1"/>
      <p:bldP spid="6" grpId="0" bldLvl="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1"/>
          <p:cNvSpPr>
            <a:spLocks noGrp="1"/>
          </p:cNvSpPr>
          <p:nvPr>
            <p:ph type="sldNum" sz="quarter" idx="12"/>
          </p:nvPr>
        </p:nvSpPr>
        <p:spPr>
          <a:noFill/>
        </p:spPr>
        <p:txBody>
          <a:bodyPr/>
          <a:lstStyle/>
          <a:p>
            <a:fld id="{1796FDB7-21EA-4BB1-BA69-0D96CA042E4D}" type="slidenum">
              <a:rPr lang="ja-JP" altLang="en-US"/>
            </a:fld>
            <a:endParaRPr lang="en-US" altLang="ja-JP"/>
          </a:p>
        </p:txBody>
      </p:sp>
      <p:sp>
        <p:nvSpPr>
          <p:cNvPr id="49155" name="Rectangle 2"/>
          <p:cNvSpPr>
            <a:spLocks noChangeArrowheads="1"/>
          </p:cNvSpPr>
          <p:nvPr/>
        </p:nvSpPr>
        <p:spPr bwMode="auto">
          <a:xfrm>
            <a:off x="-28575" y="0"/>
            <a:ext cx="9172575" cy="779463"/>
          </a:xfrm>
          <a:prstGeom prst="rect">
            <a:avLst/>
          </a:prstGeom>
          <a:solidFill>
            <a:srgbClr val="A50021"/>
          </a:solidFill>
          <a:ln w="9525">
            <a:noFill/>
            <a:miter lim="800000"/>
          </a:ln>
        </p:spPr>
        <p:txBody>
          <a:bodyPr anchor="b"/>
          <a:lstStyle/>
          <a:p>
            <a:pPr indent="176530"/>
            <a:r>
              <a:rPr lang="en-US" altLang="zh-CN" sz="3600" dirty="0" smtClean="0">
                <a:solidFill>
                  <a:schemeClr val="bg1"/>
                </a:solidFill>
                <a:latin typeface="Times New Roman" panose="02020603050405020304" pitchFamily="18" charset="0"/>
                <a:ea typeface="黑体" panose="02010609060101010101" pitchFamily="2" charset="-122"/>
              </a:rPr>
              <a:t>2.4.3  </a:t>
            </a:r>
            <a:r>
              <a:rPr lang="zh-CN" altLang="en-US" sz="3600" dirty="0">
                <a:solidFill>
                  <a:schemeClr val="bg1"/>
                </a:solidFill>
                <a:latin typeface="Times New Roman" panose="02020603050405020304" pitchFamily="18" charset="0"/>
                <a:ea typeface="黑体" panose="02010609060101010101" pitchFamily="2" charset="-122"/>
              </a:rPr>
              <a:t>产生式系统的例子</a:t>
            </a:r>
            <a:r>
              <a:rPr lang="en-US" altLang="zh-CN" sz="3600" dirty="0">
                <a:solidFill>
                  <a:schemeClr val="bg1"/>
                </a:solidFill>
                <a:latin typeface="Times New Roman" panose="02020603050405020304" pitchFamily="18" charset="0"/>
                <a:ea typeface="黑体" panose="02010609060101010101" pitchFamily="2" charset="-122"/>
              </a:rPr>
              <a:t>——</a:t>
            </a:r>
            <a:r>
              <a:rPr lang="zh-CN" altLang="en-US" sz="3600" dirty="0">
                <a:solidFill>
                  <a:schemeClr val="bg1"/>
                </a:solidFill>
                <a:latin typeface="Times New Roman" panose="02020603050405020304" pitchFamily="18" charset="0"/>
                <a:ea typeface="黑体" panose="02010609060101010101" pitchFamily="2" charset="-122"/>
              </a:rPr>
              <a:t>动物识别系统</a:t>
            </a:r>
            <a:endParaRPr lang="zh-CN" altLang="en-US" sz="3600" dirty="0">
              <a:solidFill>
                <a:schemeClr val="bg1"/>
              </a:solidFill>
              <a:latin typeface="Times New Roman" panose="02020603050405020304" pitchFamily="18" charset="0"/>
              <a:ea typeface="黑体" panose="02010609060101010101" pitchFamily="2" charset="-122"/>
            </a:endParaRPr>
          </a:p>
        </p:txBody>
      </p:sp>
      <p:sp>
        <p:nvSpPr>
          <p:cNvPr id="150531" name="Rectangle 3"/>
          <p:cNvSpPr>
            <a:spLocks noChangeArrowheads="1"/>
          </p:cNvSpPr>
          <p:nvPr/>
        </p:nvSpPr>
        <p:spPr bwMode="auto">
          <a:xfrm>
            <a:off x="236538" y="800100"/>
            <a:ext cx="8642350" cy="5400675"/>
          </a:xfrm>
          <a:prstGeom prst="rect">
            <a:avLst/>
          </a:prstGeom>
          <a:noFill/>
          <a:ln w="9525">
            <a:noFill/>
            <a:miter lim="800000"/>
          </a:ln>
        </p:spPr>
        <p:txBody>
          <a:bodyPr/>
          <a:lstStyle/>
          <a:p>
            <a:pPr marL="469900" indent="-469900">
              <a:lnSpc>
                <a:spcPct val="120000"/>
              </a:lnSpc>
              <a:spcBef>
                <a:spcPct val="20000"/>
              </a:spcBef>
              <a:buClr>
                <a:schemeClr val="accent2"/>
              </a:buClr>
              <a:buFont typeface="Wingdings" panose="05000000000000000000" pitchFamily="2" charset="2"/>
              <a:buBlip>
                <a:blip r:embed="rId1"/>
              </a:buBlip>
            </a:pPr>
            <a:r>
              <a:rPr lang="zh-CN" altLang="en-US" sz="2400" b="1" dirty="0">
                <a:latin typeface="Times New Roman" panose="02020603050405020304" pitchFamily="18" charset="0"/>
              </a:rPr>
              <a:t>例如：动物识别系统</a:t>
            </a:r>
            <a:r>
              <a:rPr lang="en-US" altLang="zh-CN" sz="2400" b="1" dirty="0">
                <a:latin typeface="Times New Roman" panose="02020603050405020304" pitchFamily="18" charset="0"/>
                <a:ea typeface="黑体" panose="02010609060101010101" pitchFamily="2" charset="-122"/>
              </a:rPr>
              <a:t>——</a:t>
            </a:r>
            <a:r>
              <a:rPr lang="zh-CN" altLang="en-US" sz="2400" b="1" dirty="0">
                <a:latin typeface="Times New Roman" panose="02020603050405020304" pitchFamily="18" charset="0"/>
              </a:rPr>
              <a:t>建立一个用来识别</a:t>
            </a:r>
            <a:r>
              <a:rPr lang="zh-CN" altLang="en-US" sz="2400" b="1" dirty="0">
                <a:solidFill>
                  <a:schemeClr val="accent2"/>
                </a:solidFill>
                <a:latin typeface="Times New Roman" panose="02020603050405020304" pitchFamily="18" charset="0"/>
              </a:rPr>
              <a:t>虎、金钱豹、斑马、长颈鹿、鸵鸟、企鹅、信天翁</a:t>
            </a:r>
            <a:r>
              <a:rPr lang="zh-CN" altLang="en-US" sz="2400" b="1" dirty="0">
                <a:latin typeface="Times New Roman" panose="02020603050405020304" pitchFamily="18" charset="0"/>
              </a:rPr>
              <a:t>等七种动物的产生式系统。</a:t>
            </a:r>
            <a:endParaRPr lang="zh-CN" altLang="en-US" sz="2600" b="1" dirty="0">
              <a:latin typeface="Times New Roman" panose="02020603050405020304" pitchFamily="18" charset="0"/>
            </a:endParaRPr>
          </a:p>
          <a:p>
            <a:pPr marL="469900" indent="-469900">
              <a:lnSpc>
                <a:spcPct val="120000"/>
              </a:lnSpc>
              <a:spcBef>
                <a:spcPct val="20000"/>
              </a:spcBef>
              <a:buClr>
                <a:schemeClr val="accent2"/>
              </a:buClr>
              <a:buFont typeface="Wingdings" panose="05000000000000000000" pitchFamily="2" charset="2"/>
              <a:buBlip>
                <a:blip r:embed="rId1"/>
              </a:buBlip>
            </a:pPr>
            <a:endParaRPr lang="en-US" altLang="zh-CN" sz="2600" dirty="0">
              <a:latin typeface="Times New Roman" panose="02020603050405020304" pitchFamily="18" charset="0"/>
            </a:endParaRPr>
          </a:p>
        </p:txBody>
      </p:sp>
      <p:grpSp>
        <p:nvGrpSpPr>
          <p:cNvPr id="2" name="Group 4"/>
          <p:cNvGrpSpPr/>
          <p:nvPr/>
        </p:nvGrpSpPr>
        <p:grpSpPr bwMode="auto">
          <a:xfrm>
            <a:off x="222250" y="1935163"/>
            <a:ext cx="8612188" cy="4619625"/>
            <a:chOff x="189" y="1273"/>
            <a:chExt cx="5425" cy="2910"/>
          </a:xfrm>
        </p:grpSpPr>
        <p:pic>
          <p:nvPicPr>
            <p:cNvPr id="49158" name="Picture 5" descr="animal-4"/>
            <p:cNvPicPr>
              <a:picLocks noChangeAspect="1" noChangeArrowheads="1"/>
            </p:cNvPicPr>
            <p:nvPr/>
          </p:nvPicPr>
          <p:blipFill>
            <a:blip r:embed="rId2" cstate="print"/>
            <a:srcRect t="19098" b="11111"/>
            <a:stretch>
              <a:fillRect/>
            </a:stretch>
          </p:blipFill>
          <p:spPr bwMode="auto">
            <a:xfrm>
              <a:off x="4051" y="1294"/>
              <a:ext cx="1563" cy="996"/>
            </a:xfrm>
            <a:prstGeom prst="rect">
              <a:avLst/>
            </a:prstGeom>
            <a:noFill/>
            <a:ln w="9525">
              <a:noFill/>
              <a:miter lim="800000"/>
              <a:headEnd/>
              <a:tailEnd/>
            </a:ln>
          </p:spPr>
        </p:pic>
        <p:pic>
          <p:nvPicPr>
            <p:cNvPr id="49159" name="Picture 6" descr="u=3462107839,4191927326&amp;gp=1"/>
            <p:cNvPicPr>
              <a:picLocks noChangeAspect="1" noChangeArrowheads="1"/>
            </p:cNvPicPr>
            <p:nvPr/>
          </p:nvPicPr>
          <p:blipFill>
            <a:blip r:embed="rId3" cstate="print"/>
            <a:srcRect/>
            <a:stretch>
              <a:fillRect/>
            </a:stretch>
          </p:blipFill>
          <p:spPr bwMode="auto">
            <a:xfrm>
              <a:off x="3074" y="2867"/>
              <a:ext cx="1268" cy="891"/>
            </a:xfrm>
            <a:prstGeom prst="rect">
              <a:avLst/>
            </a:prstGeom>
            <a:noFill/>
            <a:ln w="9525">
              <a:noFill/>
              <a:miter lim="800000"/>
              <a:headEnd/>
              <a:tailEnd/>
            </a:ln>
          </p:spPr>
        </p:pic>
        <p:pic>
          <p:nvPicPr>
            <p:cNvPr id="49160" name="Picture 7" descr="u=4288045908,359805928&amp;gp=1"/>
            <p:cNvPicPr>
              <a:picLocks noChangeAspect="1" noChangeArrowheads="1"/>
            </p:cNvPicPr>
            <p:nvPr/>
          </p:nvPicPr>
          <p:blipFill>
            <a:blip r:embed="rId4" cstate="print"/>
            <a:srcRect r="4817"/>
            <a:stretch>
              <a:fillRect/>
            </a:stretch>
          </p:blipFill>
          <p:spPr bwMode="auto">
            <a:xfrm>
              <a:off x="1837" y="2586"/>
              <a:ext cx="917" cy="1404"/>
            </a:xfrm>
            <a:prstGeom prst="rect">
              <a:avLst/>
            </a:prstGeom>
            <a:noFill/>
            <a:ln w="9525">
              <a:noFill/>
              <a:miter lim="800000"/>
              <a:headEnd/>
              <a:tailEnd/>
            </a:ln>
          </p:spPr>
        </p:pic>
        <p:pic>
          <p:nvPicPr>
            <p:cNvPr id="49161" name="Picture 8" descr="wjqb"/>
            <p:cNvPicPr>
              <a:picLocks noChangeAspect="1" noChangeArrowheads="1"/>
            </p:cNvPicPr>
            <p:nvPr/>
          </p:nvPicPr>
          <p:blipFill>
            <a:blip r:embed="rId5" cstate="print"/>
            <a:srcRect l="21556" t="7434" b="14951"/>
            <a:stretch>
              <a:fillRect/>
            </a:stretch>
          </p:blipFill>
          <p:spPr bwMode="auto">
            <a:xfrm>
              <a:off x="2148" y="1309"/>
              <a:ext cx="1765" cy="950"/>
            </a:xfrm>
            <a:prstGeom prst="rect">
              <a:avLst/>
            </a:prstGeom>
            <a:noFill/>
            <a:ln w="9525">
              <a:noFill/>
              <a:miter lim="800000"/>
              <a:headEnd/>
              <a:tailEnd/>
            </a:ln>
          </p:spPr>
        </p:pic>
        <p:pic>
          <p:nvPicPr>
            <p:cNvPr id="49162" name="Picture 9" descr="15_26_5967"/>
            <p:cNvPicPr>
              <a:picLocks noChangeAspect="1" noChangeArrowheads="1"/>
            </p:cNvPicPr>
            <p:nvPr/>
          </p:nvPicPr>
          <p:blipFill>
            <a:blip r:embed="rId6" cstate="print"/>
            <a:srcRect l="28880" t="11406" b="20319"/>
            <a:stretch>
              <a:fillRect/>
            </a:stretch>
          </p:blipFill>
          <p:spPr bwMode="auto">
            <a:xfrm>
              <a:off x="212" y="1273"/>
              <a:ext cx="1801" cy="997"/>
            </a:xfrm>
            <a:prstGeom prst="rect">
              <a:avLst/>
            </a:prstGeom>
            <a:noFill/>
            <a:ln w="9525">
              <a:noFill/>
              <a:miter lim="800000"/>
              <a:headEnd/>
              <a:tailEnd/>
            </a:ln>
          </p:spPr>
        </p:pic>
        <p:pic>
          <p:nvPicPr>
            <p:cNvPr id="49163" name="Picture 10" descr="u=4070326354,3913713856&amp;gp=0"/>
            <p:cNvPicPr>
              <a:picLocks noChangeAspect="1" noChangeArrowheads="1"/>
            </p:cNvPicPr>
            <p:nvPr/>
          </p:nvPicPr>
          <p:blipFill>
            <a:blip r:embed="rId7" cstate="print"/>
            <a:srcRect/>
            <a:stretch>
              <a:fillRect/>
            </a:stretch>
          </p:blipFill>
          <p:spPr bwMode="auto">
            <a:xfrm>
              <a:off x="4541" y="2593"/>
              <a:ext cx="1001" cy="663"/>
            </a:xfrm>
            <a:prstGeom prst="rect">
              <a:avLst/>
            </a:prstGeom>
            <a:noFill/>
            <a:ln w="9525">
              <a:noFill/>
              <a:miter lim="800000"/>
              <a:headEnd/>
              <a:tailEnd/>
            </a:ln>
          </p:spPr>
        </p:pic>
        <p:pic>
          <p:nvPicPr>
            <p:cNvPr id="49164" name="Picture 11" descr="changjinglu2"/>
            <p:cNvPicPr>
              <a:picLocks noChangeAspect="1" noChangeArrowheads="1"/>
            </p:cNvPicPr>
            <p:nvPr/>
          </p:nvPicPr>
          <p:blipFill>
            <a:blip r:embed="rId8" cstate="print"/>
            <a:srcRect t="2428" b="5933"/>
            <a:stretch>
              <a:fillRect/>
            </a:stretch>
          </p:blipFill>
          <p:spPr bwMode="auto">
            <a:xfrm>
              <a:off x="189" y="2374"/>
              <a:ext cx="1297" cy="1809"/>
            </a:xfrm>
            <a:prstGeom prst="rect">
              <a:avLst/>
            </a:prstGeom>
            <a:noFill/>
            <a:ln w="9525">
              <a:noFill/>
              <a:miter lim="800000"/>
              <a:headEnd/>
              <a:tailEnd/>
            </a:ln>
          </p:spPr>
        </p:pic>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0531">
                                            <p:txEl>
                                              <p:pRg st="0" end="0"/>
                                            </p:txEl>
                                          </p:spTgt>
                                        </p:tgtEl>
                                        <p:attrNameLst>
                                          <p:attrName>style.visibility</p:attrName>
                                        </p:attrNameLst>
                                      </p:cBhvr>
                                      <p:to>
                                        <p:strVal val="visible"/>
                                      </p:to>
                                    </p:set>
                                    <p:anim calcmode="lin" valueType="num">
                                      <p:cBhvr additive="base">
                                        <p:cTn id="7" dur="500" fill="hold"/>
                                        <p:tgtEl>
                                          <p:spTgt spid="1505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0531">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3" presetClass="entr" presetSubtype="1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1" grpId="0" autoUpdateAnimBg="0" build="p"/>
    </p:bldLst>
  </p:timing>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9" name="Rectangle 7"/>
          <p:cNvSpPr>
            <a:spLocks noGrp="1" noChangeArrowheads="1"/>
          </p:cNvSpPr>
          <p:nvPr>
            <p:ph type="title"/>
          </p:nvPr>
        </p:nvSpPr>
        <p:spPr/>
        <p:txBody>
          <a:bodyPr/>
          <a:lstStyle/>
          <a:p>
            <a:pPr eaLnBrk="1" hangingPunct="1"/>
            <a:r>
              <a:rPr lang="en-US" altLang="zh-CN" b="1" dirty="0" smtClean="0">
                <a:solidFill>
                  <a:schemeClr val="tx1"/>
                </a:solidFill>
                <a:latin typeface="仿宋" panose="02010609060101010101" pitchFamily="49" charset="-122"/>
                <a:ea typeface="仿宋" panose="02010609060101010101" pitchFamily="49" charset="-122"/>
              </a:rPr>
              <a:t>2.4.3  </a:t>
            </a:r>
            <a:r>
              <a:rPr lang="zh-CN" altLang="en-US" b="1" dirty="0" smtClean="0">
                <a:solidFill>
                  <a:schemeClr val="tx1"/>
                </a:solidFill>
                <a:latin typeface="仿宋" panose="02010609060101010101" pitchFamily="49" charset="-122"/>
                <a:ea typeface="仿宋" panose="02010609060101010101" pitchFamily="49" charset="-122"/>
              </a:rPr>
              <a:t>产生式系统的例子</a:t>
            </a:r>
            <a:r>
              <a:rPr lang="en-US" altLang="zh-CN" b="1" dirty="0" smtClean="0">
                <a:solidFill>
                  <a:schemeClr val="tx1"/>
                </a:solidFill>
                <a:latin typeface="仿宋" panose="02010609060101010101" pitchFamily="49" charset="-122"/>
                <a:ea typeface="仿宋" panose="02010609060101010101" pitchFamily="49" charset="-122"/>
              </a:rPr>
              <a:t>——</a:t>
            </a:r>
            <a:r>
              <a:rPr lang="zh-CN" altLang="en-US" b="1" dirty="0" smtClean="0">
                <a:solidFill>
                  <a:schemeClr val="tx1"/>
                </a:solidFill>
                <a:latin typeface="仿宋" panose="02010609060101010101" pitchFamily="49" charset="-122"/>
                <a:ea typeface="仿宋" panose="02010609060101010101" pitchFamily="49" charset="-122"/>
              </a:rPr>
              <a:t>动物识别系统</a:t>
            </a:r>
            <a:endParaRPr lang="zh-CN" altLang="en-US" b="1" dirty="0" smtClean="0">
              <a:solidFill>
                <a:schemeClr val="tx1"/>
              </a:solidFill>
              <a:latin typeface="仿宋" panose="02010609060101010101" pitchFamily="49" charset="-122"/>
              <a:ea typeface="仿宋" panose="02010609060101010101" pitchFamily="49" charset="-122"/>
            </a:endParaRPr>
          </a:p>
        </p:txBody>
      </p:sp>
      <p:sp>
        <p:nvSpPr>
          <p:cNvPr id="50178" name="灯片编号占位符 3"/>
          <p:cNvSpPr>
            <a:spLocks noGrp="1"/>
          </p:cNvSpPr>
          <p:nvPr>
            <p:ph type="sldNum" sz="quarter" idx="12"/>
          </p:nvPr>
        </p:nvSpPr>
        <p:spPr>
          <a:noFill/>
        </p:spPr>
        <p:txBody>
          <a:bodyPr/>
          <a:lstStyle/>
          <a:p>
            <a:fld id="{D6E7F00B-3DE9-4F07-9C45-9F14DD4B0514}" type="slidenum">
              <a:rPr lang="ja-JP" altLang="en-US"/>
            </a:fld>
            <a:endParaRPr lang="en-US" altLang="ja-JP"/>
          </a:p>
        </p:txBody>
      </p:sp>
      <p:sp>
        <p:nvSpPr>
          <p:cNvPr id="50180" name="Rectangle 8"/>
          <p:cNvSpPr>
            <a:spLocks noGrp="1" noChangeArrowheads="1"/>
          </p:cNvSpPr>
          <p:nvPr>
            <p:ph sz="quarter" idx="1"/>
          </p:nvPr>
        </p:nvSpPr>
        <p:spPr>
          <a:noFill/>
        </p:spPr>
        <p:txBody>
          <a:bodyPr/>
          <a:lstStyle/>
          <a:p>
            <a:pPr eaLnBrk="1" hangingPunct="1"/>
            <a:r>
              <a:rPr lang="zh-CN" altLang="en-US" sz="2600" b="1" smtClean="0">
                <a:latin typeface="Times New Roman" panose="02020603050405020304" pitchFamily="18" charset="0"/>
              </a:rPr>
              <a:t>该系统建立了如下规则库：</a:t>
            </a:r>
            <a:endParaRPr lang="zh-CN" altLang="en-US" sz="2600" b="1" smtClean="0">
              <a:latin typeface="Times New Roman" panose="02020603050405020304" pitchFamily="18" charset="0"/>
            </a:endParaRPr>
          </a:p>
        </p:txBody>
      </p:sp>
      <p:sp>
        <p:nvSpPr>
          <p:cNvPr id="43017" name="Text Box 9"/>
          <p:cNvSpPr txBox="1">
            <a:spLocks noChangeArrowheads="1"/>
          </p:cNvSpPr>
          <p:nvPr/>
        </p:nvSpPr>
        <p:spPr bwMode="auto">
          <a:xfrm>
            <a:off x="501650" y="1589088"/>
            <a:ext cx="8140700" cy="4819650"/>
          </a:xfrm>
          <a:prstGeom prst="rect">
            <a:avLst/>
          </a:prstGeom>
          <a:gradFill rotWithShape="0">
            <a:gsLst>
              <a:gs pos="0">
                <a:srgbClr val="CCFFCC"/>
              </a:gs>
              <a:gs pos="50000">
                <a:schemeClr val="bg1"/>
              </a:gs>
              <a:gs pos="100000">
                <a:srgbClr val="CCFFCC"/>
              </a:gs>
            </a:gsLst>
            <a:lin ang="18900000" scaled="1"/>
          </a:gradFill>
          <a:ln w="9525">
            <a:solidFill>
              <a:srgbClr val="808080"/>
            </a:solidFill>
            <a:miter lim="800000"/>
          </a:ln>
          <a:effectLst/>
        </p:spPr>
        <p:txBody>
          <a:bodyPr>
            <a:spAutoFit/>
          </a:bodyPr>
          <a:lstStyle/>
          <a:p>
            <a:pPr algn="just">
              <a:lnSpc>
                <a:spcPct val="110000"/>
              </a:lnSpc>
              <a:spcBef>
                <a:spcPct val="20000"/>
              </a:spcBef>
              <a:defRPr/>
            </a:pPr>
            <a:r>
              <a:rPr lang="en-US" altLang="zh-CN" sz="2200" b="1" i="1">
                <a:latin typeface="Times New Roman" panose="02020603050405020304" pitchFamily="18" charset="0"/>
                <a:cs typeface="Times New Roman" panose="02020603050405020304" pitchFamily="18" charset="0"/>
              </a:rPr>
              <a:t>r</a:t>
            </a:r>
            <a:r>
              <a:rPr lang="en-US" altLang="zh-CN" sz="2200" b="1" baseline="-30000">
                <a:latin typeface="Times New Roman" panose="02020603050405020304" pitchFamily="18" charset="0"/>
                <a:cs typeface="Times New Roman" panose="02020603050405020304" pitchFamily="18" charset="0"/>
              </a:rPr>
              <a:t>1</a:t>
            </a:r>
            <a:r>
              <a:rPr lang="zh-CN" altLang="en-US" sz="2200" b="1">
                <a:latin typeface="宋体" panose="02010600030101010101" pitchFamily="2" charset="-122"/>
              </a:rPr>
              <a:t>：</a:t>
            </a:r>
            <a:r>
              <a:rPr lang="zh-CN" altLang="en-US" sz="2200" b="1">
                <a:latin typeface="Times New Roman" panose="02020603050405020304" pitchFamily="18" charset="0"/>
                <a:cs typeface="Times New Roman" panose="02020603050405020304" pitchFamily="18" charset="0"/>
              </a:rPr>
              <a:t> </a:t>
            </a:r>
            <a:r>
              <a:rPr lang="en-US" altLang="zh-CN" sz="2200" b="1">
                <a:latin typeface="Times New Roman" panose="02020603050405020304" pitchFamily="18" charset="0"/>
                <a:cs typeface="Times New Roman" panose="02020603050405020304" pitchFamily="18" charset="0"/>
              </a:rPr>
              <a:t>IF   </a:t>
            </a:r>
            <a:r>
              <a:rPr lang="zh-CN" altLang="en-US" sz="2200" b="1">
                <a:latin typeface="宋体" panose="02010600030101010101" pitchFamily="2" charset="-122"/>
              </a:rPr>
              <a:t>该动物有毛发</a:t>
            </a:r>
            <a:r>
              <a:rPr lang="zh-CN" altLang="en-US" sz="2200" b="1">
                <a:latin typeface="Times New Roman" panose="02020603050405020304" pitchFamily="18" charset="0"/>
                <a:cs typeface="Times New Roman" panose="02020603050405020304" pitchFamily="18" charset="0"/>
              </a:rPr>
              <a:t>    </a:t>
            </a:r>
            <a:r>
              <a:rPr lang="en-US" altLang="zh-CN" sz="2200" b="1">
                <a:latin typeface="Times New Roman" panose="02020603050405020304" pitchFamily="18" charset="0"/>
                <a:cs typeface="Times New Roman" panose="02020603050405020304" pitchFamily="18" charset="0"/>
              </a:rPr>
              <a:t>THEN  </a:t>
            </a:r>
            <a:r>
              <a:rPr lang="zh-CN" altLang="en-US" sz="2200" b="1">
                <a:latin typeface="宋体" panose="02010600030101010101" pitchFamily="2" charset="-122"/>
              </a:rPr>
              <a:t>该动物是哺乳动物</a:t>
            </a:r>
            <a:endParaRPr lang="zh-CN" altLang="en-US" sz="2200" b="1">
              <a:latin typeface="Times New Roman" panose="02020603050405020304" pitchFamily="18" charset="0"/>
              <a:cs typeface="Times New Roman" panose="02020603050405020304" pitchFamily="18" charset="0"/>
            </a:endParaRPr>
          </a:p>
          <a:p>
            <a:pPr algn="just">
              <a:lnSpc>
                <a:spcPct val="110000"/>
              </a:lnSpc>
              <a:spcBef>
                <a:spcPct val="20000"/>
              </a:spcBef>
              <a:defRPr/>
            </a:pPr>
            <a:r>
              <a:rPr lang="en-US" altLang="zh-CN" sz="2200" b="1" i="1">
                <a:latin typeface="Times New Roman" panose="02020603050405020304" pitchFamily="18" charset="0"/>
                <a:cs typeface="Times New Roman" panose="02020603050405020304" pitchFamily="18" charset="0"/>
              </a:rPr>
              <a:t>r</a:t>
            </a:r>
            <a:r>
              <a:rPr lang="en-US" altLang="zh-CN" sz="2200" b="1" baseline="-30000">
                <a:latin typeface="Times New Roman" panose="02020603050405020304" pitchFamily="18" charset="0"/>
                <a:cs typeface="Times New Roman" panose="02020603050405020304" pitchFamily="18" charset="0"/>
              </a:rPr>
              <a:t>2</a:t>
            </a:r>
            <a:r>
              <a:rPr lang="zh-CN" altLang="en-US" sz="2200" b="1">
                <a:latin typeface="宋体" panose="02010600030101010101" pitchFamily="2" charset="-122"/>
              </a:rPr>
              <a:t>：</a:t>
            </a:r>
            <a:r>
              <a:rPr lang="zh-CN" altLang="en-US" sz="2200" b="1">
                <a:latin typeface="Times New Roman" panose="02020603050405020304" pitchFamily="18" charset="0"/>
                <a:cs typeface="Times New Roman" panose="02020603050405020304" pitchFamily="18" charset="0"/>
              </a:rPr>
              <a:t> </a:t>
            </a:r>
            <a:r>
              <a:rPr lang="en-US" altLang="zh-CN" sz="2200" b="1">
                <a:latin typeface="Times New Roman" panose="02020603050405020304" pitchFamily="18" charset="0"/>
                <a:cs typeface="Times New Roman" panose="02020603050405020304" pitchFamily="18" charset="0"/>
              </a:rPr>
              <a:t>IF   </a:t>
            </a:r>
            <a:r>
              <a:rPr lang="zh-CN" altLang="en-US" sz="2200" b="1">
                <a:latin typeface="宋体" panose="02010600030101010101" pitchFamily="2" charset="-122"/>
              </a:rPr>
              <a:t>该动物有奶</a:t>
            </a:r>
            <a:r>
              <a:rPr lang="zh-CN" altLang="en-US" sz="2200" b="1">
                <a:latin typeface="Times New Roman" panose="02020603050405020304" pitchFamily="18" charset="0"/>
                <a:cs typeface="Times New Roman" panose="02020603050405020304" pitchFamily="18" charset="0"/>
              </a:rPr>
              <a:t>        </a:t>
            </a:r>
            <a:r>
              <a:rPr lang="en-US" altLang="zh-CN" sz="2200" b="1">
                <a:latin typeface="Times New Roman" panose="02020603050405020304" pitchFamily="18" charset="0"/>
                <a:cs typeface="Times New Roman" panose="02020603050405020304" pitchFamily="18" charset="0"/>
              </a:rPr>
              <a:t>THEN  </a:t>
            </a:r>
            <a:r>
              <a:rPr lang="zh-CN" altLang="en-US" sz="2200" b="1">
                <a:latin typeface="宋体" panose="02010600030101010101" pitchFamily="2" charset="-122"/>
              </a:rPr>
              <a:t>该动物是哺乳动物</a:t>
            </a:r>
            <a:endParaRPr lang="zh-CN" altLang="en-US" sz="2200" b="1">
              <a:latin typeface="Times New Roman" panose="02020603050405020304" pitchFamily="18" charset="0"/>
              <a:cs typeface="Times New Roman" panose="02020603050405020304" pitchFamily="18" charset="0"/>
            </a:endParaRPr>
          </a:p>
          <a:p>
            <a:pPr algn="just">
              <a:lnSpc>
                <a:spcPct val="110000"/>
              </a:lnSpc>
              <a:spcBef>
                <a:spcPct val="20000"/>
              </a:spcBef>
              <a:defRPr/>
            </a:pPr>
            <a:r>
              <a:rPr lang="en-US" altLang="zh-CN" sz="2200" b="1" i="1">
                <a:latin typeface="Times New Roman" panose="02020603050405020304" pitchFamily="18" charset="0"/>
                <a:cs typeface="Times New Roman" panose="02020603050405020304" pitchFamily="18" charset="0"/>
              </a:rPr>
              <a:t>r</a:t>
            </a:r>
            <a:r>
              <a:rPr lang="en-US" altLang="zh-CN" sz="2200" b="1" baseline="-30000">
                <a:solidFill>
                  <a:srgbClr val="0000FF"/>
                </a:solidFill>
                <a:latin typeface="Times New Roman" panose="02020603050405020304" pitchFamily="18" charset="0"/>
                <a:cs typeface="Times New Roman" panose="02020603050405020304" pitchFamily="18" charset="0"/>
              </a:rPr>
              <a:t>3</a:t>
            </a:r>
            <a:r>
              <a:rPr lang="zh-CN" altLang="en-US" sz="2200" b="1">
                <a:latin typeface="宋体" panose="02010600030101010101" pitchFamily="2" charset="-122"/>
              </a:rPr>
              <a:t>：</a:t>
            </a:r>
            <a:r>
              <a:rPr lang="zh-CN" altLang="en-US" sz="2200" b="1">
                <a:latin typeface="Times New Roman" panose="02020603050405020304" pitchFamily="18" charset="0"/>
                <a:cs typeface="Times New Roman" panose="02020603050405020304" pitchFamily="18" charset="0"/>
              </a:rPr>
              <a:t> </a:t>
            </a:r>
            <a:r>
              <a:rPr lang="en-US" altLang="zh-CN" sz="2200" b="1">
                <a:latin typeface="Times New Roman" panose="02020603050405020304" pitchFamily="18" charset="0"/>
                <a:cs typeface="Times New Roman" panose="02020603050405020304" pitchFamily="18" charset="0"/>
              </a:rPr>
              <a:t>IF   </a:t>
            </a:r>
            <a:r>
              <a:rPr lang="zh-CN" altLang="en-US" sz="2200" b="1">
                <a:latin typeface="宋体" panose="02010600030101010101" pitchFamily="2" charset="-122"/>
              </a:rPr>
              <a:t>该动物有羽毛</a:t>
            </a:r>
            <a:r>
              <a:rPr lang="zh-CN" altLang="en-US" sz="2200" b="1">
                <a:latin typeface="Times New Roman" panose="02020603050405020304" pitchFamily="18" charset="0"/>
                <a:cs typeface="Times New Roman" panose="02020603050405020304" pitchFamily="18" charset="0"/>
              </a:rPr>
              <a:t>    </a:t>
            </a:r>
            <a:r>
              <a:rPr lang="en-US" altLang="zh-CN" sz="2200" b="1">
                <a:latin typeface="Times New Roman" panose="02020603050405020304" pitchFamily="18" charset="0"/>
                <a:cs typeface="Times New Roman" panose="02020603050405020304" pitchFamily="18" charset="0"/>
              </a:rPr>
              <a:t>THEN  </a:t>
            </a:r>
            <a:r>
              <a:rPr lang="zh-CN" altLang="en-US" sz="2200" b="1">
                <a:latin typeface="宋体" panose="02010600030101010101" pitchFamily="2" charset="-122"/>
              </a:rPr>
              <a:t>该动物是</a:t>
            </a:r>
            <a:r>
              <a:rPr lang="zh-CN" altLang="en-US" sz="2200" b="1">
                <a:solidFill>
                  <a:srgbClr val="0000FF"/>
                </a:solidFill>
                <a:latin typeface="宋体" panose="02010600030101010101" pitchFamily="2" charset="-122"/>
              </a:rPr>
              <a:t>鸟</a:t>
            </a:r>
            <a:endParaRPr lang="zh-CN" altLang="en-US" sz="2200" b="1">
              <a:solidFill>
                <a:srgbClr val="0000FF"/>
              </a:solidFill>
              <a:latin typeface="Times New Roman" panose="02020603050405020304" pitchFamily="18" charset="0"/>
              <a:cs typeface="Times New Roman" panose="02020603050405020304" pitchFamily="18" charset="0"/>
            </a:endParaRPr>
          </a:p>
          <a:p>
            <a:pPr algn="just">
              <a:lnSpc>
                <a:spcPct val="110000"/>
              </a:lnSpc>
              <a:spcBef>
                <a:spcPct val="20000"/>
              </a:spcBef>
              <a:defRPr/>
            </a:pPr>
            <a:r>
              <a:rPr lang="en-US" altLang="zh-CN" sz="2200" b="1" i="1">
                <a:latin typeface="Times New Roman" panose="02020603050405020304" pitchFamily="18" charset="0"/>
                <a:cs typeface="Times New Roman" panose="02020603050405020304" pitchFamily="18" charset="0"/>
              </a:rPr>
              <a:t>r</a:t>
            </a:r>
            <a:r>
              <a:rPr lang="en-US" altLang="zh-CN" sz="2200" b="1" baseline="-30000">
                <a:solidFill>
                  <a:srgbClr val="0000FF"/>
                </a:solidFill>
                <a:latin typeface="Times New Roman" panose="02020603050405020304" pitchFamily="18" charset="0"/>
                <a:cs typeface="Times New Roman" panose="02020603050405020304" pitchFamily="18" charset="0"/>
              </a:rPr>
              <a:t>4</a:t>
            </a:r>
            <a:r>
              <a:rPr lang="zh-CN" altLang="en-US" sz="2200" b="1">
                <a:latin typeface="宋体" panose="02010600030101010101" pitchFamily="2" charset="-122"/>
              </a:rPr>
              <a:t>：</a:t>
            </a:r>
            <a:r>
              <a:rPr lang="zh-CN" altLang="en-US" sz="2200" b="1">
                <a:latin typeface="Times New Roman" panose="02020603050405020304" pitchFamily="18" charset="0"/>
                <a:cs typeface="Times New Roman" panose="02020603050405020304" pitchFamily="18" charset="0"/>
              </a:rPr>
              <a:t> </a:t>
            </a:r>
            <a:r>
              <a:rPr lang="en-US" altLang="zh-CN" sz="2200" b="1">
                <a:latin typeface="Times New Roman" panose="02020603050405020304" pitchFamily="18" charset="0"/>
                <a:cs typeface="Times New Roman" panose="02020603050405020304" pitchFamily="18" charset="0"/>
              </a:rPr>
              <a:t>IF   </a:t>
            </a:r>
            <a:r>
              <a:rPr lang="zh-CN" altLang="en-US" sz="2200" b="1">
                <a:latin typeface="宋体" panose="02010600030101010101" pitchFamily="2" charset="-122"/>
              </a:rPr>
              <a:t>该动物会飞</a:t>
            </a:r>
            <a:r>
              <a:rPr lang="zh-CN" altLang="en-US" sz="2200" b="1">
                <a:latin typeface="Times New Roman" panose="02020603050405020304" pitchFamily="18" charset="0"/>
                <a:cs typeface="Times New Roman" panose="02020603050405020304" pitchFamily="18" charset="0"/>
              </a:rPr>
              <a:t>   </a:t>
            </a:r>
            <a:r>
              <a:rPr lang="en-US" altLang="zh-CN" sz="2200" b="1">
                <a:latin typeface="Times New Roman" panose="02020603050405020304" pitchFamily="18" charset="0"/>
                <a:cs typeface="Times New Roman" panose="02020603050405020304" pitchFamily="18" charset="0"/>
              </a:rPr>
              <a:t>AND  </a:t>
            </a:r>
            <a:r>
              <a:rPr lang="zh-CN" altLang="en-US" sz="2200" b="1">
                <a:latin typeface="宋体" panose="02010600030101010101" pitchFamily="2" charset="-122"/>
              </a:rPr>
              <a:t>会下蛋</a:t>
            </a:r>
            <a:r>
              <a:rPr lang="zh-CN" altLang="en-US" sz="2200" b="1">
                <a:latin typeface="Times New Roman" panose="02020603050405020304" pitchFamily="18" charset="0"/>
                <a:cs typeface="Times New Roman" panose="02020603050405020304" pitchFamily="18" charset="0"/>
              </a:rPr>
              <a:t>  </a:t>
            </a:r>
            <a:r>
              <a:rPr lang="en-US" altLang="zh-CN" sz="2200" b="1">
                <a:latin typeface="Times New Roman" panose="02020603050405020304" pitchFamily="18" charset="0"/>
                <a:cs typeface="Times New Roman" panose="02020603050405020304" pitchFamily="18" charset="0"/>
              </a:rPr>
              <a:t>THEN  </a:t>
            </a:r>
            <a:r>
              <a:rPr lang="zh-CN" altLang="en-US" sz="2200" b="1">
                <a:latin typeface="宋体" panose="02010600030101010101" pitchFamily="2" charset="-122"/>
              </a:rPr>
              <a:t>该动物是</a:t>
            </a:r>
            <a:r>
              <a:rPr lang="zh-CN" altLang="en-US" sz="2200" b="1">
                <a:solidFill>
                  <a:srgbClr val="0000FF"/>
                </a:solidFill>
                <a:latin typeface="宋体" panose="02010600030101010101" pitchFamily="2" charset="-122"/>
              </a:rPr>
              <a:t>鸟</a:t>
            </a:r>
            <a:endParaRPr lang="zh-CN" altLang="en-US" sz="2200" b="1">
              <a:solidFill>
                <a:srgbClr val="0000FF"/>
              </a:solidFill>
              <a:latin typeface="Times New Roman" panose="02020603050405020304" pitchFamily="18" charset="0"/>
              <a:cs typeface="Times New Roman" panose="02020603050405020304" pitchFamily="18" charset="0"/>
            </a:endParaRPr>
          </a:p>
          <a:p>
            <a:pPr algn="just">
              <a:lnSpc>
                <a:spcPct val="110000"/>
              </a:lnSpc>
              <a:spcBef>
                <a:spcPct val="20000"/>
              </a:spcBef>
              <a:defRPr/>
            </a:pPr>
            <a:r>
              <a:rPr lang="en-US" altLang="zh-CN" sz="2200" b="1" i="1">
                <a:latin typeface="Times New Roman" panose="02020603050405020304" pitchFamily="18" charset="0"/>
                <a:cs typeface="Times New Roman" panose="02020603050405020304" pitchFamily="18" charset="0"/>
              </a:rPr>
              <a:t>r</a:t>
            </a:r>
            <a:r>
              <a:rPr lang="en-US" altLang="zh-CN" sz="2200" b="1" baseline="-30000">
                <a:solidFill>
                  <a:schemeClr val="accent2"/>
                </a:solidFill>
                <a:latin typeface="Times New Roman" panose="02020603050405020304" pitchFamily="18" charset="0"/>
                <a:cs typeface="Times New Roman" panose="02020603050405020304" pitchFamily="18" charset="0"/>
              </a:rPr>
              <a:t>5</a:t>
            </a:r>
            <a:r>
              <a:rPr lang="zh-CN" altLang="en-US" sz="2200" b="1">
                <a:latin typeface="宋体" panose="02010600030101010101" pitchFamily="2" charset="-122"/>
              </a:rPr>
              <a:t>：</a:t>
            </a:r>
            <a:r>
              <a:rPr lang="zh-CN" altLang="en-US" sz="2200" b="1">
                <a:latin typeface="Times New Roman" panose="02020603050405020304" pitchFamily="18" charset="0"/>
                <a:cs typeface="Times New Roman" panose="02020603050405020304" pitchFamily="18" charset="0"/>
              </a:rPr>
              <a:t> </a:t>
            </a:r>
            <a:r>
              <a:rPr lang="en-US" altLang="zh-CN" sz="2200" b="1">
                <a:latin typeface="Times New Roman" panose="02020603050405020304" pitchFamily="18" charset="0"/>
                <a:cs typeface="Times New Roman" panose="02020603050405020304" pitchFamily="18" charset="0"/>
              </a:rPr>
              <a:t>IF   </a:t>
            </a:r>
            <a:r>
              <a:rPr lang="zh-CN" altLang="en-US" sz="2200" b="1">
                <a:latin typeface="宋体" panose="02010600030101010101" pitchFamily="2" charset="-122"/>
              </a:rPr>
              <a:t>该动物吃肉</a:t>
            </a:r>
            <a:r>
              <a:rPr lang="zh-CN" altLang="en-US" sz="2200" b="1">
                <a:latin typeface="Times New Roman" panose="02020603050405020304" pitchFamily="18" charset="0"/>
                <a:cs typeface="Times New Roman" panose="02020603050405020304" pitchFamily="18" charset="0"/>
              </a:rPr>
              <a:t>    </a:t>
            </a:r>
            <a:r>
              <a:rPr lang="en-US" altLang="zh-CN" sz="2200" b="1">
                <a:latin typeface="Times New Roman" panose="02020603050405020304" pitchFamily="18" charset="0"/>
                <a:cs typeface="Times New Roman" panose="02020603050405020304" pitchFamily="18" charset="0"/>
              </a:rPr>
              <a:t>THEN  </a:t>
            </a:r>
            <a:r>
              <a:rPr lang="zh-CN" altLang="en-US" sz="2200" b="1">
                <a:latin typeface="宋体" panose="02010600030101010101" pitchFamily="2" charset="-122"/>
              </a:rPr>
              <a:t>该动物是</a:t>
            </a:r>
            <a:r>
              <a:rPr lang="zh-CN" altLang="en-US" sz="2200" b="1">
                <a:solidFill>
                  <a:schemeClr val="accent2"/>
                </a:solidFill>
                <a:latin typeface="宋体" panose="02010600030101010101" pitchFamily="2" charset="-122"/>
              </a:rPr>
              <a:t>食肉动物</a:t>
            </a:r>
            <a:endParaRPr lang="zh-CN" altLang="en-US" sz="2200" b="1">
              <a:solidFill>
                <a:schemeClr val="accent2"/>
              </a:solidFill>
              <a:latin typeface="Times New Roman" panose="02020603050405020304" pitchFamily="18" charset="0"/>
              <a:cs typeface="Times New Roman" panose="02020603050405020304" pitchFamily="18" charset="0"/>
            </a:endParaRPr>
          </a:p>
          <a:p>
            <a:pPr algn="just">
              <a:lnSpc>
                <a:spcPct val="110000"/>
              </a:lnSpc>
              <a:spcBef>
                <a:spcPct val="20000"/>
              </a:spcBef>
              <a:defRPr/>
            </a:pPr>
            <a:r>
              <a:rPr lang="en-US" altLang="zh-CN" sz="2200" b="1" i="1">
                <a:latin typeface="Times New Roman" panose="02020603050405020304" pitchFamily="18" charset="0"/>
                <a:cs typeface="Times New Roman" panose="02020603050405020304" pitchFamily="18" charset="0"/>
              </a:rPr>
              <a:t>r</a:t>
            </a:r>
            <a:r>
              <a:rPr lang="en-US" altLang="zh-CN" sz="2200" b="1" baseline="-30000">
                <a:solidFill>
                  <a:schemeClr val="accent2"/>
                </a:solidFill>
                <a:latin typeface="Times New Roman" panose="02020603050405020304" pitchFamily="18" charset="0"/>
                <a:cs typeface="Times New Roman" panose="02020603050405020304" pitchFamily="18" charset="0"/>
              </a:rPr>
              <a:t>6</a:t>
            </a:r>
            <a:r>
              <a:rPr lang="zh-CN" altLang="en-US" sz="2200" b="1">
                <a:latin typeface="宋体" panose="02010600030101010101" pitchFamily="2" charset="-122"/>
              </a:rPr>
              <a:t>：</a:t>
            </a:r>
            <a:r>
              <a:rPr lang="zh-CN" altLang="en-US" sz="2200" b="1">
                <a:latin typeface="Times New Roman" panose="02020603050405020304" pitchFamily="18" charset="0"/>
                <a:cs typeface="Times New Roman" panose="02020603050405020304" pitchFamily="18" charset="0"/>
              </a:rPr>
              <a:t> </a:t>
            </a:r>
            <a:r>
              <a:rPr lang="en-US" altLang="zh-CN" sz="2200" b="1">
                <a:latin typeface="Times New Roman" panose="02020603050405020304" pitchFamily="18" charset="0"/>
                <a:cs typeface="Times New Roman" panose="02020603050405020304" pitchFamily="18" charset="0"/>
              </a:rPr>
              <a:t>IF   </a:t>
            </a:r>
            <a:r>
              <a:rPr lang="zh-CN" altLang="en-US" sz="2200" b="1">
                <a:latin typeface="宋体" panose="02010600030101010101" pitchFamily="2" charset="-122"/>
              </a:rPr>
              <a:t>该动物有犬齿</a:t>
            </a:r>
            <a:r>
              <a:rPr lang="zh-CN" altLang="en-US" sz="2200" b="1">
                <a:latin typeface="Times New Roman" panose="02020603050405020304" pitchFamily="18" charset="0"/>
                <a:cs typeface="Times New Roman" panose="02020603050405020304" pitchFamily="18" charset="0"/>
              </a:rPr>
              <a:t>  </a:t>
            </a:r>
            <a:r>
              <a:rPr lang="en-US" altLang="zh-CN" sz="2200" b="1">
                <a:latin typeface="Times New Roman" panose="02020603050405020304" pitchFamily="18" charset="0"/>
                <a:cs typeface="Times New Roman" panose="02020603050405020304" pitchFamily="18" charset="0"/>
              </a:rPr>
              <a:t>AND  </a:t>
            </a:r>
            <a:r>
              <a:rPr lang="zh-CN" altLang="en-US" sz="2200" b="1">
                <a:latin typeface="宋体" panose="02010600030101010101" pitchFamily="2" charset="-122"/>
              </a:rPr>
              <a:t>有爪</a:t>
            </a:r>
            <a:r>
              <a:rPr lang="zh-CN" altLang="en-US" sz="2200" b="1">
                <a:latin typeface="Times New Roman" panose="02020603050405020304" pitchFamily="18" charset="0"/>
                <a:cs typeface="Times New Roman" panose="02020603050405020304" pitchFamily="18" charset="0"/>
              </a:rPr>
              <a:t>  </a:t>
            </a:r>
            <a:r>
              <a:rPr lang="en-US" altLang="zh-CN" sz="2200" b="1">
                <a:latin typeface="Times New Roman" panose="02020603050405020304" pitchFamily="18" charset="0"/>
                <a:cs typeface="Times New Roman" panose="02020603050405020304" pitchFamily="18" charset="0"/>
              </a:rPr>
              <a:t>AND  </a:t>
            </a:r>
            <a:r>
              <a:rPr lang="zh-CN" altLang="en-US" sz="2200" b="1">
                <a:latin typeface="宋体" panose="02010600030101010101" pitchFamily="2" charset="-122"/>
              </a:rPr>
              <a:t>眼盯前方</a:t>
            </a:r>
            <a:endParaRPr lang="zh-CN" altLang="en-US" sz="2200" b="1">
              <a:latin typeface="Times New Roman" panose="02020603050405020304" pitchFamily="18" charset="0"/>
              <a:cs typeface="Times New Roman" panose="02020603050405020304" pitchFamily="18" charset="0"/>
            </a:endParaRPr>
          </a:p>
          <a:p>
            <a:pPr algn="just">
              <a:lnSpc>
                <a:spcPct val="110000"/>
              </a:lnSpc>
              <a:spcBef>
                <a:spcPct val="20000"/>
              </a:spcBef>
              <a:defRPr/>
            </a:pPr>
            <a:r>
              <a:rPr lang="zh-CN" altLang="en-US" sz="2200" b="1">
                <a:latin typeface="Times New Roman" panose="02020603050405020304" pitchFamily="18" charset="0"/>
                <a:cs typeface="Times New Roman" panose="02020603050405020304" pitchFamily="18" charset="0"/>
              </a:rPr>
              <a:t>                                    </a:t>
            </a:r>
            <a:r>
              <a:rPr lang="en-US" altLang="zh-CN" sz="2200" b="1">
                <a:latin typeface="Times New Roman" panose="02020603050405020304" pitchFamily="18" charset="0"/>
                <a:cs typeface="Times New Roman" panose="02020603050405020304" pitchFamily="18" charset="0"/>
              </a:rPr>
              <a:t>THEN  </a:t>
            </a:r>
            <a:r>
              <a:rPr lang="zh-CN" altLang="en-US" sz="2200" b="1">
                <a:latin typeface="宋体" panose="02010600030101010101" pitchFamily="2" charset="-122"/>
              </a:rPr>
              <a:t>该动物是</a:t>
            </a:r>
            <a:r>
              <a:rPr lang="zh-CN" altLang="en-US" sz="2200" b="1">
                <a:solidFill>
                  <a:schemeClr val="accent2"/>
                </a:solidFill>
                <a:latin typeface="宋体" panose="02010600030101010101" pitchFamily="2" charset="-122"/>
              </a:rPr>
              <a:t>食肉动物</a:t>
            </a:r>
            <a:endParaRPr lang="zh-CN" altLang="en-US" sz="2200" b="1">
              <a:solidFill>
                <a:schemeClr val="accent2"/>
              </a:solidFill>
              <a:latin typeface="宋体" panose="02010600030101010101" pitchFamily="2" charset="-122"/>
            </a:endParaRPr>
          </a:p>
          <a:p>
            <a:pPr algn="just">
              <a:lnSpc>
                <a:spcPct val="110000"/>
              </a:lnSpc>
              <a:spcBef>
                <a:spcPct val="20000"/>
              </a:spcBef>
              <a:defRPr/>
            </a:pPr>
            <a:r>
              <a:rPr lang="en-US" altLang="zh-CN" sz="2200" b="1" i="1">
                <a:latin typeface="Times New Roman" panose="02020603050405020304" pitchFamily="18" charset="0"/>
                <a:cs typeface="Times New Roman" panose="02020603050405020304" pitchFamily="18" charset="0"/>
              </a:rPr>
              <a:t>r</a:t>
            </a:r>
            <a:r>
              <a:rPr lang="en-US" altLang="zh-CN" sz="2200" b="1" baseline="-30000">
                <a:solidFill>
                  <a:srgbClr val="006666"/>
                </a:solidFill>
                <a:latin typeface="Times New Roman" panose="02020603050405020304" pitchFamily="18" charset="0"/>
              </a:rPr>
              <a:t>7</a:t>
            </a:r>
            <a:r>
              <a:rPr lang="zh-CN" altLang="en-US" sz="2200" b="1">
                <a:latin typeface="Times New Roman" panose="02020603050405020304" pitchFamily="18" charset="0"/>
              </a:rPr>
              <a:t>： </a:t>
            </a:r>
            <a:r>
              <a:rPr lang="en-US" altLang="zh-CN" sz="2200" b="1">
                <a:latin typeface="Times New Roman" panose="02020603050405020304" pitchFamily="18" charset="0"/>
              </a:rPr>
              <a:t>IF   </a:t>
            </a:r>
            <a:r>
              <a:rPr lang="zh-CN" altLang="en-US" sz="2200" b="1">
                <a:latin typeface="Times New Roman" panose="02020603050405020304" pitchFamily="18" charset="0"/>
              </a:rPr>
              <a:t>该动物是哺乳动物  </a:t>
            </a:r>
            <a:r>
              <a:rPr lang="en-US" altLang="zh-CN" sz="2200" b="1">
                <a:latin typeface="Times New Roman" panose="02020603050405020304" pitchFamily="18" charset="0"/>
              </a:rPr>
              <a:t>AND  </a:t>
            </a:r>
            <a:r>
              <a:rPr lang="zh-CN" altLang="en-US" sz="2200" b="1">
                <a:latin typeface="Times New Roman" panose="02020603050405020304" pitchFamily="18" charset="0"/>
              </a:rPr>
              <a:t>有蹄  </a:t>
            </a:r>
            <a:endParaRPr lang="zh-CN" altLang="en-US" sz="2200" b="1">
              <a:latin typeface="Times New Roman" panose="02020603050405020304" pitchFamily="18" charset="0"/>
            </a:endParaRPr>
          </a:p>
          <a:p>
            <a:pPr algn="just">
              <a:lnSpc>
                <a:spcPct val="110000"/>
              </a:lnSpc>
              <a:spcBef>
                <a:spcPct val="20000"/>
              </a:spcBef>
              <a:defRPr/>
            </a:pPr>
            <a:r>
              <a:rPr lang="zh-CN" altLang="en-US" sz="2200" b="1">
                <a:latin typeface="Times New Roman" panose="02020603050405020304" pitchFamily="18" charset="0"/>
              </a:rPr>
              <a:t>                                    </a:t>
            </a:r>
            <a:r>
              <a:rPr lang="en-US" altLang="zh-CN" sz="2200" b="1">
                <a:latin typeface="Times New Roman" panose="02020603050405020304" pitchFamily="18" charset="0"/>
              </a:rPr>
              <a:t>THEN  </a:t>
            </a:r>
            <a:r>
              <a:rPr lang="zh-CN" altLang="en-US" sz="2200" b="1">
                <a:latin typeface="Times New Roman" panose="02020603050405020304" pitchFamily="18" charset="0"/>
              </a:rPr>
              <a:t>该动物是</a:t>
            </a:r>
            <a:r>
              <a:rPr lang="zh-CN" altLang="en-US" sz="2200" b="1">
                <a:solidFill>
                  <a:srgbClr val="006666"/>
                </a:solidFill>
                <a:latin typeface="Times New Roman" panose="02020603050405020304" pitchFamily="18" charset="0"/>
              </a:rPr>
              <a:t>有蹄类动物</a:t>
            </a:r>
            <a:endParaRPr lang="zh-CN" altLang="en-US" sz="2200" b="1">
              <a:solidFill>
                <a:srgbClr val="006666"/>
              </a:solidFill>
              <a:latin typeface="Times New Roman" panose="02020603050405020304" pitchFamily="18" charset="0"/>
            </a:endParaRPr>
          </a:p>
          <a:p>
            <a:pPr algn="just">
              <a:lnSpc>
                <a:spcPct val="110000"/>
              </a:lnSpc>
              <a:spcBef>
                <a:spcPct val="20000"/>
              </a:spcBef>
              <a:defRPr/>
            </a:pPr>
            <a:r>
              <a:rPr lang="en-US" altLang="zh-CN" sz="2200" b="1" i="1">
                <a:latin typeface="Times New Roman" panose="02020603050405020304" pitchFamily="18" charset="0"/>
                <a:cs typeface="Times New Roman" panose="02020603050405020304" pitchFamily="18" charset="0"/>
              </a:rPr>
              <a:t>r</a:t>
            </a:r>
            <a:r>
              <a:rPr lang="en-US" altLang="zh-CN" sz="2200" b="1" baseline="-30000">
                <a:solidFill>
                  <a:srgbClr val="006666"/>
                </a:solidFill>
                <a:latin typeface="Times New Roman" panose="02020603050405020304" pitchFamily="18" charset="0"/>
              </a:rPr>
              <a:t> 8</a:t>
            </a:r>
            <a:r>
              <a:rPr lang="zh-CN" altLang="en-US" sz="2200" b="1">
                <a:latin typeface="Times New Roman" panose="02020603050405020304" pitchFamily="18" charset="0"/>
              </a:rPr>
              <a:t>： </a:t>
            </a:r>
            <a:r>
              <a:rPr lang="en-US" altLang="zh-CN" sz="2200" b="1">
                <a:latin typeface="Times New Roman" panose="02020603050405020304" pitchFamily="18" charset="0"/>
              </a:rPr>
              <a:t>IF   </a:t>
            </a:r>
            <a:r>
              <a:rPr lang="zh-CN" altLang="en-US" sz="2200" b="1">
                <a:latin typeface="Times New Roman" panose="02020603050405020304" pitchFamily="18" charset="0"/>
              </a:rPr>
              <a:t>该动物是哺乳动物  </a:t>
            </a:r>
            <a:r>
              <a:rPr lang="en-US" altLang="zh-CN" sz="2200" b="1">
                <a:latin typeface="Times New Roman" panose="02020603050405020304" pitchFamily="18" charset="0"/>
              </a:rPr>
              <a:t>AND  </a:t>
            </a:r>
            <a:r>
              <a:rPr lang="zh-CN" altLang="en-US" sz="2200" b="1">
                <a:latin typeface="Times New Roman" panose="02020603050405020304" pitchFamily="18" charset="0"/>
              </a:rPr>
              <a:t>是反刍动物  </a:t>
            </a:r>
            <a:endParaRPr lang="zh-CN" altLang="en-US" sz="2200" b="1">
              <a:latin typeface="Times New Roman" panose="02020603050405020304" pitchFamily="18" charset="0"/>
            </a:endParaRPr>
          </a:p>
          <a:p>
            <a:pPr algn="just">
              <a:lnSpc>
                <a:spcPct val="110000"/>
              </a:lnSpc>
              <a:spcBef>
                <a:spcPct val="20000"/>
              </a:spcBef>
              <a:defRPr/>
            </a:pPr>
            <a:r>
              <a:rPr lang="zh-CN" altLang="en-US" sz="2200" b="1">
                <a:latin typeface="Times New Roman" panose="02020603050405020304" pitchFamily="18" charset="0"/>
              </a:rPr>
              <a:t>                                    </a:t>
            </a:r>
            <a:r>
              <a:rPr lang="en-US" altLang="zh-CN" sz="2200" b="1">
                <a:latin typeface="Times New Roman" panose="02020603050405020304" pitchFamily="18" charset="0"/>
              </a:rPr>
              <a:t>THEN  </a:t>
            </a:r>
            <a:r>
              <a:rPr lang="zh-CN" altLang="en-US" sz="2200" b="1">
                <a:latin typeface="Times New Roman" panose="02020603050405020304" pitchFamily="18" charset="0"/>
              </a:rPr>
              <a:t>该动物是</a:t>
            </a:r>
            <a:r>
              <a:rPr lang="zh-CN" altLang="en-US" sz="2200" b="1">
                <a:solidFill>
                  <a:srgbClr val="006666"/>
                </a:solidFill>
                <a:latin typeface="Times New Roman" panose="02020603050405020304" pitchFamily="18" charset="0"/>
              </a:rPr>
              <a:t>有蹄类动物</a:t>
            </a:r>
            <a:endParaRPr lang="zh-CN" altLang="en-US" sz="2200" b="1">
              <a:solidFill>
                <a:srgbClr val="006666"/>
              </a:solidFill>
            </a:endParaRPr>
          </a:p>
        </p:txBody>
      </p:sp>
    </p:spTree>
  </p:cSld>
  <p:clrMapOvr>
    <a:masterClrMapping/>
  </p:clrMapOvr>
  <p:transition>
    <p:random/>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7"/>
          <p:cNvSpPr>
            <a:spLocks noGrp="1" noChangeArrowheads="1"/>
          </p:cNvSpPr>
          <p:nvPr>
            <p:ph type="title"/>
          </p:nvPr>
        </p:nvSpPr>
        <p:spPr>
          <a:xfrm>
            <a:off x="135498" y="311729"/>
            <a:ext cx="8534400" cy="758952"/>
          </a:xfrm>
        </p:spPr>
        <p:txBody>
          <a:bodyPr/>
          <a:lstStyle/>
          <a:p>
            <a:pPr eaLnBrk="1" hangingPunct="1"/>
            <a:r>
              <a:rPr lang="en-US" altLang="zh-CN" b="1" dirty="0" smtClean="0">
                <a:solidFill>
                  <a:schemeClr val="tx1"/>
                </a:solidFill>
                <a:latin typeface="仿宋" panose="02010609060101010101" pitchFamily="49" charset="-122"/>
                <a:ea typeface="仿宋" panose="02010609060101010101" pitchFamily="49" charset="-122"/>
              </a:rPr>
              <a:t>2.4.3  </a:t>
            </a:r>
            <a:r>
              <a:rPr lang="zh-CN" altLang="en-US" b="1" dirty="0" smtClean="0">
                <a:solidFill>
                  <a:schemeClr val="tx1"/>
                </a:solidFill>
                <a:latin typeface="仿宋" panose="02010609060101010101" pitchFamily="49" charset="-122"/>
                <a:ea typeface="仿宋" panose="02010609060101010101" pitchFamily="49" charset="-122"/>
              </a:rPr>
              <a:t>产生式系统的例子</a:t>
            </a:r>
            <a:r>
              <a:rPr lang="en-US" altLang="zh-CN" b="1" dirty="0" smtClean="0">
                <a:solidFill>
                  <a:schemeClr val="tx1"/>
                </a:solidFill>
                <a:latin typeface="仿宋" panose="02010609060101010101" pitchFamily="49" charset="-122"/>
                <a:ea typeface="仿宋" panose="02010609060101010101" pitchFamily="49" charset="-122"/>
              </a:rPr>
              <a:t>——</a:t>
            </a:r>
            <a:r>
              <a:rPr lang="zh-CN" altLang="en-US" b="1" dirty="0" smtClean="0">
                <a:solidFill>
                  <a:schemeClr val="tx1"/>
                </a:solidFill>
                <a:latin typeface="仿宋" panose="02010609060101010101" pitchFamily="49" charset="-122"/>
                <a:ea typeface="仿宋" panose="02010609060101010101" pitchFamily="49" charset="-122"/>
              </a:rPr>
              <a:t>动物识别系统</a:t>
            </a:r>
            <a:endParaRPr lang="zh-CN" altLang="en-US" b="1" dirty="0" smtClean="0">
              <a:solidFill>
                <a:schemeClr val="tx1"/>
              </a:solidFill>
              <a:latin typeface="仿宋" panose="02010609060101010101" pitchFamily="49" charset="-122"/>
              <a:ea typeface="仿宋" panose="02010609060101010101" pitchFamily="49" charset="-122"/>
            </a:endParaRPr>
          </a:p>
        </p:txBody>
      </p:sp>
      <p:sp>
        <p:nvSpPr>
          <p:cNvPr id="51202" name="灯片编号占位符 3"/>
          <p:cNvSpPr>
            <a:spLocks noGrp="1"/>
          </p:cNvSpPr>
          <p:nvPr>
            <p:ph type="sldNum" sz="quarter" idx="12"/>
          </p:nvPr>
        </p:nvSpPr>
        <p:spPr>
          <a:noFill/>
        </p:spPr>
        <p:txBody>
          <a:bodyPr/>
          <a:lstStyle/>
          <a:p>
            <a:fld id="{10B2DDE7-958B-4C42-BA9A-AED49BE2B706}" type="slidenum">
              <a:rPr lang="ja-JP" altLang="en-US"/>
            </a:fld>
            <a:endParaRPr lang="en-US" altLang="ja-JP"/>
          </a:p>
        </p:txBody>
      </p:sp>
      <p:sp>
        <p:nvSpPr>
          <p:cNvPr id="114696" name="Text Box 8"/>
          <p:cNvSpPr txBox="1">
            <a:spLocks noChangeArrowheads="1"/>
          </p:cNvSpPr>
          <p:nvPr/>
        </p:nvSpPr>
        <p:spPr bwMode="auto">
          <a:xfrm>
            <a:off x="349250" y="1470175"/>
            <a:ext cx="8547100" cy="5232202"/>
          </a:xfrm>
          <a:prstGeom prst="rect">
            <a:avLst/>
          </a:prstGeom>
          <a:gradFill rotWithShape="0">
            <a:gsLst>
              <a:gs pos="0">
                <a:srgbClr val="CCFFCC"/>
              </a:gs>
              <a:gs pos="50000">
                <a:schemeClr val="bg1"/>
              </a:gs>
              <a:gs pos="100000">
                <a:srgbClr val="CCFFCC"/>
              </a:gs>
            </a:gsLst>
            <a:lin ang="18900000" scaled="1"/>
          </a:gradFill>
          <a:ln w="9525">
            <a:solidFill>
              <a:srgbClr val="808080"/>
            </a:solidFill>
            <a:miter lim="800000"/>
          </a:ln>
          <a:effectLst/>
        </p:spPr>
        <p:txBody>
          <a:bodyPr>
            <a:spAutoFit/>
          </a:bodyPr>
          <a:lstStyle/>
          <a:p>
            <a:pPr algn="just">
              <a:lnSpc>
                <a:spcPct val="110000"/>
              </a:lnSpc>
              <a:spcBef>
                <a:spcPct val="20000"/>
              </a:spcBef>
              <a:defRPr/>
            </a:pPr>
            <a:r>
              <a:rPr lang="en-US" altLang="zh-CN" sz="2000" b="1" i="1" dirty="0">
                <a:latin typeface="Times New Roman" panose="02020603050405020304" pitchFamily="18" charset="0"/>
                <a:cs typeface="Times New Roman" panose="02020603050405020304" pitchFamily="18" charset="0"/>
              </a:rPr>
              <a:t>r</a:t>
            </a:r>
            <a:r>
              <a:rPr lang="en-US" altLang="zh-CN" sz="2000" b="1" baseline="-30000" dirty="0">
                <a:solidFill>
                  <a:schemeClr val="accent2"/>
                </a:solidFill>
                <a:latin typeface="Times New Roman" panose="02020603050405020304" pitchFamily="18" charset="0"/>
              </a:rPr>
              <a:t>9</a:t>
            </a:r>
            <a:r>
              <a:rPr lang="zh-CN" altLang="en-US" sz="2000" b="1" dirty="0">
                <a:latin typeface="Times New Roman" panose="02020603050405020304" pitchFamily="18" charset="0"/>
              </a:rPr>
              <a:t>： </a:t>
            </a:r>
            <a:r>
              <a:rPr lang="en-US" altLang="zh-CN" sz="2000" b="1" dirty="0">
                <a:latin typeface="Times New Roman" panose="02020603050405020304" pitchFamily="18" charset="0"/>
              </a:rPr>
              <a:t>IF  </a:t>
            </a:r>
            <a:r>
              <a:rPr lang="zh-CN" altLang="en-US" sz="2000" b="1" dirty="0">
                <a:latin typeface="Times New Roman" panose="02020603050405020304" pitchFamily="18" charset="0"/>
              </a:rPr>
              <a:t>该动物是哺乳动物   </a:t>
            </a:r>
            <a:r>
              <a:rPr lang="en-US" altLang="zh-CN" sz="2000" b="1" dirty="0">
                <a:latin typeface="Times New Roman" panose="02020603050405020304" pitchFamily="18" charset="0"/>
              </a:rPr>
              <a:t>AND  </a:t>
            </a:r>
            <a:r>
              <a:rPr lang="zh-CN" altLang="en-US" sz="2000" b="1" dirty="0">
                <a:latin typeface="Times New Roman" panose="02020603050405020304" pitchFamily="18" charset="0"/>
              </a:rPr>
              <a:t>是食肉动物 </a:t>
            </a:r>
            <a:r>
              <a:rPr lang="en-US" altLang="zh-CN" sz="2000" b="1" dirty="0">
                <a:latin typeface="Times New Roman" panose="02020603050405020304" pitchFamily="18" charset="0"/>
              </a:rPr>
              <a:t>AND  </a:t>
            </a:r>
            <a:r>
              <a:rPr lang="zh-CN" altLang="en-US" sz="2000" b="1" dirty="0">
                <a:latin typeface="Times New Roman" panose="02020603050405020304" pitchFamily="18" charset="0"/>
              </a:rPr>
              <a:t>是黄褐色 </a:t>
            </a:r>
            <a:endParaRPr lang="zh-CN" altLang="en-US" sz="2000" b="1" dirty="0">
              <a:latin typeface="Times New Roman" panose="02020603050405020304" pitchFamily="18" charset="0"/>
            </a:endParaRPr>
          </a:p>
          <a:p>
            <a:pPr algn="just">
              <a:lnSpc>
                <a:spcPct val="110000"/>
              </a:lnSpc>
              <a:spcBef>
                <a:spcPct val="20000"/>
              </a:spcBef>
              <a:defRPr/>
            </a:pPr>
            <a:r>
              <a:rPr lang="zh-CN" altLang="en-US" sz="2000" b="1" dirty="0">
                <a:latin typeface="Times New Roman" panose="02020603050405020304" pitchFamily="18" charset="0"/>
              </a:rPr>
              <a:t>              </a:t>
            </a:r>
            <a:r>
              <a:rPr lang="en-US" altLang="zh-CN" sz="2000" b="1" dirty="0">
                <a:latin typeface="Times New Roman" panose="02020603050405020304" pitchFamily="18" charset="0"/>
              </a:rPr>
              <a:t>AND  </a:t>
            </a:r>
            <a:r>
              <a:rPr lang="zh-CN" altLang="en-US" sz="2000" b="1" dirty="0">
                <a:latin typeface="Times New Roman" panose="02020603050405020304" pitchFamily="18" charset="0"/>
              </a:rPr>
              <a:t>身上有暗斑点           </a:t>
            </a:r>
            <a:r>
              <a:rPr lang="en-US" altLang="zh-CN" sz="2000" b="1" dirty="0">
                <a:latin typeface="Times New Roman" panose="02020603050405020304" pitchFamily="18" charset="0"/>
              </a:rPr>
              <a:t>THEN  </a:t>
            </a:r>
            <a:r>
              <a:rPr lang="zh-CN" altLang="en-US" sz="2000" b="1" dirty="0">
                <a:latin typeface="Times New Roman" panose="02020603050405020304" pitchFamily="18" charset="0"/>
              </a:rPr>
              <a:t>该动物是</a:t>
            </a:r>
            <a:r>
              <a:rPr lang="zh-CN" altLang="en-US" sz="2000" b="1" dirty="0">
                <a:solidFill>
                  <a:srgbClr val="3333FF"/>
                </a:solidFill>
                <a:latin typeface="Times New Roman" panose="02020603050405020304" pitchFamily="18" charset="0"/>
              </a:rPr>
              <a:t>金钱豹  </a:t>
            </a:r>
            <a:r>
              <a:rPr lang="zh-CN" altLang="en-US" sz="2000" b="1" dirty="0">
                <a:latin typeface="Times New Roman" panose="02020603050405020304" pitchFamily="18" charset="0"/>
              </a:rPr>
              <a:t>                                   </a:t>
            </a:r>
            <a:endParaRPr lang="zh-CN" altLang="en-US" sz="2000" b="1" dirty="0">
              <a:solidFill>
                <a:schemeClr val="accent2"/>
              </a:solidFill>
              <a:latin typeface="Times New Roman" panose="02020603050405020304" pitchFamily="18" charset="0"/>
            </a:endParaRPr>
          </a:p>
          <a:p>
            <a:pPr algn="just">
              <a:lnSpc>
                <a:spcPct val="110000"/>
              </a:lnSpc>
              <a:spcBef>
                <a:spcPct val="20000"/>
              </a:spcBef>
              <a:defRPr/>
            </a:pPr>
            <a:r>
              <a:rPr lang="en-US" altLang="zh-CN" sz="2000" b="1" i="1" dirty="0">
                <a:latin typeface="Times New Roman" panose="02020603050405020304" pitchFamily="18" charset="0"/>
                <a:cs typeface="Times New Roman" panose="02020603050405020304" pitchFamily="18" charset="0"/>
              </a:rPr>
              <a:t>r</a:t>
            </a:r>
            <a:r>
              <a:rPr lang="en-US" altLang="zh-CN" sz="2000" b="1" baseline="-30000" dirty="0">
                <a:solidFill>
                  <a:schemeClr val="accent2"/>
                </a:solidFill>
                <a:latin typeface="Times New Roman" panose="02020603050405020304" pitchFamily="18" charset="0"/>
              </a:rPr>
              <a:t>10</a:t>
            </a:r>
            <a:r>
              <a:rPr lang="zh-CN" altLang="en-US" sz="2000" b="1" dirty="0">
                <a:latin typeface="Times New Roman" panose="02020603050405020304" pitchFamily="18" charset="0"/>
              </a:rPr>
              <a:t>：</a:t>
            </a:r>
            <a:r>
              <a:rPr lang="en-US" altLang="zh-CN" sz="2000" b="1" dirty="0">
                <a:latin typeface="Times New Roman" panose="02020603050405020304" pitchFamily="18" charset="0"/>
              </a:rPr>
              <a:t>IF  </a:t>
            </a:r>
            <a:r>
              <a:rPr lang="zh-CN" altLang="en-US" sz="2000" b="1" dirty="0">
                <a:latin typeface="Times New Roman" panose="02020603050405020304" pitchFamily="18" charset="0"/>
              </a:rPr>
              <a:t>该动物是哺乳动物   </a:t>
            </a:r>
            <a:r>
              <a:rPr lang="en-US" altLang="zh-CN" sz="2000" b="1" dirty="0">
                <a:latin typeface="Times New Roman" panose="02020603050405020304" pitchFamily="18" charset="0"/>
              </a:rPr>
              <a:t>AND  </a:t>
            </a:r>
            <a:r>
              <a:rPr lang="zh-CN" altLang="en-US" sz="2000" b="1" dirty="0">
                <a:latin typeface="Times New Roman" panose="02020603050405020304" pitchFamily="18" charset="0"/>
              </a:rPr>
              <a:t>是食肉动物  </a:t>
            </a:r>
            <a:r>
              <a:rPr lang="en-US" altLang="zh-CN" sz="2000" b="1" dirty="0">
                <a:latin typeface="Times New Roman" panose="02020603050405020304" pitchFamily="18" charset="0"/>
              </a:rPr>
              <a:t>AND  </a:t>
            </a:r>
            <a:r>
              <a:rPr lang="zh-CN" altLang="en-US" sz="2000" b="1" dirty="0">
                <a:latin typeface="Times New Roman" panose="02020603050405020304" pitchFamily="18" charset="0"/>
              </a:rPr>
              <a:t>是黄褐色 </a:t>
            </a:r>
            <a:endParaRPr lang="zh-CN" altLang="en-US" sz="2000" b="1" dirty="0">
              <a:latin typeface="Times New Roman" panose="02020603050405020304" pitchFamily="18" charset="0"/>
            </a:endParaRPr>
          </a:p>
          <a:p>
            <a:pPr algn="just">
              <a:lnSpc>
                <a:spcPct val="110000"/>
              </a:lnSpc>
              <a:spcBef>
                <a:spcPct val="20000"/>
              </a:spcBef>
              <a:defRPr/>
            </a:pPr>
            <a:r>
              <a:rPr lang="zh-CN" altLang="en-US" sz="2000" b="1" dirty="0">
                <a:latin typeface="Times New Roman" panose="02020603050405020304" pitchFamily="18" charset="0"/>
              </a:rPr>
              <a:t>                 </a:t>
            </a:r>
            <a:r>
              <a:rPr lang="en-US" altLang="zh-CN" sz="2000" b="1" dirty="0">
                <a:latin typeface="Times New Roman" panose="02020603050405020304" pitchFamily="18" charset="0"/>
              </a:rPr>
              <a:t>AND  </a:t>
            </a:r>
            <a:r>
              <a:rPr lang="zh-CN" altLang="en-US" sz="2000" b="1" dirty="0">
                <a:latin typeface="Times New Roman" panose="02020603050405020304" pitchFamily="18" charset="0"/>
              </a:rPr>
              <a:t>身上有黑色条纹     </a:t>
            </a:r>
            <a:r>
              <a:rPr lang="en-US" altLang="zh-CN" sz="2000" b="1" dirty="0">
                <a:latin typeface="Times New Roman" panose="02020603050405020304" pitchFamily="18" charset="0"/>
              </a:rPr>
              <a:t>THEN  </a:t>
            </a:r>
            <a:r>
              <a:rPr lang="zh-CN" altLang="en-US" sz="2000" b="1" dirty="0">
                <a:latin typeface="Times New Roman" panose="02020603050405020304" pitchFamily="18" charset="0"/>
              </a:rPr>
              <a:t>该动物是</a:t>
            </a:r>
            <a:r>
              <a:rPr lang="zh-CN" altLang="en-US" sz="2000" b="1" dirty="0">
                <a:solidFill>
                  <a:srgbClr val="3333FF"/>
                </a:solidFill>
                <a:latin typeface="Times New Roman" panose="02020603050405020304" pitchFamily="18" charset="0"/>
              </a:rPr>
              <a:t>虎 </a:t>
            </a:r>
            <a:r>
              <a:rPr lang="zh-CN" altLang="en-US" sz="2000" b="1" dirty="0">
                <a:latin typeface="Times New Roman" panose="02020603050405020304" pitchFamily="18" charset="0"/>
              </a:rPr>
              <a:t>                                    </a:t>
            </a:r>
            <a:endParaRPr lang="zh-CN" altLang="en-US" sz="2000" b="1" dirty="0">
              <a:solidFill>
                <a:schemeClr val="accent2"/>
              </a:solidFill>
              <a:latin typeface="Times New Roman" panose="02020603050405020304" pitchFamily="18" charset="0"/>
            </a:endParaRPr>
          </a:p>
          <a:p>
            <a:pPr algn="just">
              <a:lnSpc>
                <a:spcPct val="110000"/>
              </a:lnSpc>
              <a:spcBef>
                <a:spcPct val="20000"/>
              </a:spcBef>
              <a:defRPr/>
            </a:pPr>
            <a:r>
              <a:rPr lang="en-US" altLang="zh-CN" sz="2000" b="1" i="1" dirty="0">
                <a:latin typeface="Times New Roman" panose="02020603050405020304" pitchFamily="18" charset="0"/>
                <a:cs typeface="Times New Roman" panose="02020603050405020304" pitchFamily="18" charset="0"/>
              </a:rPr>
              <a:t>r</a:t>
            </a:r>
            <a:r>
              <a:rPr lang="en-US" altLang="zh-CN" sz="2000" b="1" baseline="-30000" dirty="0">
                <a:solidFill>
                  <a:srgbClr val="006666"/>
                </a:solidFill>
                <a:latin typeface="Times New Roman" panose="02020603050405020304" pitchFamily="18" charset="0"/>
              </a:rPr>
              <a:t>11</a:t>
            </a:r>
            <a:r>
              <a:rPr lang="zh-CN" altLang="en-US" sz="2000" b="1" dirty="0">
                <a:latin typeface="Times New Roman" panose="02020603050405020304" pitchFamily="18" charset="0"/>
              </a:rPr>
              <a:t>： </a:t>
            </a:r>
            <a:r>
              <a:rPr lang="en-US" altLang="zh-CN" sz="2000" b="1" dirty="0">
                <a:latin typeface="Times New Roman" panose="02020603050405020304" pitchFamily="18" charset="0"/>
              </a:rPr>
              <a:t>IF  </a:t>
            </a:r>
            <a:r>
              <a:rPr lang="zh-CN" altLang="en-US" sz="2000" b="1" dirty="0">
                <a:latin typeface="Times New Roman" panose="02020603050405020304" pitchFamily="18" charset="0"/>
              </a:rPr>
              <a:t>该动物是有蹄类动物   </a:t>
            </a:r>
            <a:r>
              <a:rPr lang="en-US" altLang="zh-CN" sz="2000" b="1" dirty="0">
                <a:latin typeface="Times New Roman" panose="02020603050405020304" pitchFamily="18" charset="0"/>
              </a:rPr>
              <a:t>AND  </a:t>
            </a:r>
            <a:r>
              <a:rPr lang="zh-CN" altLang="en-US" sz="2000" b="1" dirty="0">
                <a:latin typeface="Times New Roman" panose="02020603050405020304" pitchFamily="18" charset="0"/>
              </a:rPr>
              <a:t>有长脖子  </a:t>
            </a:r>
            <a:r>
              <a:rPr lang="en-US" altLang="zh-CN" sz="2000" b="1" dirty="0">
                <a:latin typeface="Times New Roman" panose="02020603050405020304" pitchFamily="18" charset="0"/>
              </a:rPr>
              <a:t>AND  </a:t>
            </a:r>
            <a:r>
              <a:rPr lang="zh-CN" altLang="en-US" sz="2000" b="1" dirty="0">
                <a:latin typeface="Times New Roman" panose="02020603050405020304" pitchFamily="18" charset="0"/>
              </a:rPr>
              <a:t>有长腿 </a:t>
            </a:r>
            <a:endParaRPr lang="zh-CN" altLang="en-US" sz="2000" b="1" dirty="0">
              <a:latin typeface="Times New Roman" panose="02020603050405020304" pitchFamily="18" charset="0"/>
            </a:endParaRPr>
          </a:p>
          <a:p>
            <a:pPr algn="just">
              <a:lnSpc>
                <a:spcPct val="110000"/>
              </a:lnSpc>
              <a:spcBef>
                <a:spcPct val="20000"/>
              </a:spcBef>
              <a:defRPr/>
            </a:pPr>
            <a:r>
              <a:rPr lang="zh-CN" altLang="en-US" sz="2000" b="1" dirty="0">
                <a:latin typeface="Times New Roman" panose="02020603050405020304" pitchFamily="18" charset="0"/>
              </a:rPr>
              <a:t>                    </a:t>
            </a:r>
            <a:r>
              <a:rPr lang="en-US" altLang="zh-CN" sz="2000" b="1" dirty="0">
                <a:latin typeface="Times New Roman" panose="02020603050405020304" pitchFamily="18" charset="0"/>
              </a:rPr>
              <a:t>AND  </a:t>
            </a:r>
            <a:r>
              <a:rPr lang="zh-CN" altLang="en-US" sz="2000" b="1" dirty="0">
                <a:latin typeface="Times New Roman" panose="02020603050405020304" pitchFamily="18" charset="0"/>
              </a:rPr>
              <a:t>身上有暗斑点      </a:t>
            </a:r>
            <a:r>
              <a:rPr lang="en-US" altLang="zh-CN" sz="2000" b="1" dirty="0">
                <a:latin typeface="Times New Roman" panose="02020603050405020304" pitchFamily="18" charset="0"/>
              </a:rPr>
              <a:t>THEN  </a:t>
            </a:r>
            <a:r>
              <a:rPr lang="zh-CN" altLang="en-US" sz="2000" b="1" dirty="0">
                <a:latin typeface="Times New Roman" panose="02020603050405020304" pitchFamily="18" charset="0"/>
              </a:rPr>
              <a:t>该动物是</a:t>
            </a:r>
            <a:r>
              <a:rPr lang="zh-CN" altLang="en-US" sz="2000" b="1" dirty="0">
                <a:solidFill>
                  <a:srgbClr val="3333FF"/>
                </a:solidFill>
                <a:latin typeface="Times New Roman" panose="02020603050405020304" pitchFamily="18" charset="0"/>
              </a:rPr>
              <a:t>长颈鹿  </a:t>
            </a:r>
            <a:r>
              <a:rPr lang="zh-CN" altLang="en-US" sz="2000" b="1" dirty="0">
                <a:latin typeface="Times New Roman" panose="02020603050405020304" pitchFamily="18" charset="0"/>
              </a:rPr>
              <a:t>                                   </a:t>
            </a:r>
            <a:endParaRPr lang="zh-CN" altLang="en-US" sz="2000" b="1" dirty="0">
              <a:solidFill>
                <a:srgbClr val="006666"/>
              </a:solidFill>
              <a:latin typeface="Times New Roman" panose="02020603050405020304" pitchFamily="18" charset="0"/>
            </a:endParaRPr>
          </a:p>
          <a:p>
            <a:pPr algn="just">
              <a:lnSpc>
                <a:spcPct val="110000"/>
              </a:lnSpc>
              <a:spcBef>
                <a:spcPct val="20000"/>
              </a:spcBef>
              <a:defRPr/>
            </a:pPr>
            <a:r>
              <a:rPr lang="en-US" altLang="zh-CN" sz="2000" b="1" i="1" dirty="0">
                <a:latin typeface="Times New Roman" panose="02020603050405020304" pitchFamily="18" charset="0"/>
                <a:cs typeface="Times New Roman" panose="02020603050405020304" pitchFamily="18" charset="0"/>
              </a:rPr>
              <a:t>r</a:t>
            </a:r>
            <a:r>
              <a:rPr lang="en-US" altLang="zh-CN" sz="2000" b="1" baseline="-30000" dirty="0">
                <a:solidFill>
                  <a:srgbClr val="006666"/>
                </a:solidFill>
                <a:latin typeface="Times New Roman" panose="02020603050405020304" pitchFamily="18" charset="0"/>
              </a:rPr>
              <a:t> 12</a:t>
            </a:r>
            <a:r>
              <a:rPr lang="zh-CN" altLang="en-US" sz="2000" b="1" dirty="0">
                <a:latin typeface="Times New Roman" panose="02020603050405020304" pitchFamily="18" charset="0"/>
              </a:rPr>
              <a:t>：</a:t>
            </a:r>
            <a:r>
              <a:rPr lang="en-US" altLang="zh-CN" sz="2000" b="1" dirty="0">
                <a:latin typeface="Times New Roman" panose="02020603050405020304" pitchFamily="18" charset="0"/>
              </a:rPr>
              <a:t>IF  </a:t>
            </a:r>
            <a:r>
              <a:rPr lang="zh-CN" altLang="en-US" sz="2000" b="1" dirty="0">
                <a:latin typeface="Times New Roman" panose="02020603050405020304" pitchFamily="18" charset="0"/>
              </a:rPr>
              <a:t>该动物有蹄类动物  </a:t>
            </a:r>
            <a:r>
              <a:rPr lang="en-US" altLang="zh-CN" sz="2000" b="1" dirty="0">
                <a:latin typeface="Times New Roman" panose="02020603050405020304" pitchFamily="18" charset="0"/>
              </a:rPr>
              <a:t>AND  </a:t>
            </a:r>
            <a:r>
              <a:rPr lang="zh-CN" altLang="en-US" sz="2000" b="1" dirty="0">
                <a:latin typeface="Times New Roman" panose="02020603050405020304" pitchFamily="18" charset="0"/>
              </a:rPr>
              <a:t>身上有黑色条纹  </a:t>
            </a:r>
            <a:endParaRPr lang="zh-CN" altLang="en-US" sz="2000" b="1" dirty="0">
              <a:latin typeface="Times New Roman" panose="02020603050405020304" pitchFamily="18" charset="0"/>
            </a:endParaRPr>
          </a:p>
          <a:p>
            <a:pPr algn="just">
              <a:lnSpc>
                <a:spcPct val="110000"/>
              </a:lnSpc>
              <a:spcBef>
                <a:spcPct val="20000"/>
              </a:spcBef>
              <a:defRPr/>
            </a:pPr>
            <a:r>
              <a:rPr lang="zh-CN" altLang="en-US" sz="2000" b="1" dirty="0">
                <a:latin typeface="Times New Roman" panose="02020603050405020304" pitchFamily="18" charset="0"/>
              </a:rPr>
              <a:t>                                                            </a:t>
            </a:r>
            <a:r>
              <a:rPr lang="en-US" altLang="zh-CN" sz="2000" b="1" dirty="0">
                <a:latin typeface="Times New Roman" panose="02020603050405020304" pitchFamily="18" charset="0"/>
              </a:rPr>
              <a:t>THEN  </a:t>
            </a:r>
            <a:r>
              <a:rPr lang="zh-CN" altLang="en-US" sz="2000" b="1" dirty="0">
                <a:latin typeface="Times New Roman" panose="02020603050405020304" pitchFamily="18" charset="0"/>
              </a:rPr>
              <a:t>该动物是</a:t>
            </a:r>
            <a:r>
              <a:rPr lang="zh-CN" altLang="en-US" sz="2000" b="1" dirty="0">
                <a:solidFill>
                  <a:srgbClr val="3333FF"/>
                </a:solidFill>
                <a:latin typeface="Times New Roman" panose="02020603050405020304" pitchFamily="18" charset="0"/>
              </a:rPr>
              <a:t>斑马</a:t>
            </a:r>
            <a:endParaRPr lang="zh-CN" altLang="en-US" sz="2000" b="1" dirty="0">
              <a:solidFill>
                <a:srgbClr val="3333FF"/>
              </a:solidFill>
              <a:latin typeface="Times New Roman" panose="02020603050405020304" pitchFamily="18" charset="0"/>
            </a:endParaRPr>
          </a:p>
          <a:p>
            <a:pPr algn="just">
              <a:lnSpc>
                <a:spcPct val="110000"/>
              </a:lnSpc>
              <a:spcBef>
                <a:spcPct val="20000"/>
              </a:spcBef>
              <a:defRPr/>
            </a:pPr>
            <a:r>
              <a:rPr lang="en-US" altLang="zh-CN" sz="2000" b="1" i="1" dirty="0">
                <a:latin typeface="Times New Roman" panose="02020603050405020304" pitchFamily="18" charset="0"/>
                <a:cs typeface="Times New Roman" panose="02020603050405020304" pitchFamily="18" charset="0"/>
              </a:rPr>
              <a:t>r</a:t>
            </a:r>
            <a:r>
              <a:rPr lang="en-US" altLang="zh-CN" sz="2000" b="1" baseline="-30000" dirty="0">
                <a:solidFill>
                  <a:srgbClr val="0000FF"/>
                </a:solidFill>
                <a:latin typeface="Times New Roman" panose="02020603050405020304" pitchFamily="18" charset="0"/>
              </a:rPr>
              <a:t>13</a:t>
            </a:r>
            <a:r>
              <a:rPr lang="zh-CN" altLang="en-US" sz="2000" b="1" dirty="0">
                <a:latin typeface="Times New Roman" panose="02020603050405020304" pitchFamily="18" charset="0"/>
              </a:rPr>
              <a:t>：</a:t>
            </a:r>
            <a:r>
              <a:rPr lang="en-US" altLang="zh-CN" sz="2000" b="1" dirty="0">
                <a:latin typeface="Times New Roman" panose="02020603050405020304" pitchFamily="18" charset="0"/>
              </a:rPr>
              <a:t>IF  </a:t>
            </a:r>
            <a:r>
              <a:rPr lang="zh-CN" altLang="en-US" sz="2000" b="1" dirty="0">
                <a:latin typeface="Times New Roman" panose="02020603050405020304" pitchFamily="18" charset="0"/>
              </a:rPr>
              <a:t>该动物是鸟   </a:t>
            </a:r>
            <a:r>
              <a:rPr lang="en-US" altLang="zh-CN" sz="2000" b="1" dirty="0">
                <a:latin typeface="Times New Roman" panose="02020603050405020304" pitchFamily="18" charset="0"/>
              </a:rPr>
              <a:t>AND  </a:t>
            </a:r>
            <a:r>
              <a:rPr lang="zh-CN" altLang="en-US" sz="2000" b="1" dirty="0">
                <a:latin typeface="Times New Roman" panose="02020603050405020304" pitchFamily="18" charset="0"/>
              </a:rPr>
              <a:t>有长脖子  </a:t>
            </a:r>
            <a:r>
              <a:rPr lang="en-US" altLang="zh-CN" sz="2000" b="1" dirty="0">
                <a:latin typeface="Times New Roman" panose="02020603050405020304" pitchFamily="18" charset="0"/>
              </a:rPr>
              <a:t>AND  </a:t>
            </a:r>
            <a:r>
              <a:rPr lang="zh-CN" altLang="en-US" sz="2000" b="1" dirty="0">
                <a:latin typeface="Times New Roman" panose="02020603050405020304" pitchFamily="18" charset="0"/>
              </a:rPr>
              <a:t>有长腿 </a:t>
            </a:r>
            <a:r>
              <a:rPr lang="en-US" altLang="zh-CN" sz="2000" b="1" dirty="0">
                <a:latin typeface="Times New Roman" panose="02020603050405020304" pitchFamily="18" charset="0"/>
              </a:rPr>
              <a:t>AND  </a:t>
            </a:r>
            <a:r>
              <a:rPr lang="zh-CN" altLang="en-US" sz="2000" b="1" dirty="0">
                <a:latin typeface="Times New Roman" panose="02020603050405020304" pitchFamily="18" charset="0"/>
              </a:rPr>
              <a:t>不会飞 </a:t>
            </a:r>
            <a:endParaRPr lang="zh-CN" altLang="en-US" sz="2000" b="1" dirty="0">
              <a:latin typeface="Times New Roman" panose="02020603050405020304" pitchFamily="18" charset="0"/>
            </a:endParaRPr>
          </a:p>
          <a:p>
            <a:pPr algn="just">
              <a:lnSpc>
                <a:spcPct val="110000"/>
              </a:lnSpc>
              <a:spcBef>
                <a:spcPct val="20000"/>
              </a:spcBef>
              <a:defRPr/>
            </a:pPr>
            <a:r>
              <a:rPr lang="zh-CN" altLang="en-US" sz="2000" b="1" dirty="0">
                <a:latin typeface="Times New Roman" panose="02020603050405020304" pitchFamily="18" charset="0"/>
              </a:rPr>
              <a:t>                   </a:t>
            </a:r>
            <a:r>
              <a:rPr lang="en-US" altLang="zh-CN" sz="2000" b="1" dirty="0">
                <a:latin typeface="Times New Roman" panose="02020603050405020304" pitchFamily="18" charset="0"/>
              </a:rPr>
              <a:t>AND  </a:t>
            </a:r>
            <a:r>
              <a:rPr lang="zh-CN" altLang="en-US" sz="2000" b="1" dirty="0">
                <a:latin typeface="Times New Roman" panose="02020603050405020304" pitchFamily="18" charset="0"/>
              </a:rPr>
              <a:t>有黑白二色           </a:t>
            </a:r>
            <a:r>
              <a:rPr lang="en-US" altLang="zh-CN" sz="2000" b="1" dirty="0">
                <a:latin typeface="Times New Roman" panose="02020603050405020304" pitchFamily="18" charset="0"/>
              </a:rPr>
              <a:t>THEN  </a:t>
            </a:r>
            <a:r>
              <a:rPr lang="zh-CN" altLang="en-US" sz="2000" b="1" dirty="0">
                <a:latin typeface="Times New Roman" panose="02020603050405020304" pitchFamily="18" charset="0"/>
              </a:rPr>
              <a:t>该动物是</a:t>
            </a:r>
            <a:r>
              <a:rPr lang="zh-CN" altLang="en-US" sz="2000" b="1" dirty="0">
                <a:solidFill>
                  <a:srgbClr val="0000FF"/>
                </a:solidFill>
                <a:latin typeface="Times New Roman" panose="02020603050405020304" pitchFamily="18" charset="0"/>
              </a:rPr>
              <a:t>鸵鸟</a:t>
            </a:r>
            <a:endParaRPr lang="zh-CN" altLang="en-US" sz="2000" b="1" dirty="0">
              <a:latin typeface="Times New Roman" panose="02020603050405020304" pitchFamily="18" charset="0"/>
            </a:endParaRPr>
          </a:p>
          <a:p>
            <a:pPr algn="just">
              <a:lnSpc>
                <a:spcPct val="110000"/>
              </a:lnSpc>
              <a:spcBef>
                <a:spcPct val="20000"/>
              </a:spcBef>
              <a:defRPr/>
            </a:pPr>
            <a:r>
              <a:rPr lang="en-US" altLang="zh-CN" sz="2000" b="1" i="1" dirty="0">
                <a:latin typeface="Times New Roman" panose="02020603050405020304" pitchFamily="18" charset="0"/>
                <a:cs typeface="Times New Roman" panose="02020603050405020304" pitchFamily="18" charset="0"/>
              </a:rPr>
              <a:t>r</a:t>
            </a:r>
            <a:r>
              <a:rPr lang="en-US" altLang="zh-CN" sz="2000" b="1" baseline="-30000" dirty="0">
                <a:solidFill>
                  <a:srgbClr val="0000FF"/>
                </a:solidFill>
                <a:latin typeface="Times New Roman" panose="02020603050405020304" pitchFamily="18" charset="0"/>
              </a:rPr>
              <a:t>14</a:t>
            </a:r>
            <a:r>
              <a:rPr lang="zh-CN" altLang="en-US" sz="2000" b="1" dirty="0">
                <a:latin typeface="Times New Roman" panose="02020603050405020304" pitchFamily="18" charset="0"/>
              </a:rPr>
              <a:t>： </a:t>
            </a:r>
            <a:r>
              <a:rPr lang="en-US" altLang="zh-CN" sz="2000" b="1" dirty="0">
                <a:latin typeface="Times New Roman" panose="02020603050405020304" pitchFamily="18" charset="0"/>
              </a:rPr>
              <a:t>IF  </a:t>
            </a:r>
            <a:r>
              <a:rPr lang="zh-CN" altLang="en-US" sz="2000" b="1" dirty="0">
                <a:latin typeface="Times New Roman" panose="02020603050405020304" pitchFamily="18" charset="0"/>
              </a:rPr>
              <a:t>该动物是鸟  </a:t>
            </a:r>
            <a:r>
              <a:rPr lang="en-US" altLang="zh-CN" sz="2000" b="1" dirty="0">
                <a:latin typeface="Times New Roman" panose="02020603050405020304" pitchFamily="18" charset="0"/>
              </a:rPr>
              <a:t>AND </a:t>
            </a:r>
            <a:r>
              <a:rPr lang="zh-CN" altLang="en-US" sz="2000" b="1" dirty="0">
                <a:latin typeface="Times New Roman" panose="02020603050405020304" pitchFamily="18" charset="0"/>
              </a:rPr>
              <a:t>会游泳 </a:t>
            </a:r>
            <a:r>
              <a:rPr lang="en-US" altLang="zh-CN" sz="2000" b="1" dirty="0">
                <a:latin typeface="Times New Roman" panose="02020603050405020304" pitchFamily="18" charset="0"/>
              </a:rPr>
              <a:t>AND </a:t>
            </a:r>
            <a:r>
              <a:rPr lang="zh-CN" altLang="en-US" sz="2000" b="1" dirty="0">
                <a:latin typeface="Times New Roman" panose="02020603050405020304" pitchFamily="18" charset="0"/>
              </a:rPr>
              <a:t>不会飞 </a:t>
            </a:r>
            <a:endParaRPr lang="zh-CN" altLang="en-US" sz="2000" b="1" dirty="0">
              <a:latin typeface="Times New Roman" panose="02020603050405020304" pitchFamily="18" charset="0"/>
            </a:endParaRPr>
          </a:p>
          <a:p>
            <a:pPr algn="just">
              <a:lnSpc>
                <a:spcPct val="110000"/>
              </a:lnSpc>
              <a:spcBef>
                <a:spcPct val="20000"/>
              </a:spcBef>
              <a:defRPr/>
            </a:pPr>
            <a:r>
              <a:rPr lang="zh-CN" altLang="en-US" sz="2000" b="1" dirty="0">
                <a:latin typeface="Times New Roman" panose="02020603050405020304" pitchFamily="18" charset="0"/>
              </a:rPr>
              <a:t>                 </a:t>
            </a:r>
            <a:r>
              <a:rPr lang="en-US" altLang="zh-CN" sz="2000" b="1" dirty="0">
                <a:latin typeface="Times New Roman" panose="02020603050405020304" pitchFamily="18" charset="0"/>
              </a:rPr>
              <a:t>AND  </a:t>
            </a:r>
            <a:r>
              <a:rPr lang="zh-CN" altLang="en-US" sz="2000" b="1" dirty="0">
                <a:latin typeface="Times New Roman" panose="02020603050405020304" pitchFamily="18" charset="0"/>
              </a:rPr>
              <a:t>有黑白二色             </a:t>
            </a:r>
            <a:r>
              <a:rPr lang="en-US" altLang="zh-CN" sz="2000" b="1" dirty="0">
                <a:latin typeface="Times New Roman" panose="02020603050405020304" pitchFamily="18" charset="0"/>
              </a:rPr>
              <a:t>THEN  </a:t>
            </a:r>
            <a:r>
              <a:rPr lang="zh-CN" altLang="en-US" sz="2000" b="1" dirty="0">
                <a:latin typeface="Times New Roman" panose="02020603050405020304" pitchFamily="18" charset="0"/>
              </a:rPr>
              <a:t>该动物是</a:t>
            </a:r>
            <a:r>
              <a:rPr lang="zh-CN" altLang="en-US" sz="2000" b="1" dirty="0">
                <a:solidFill>
                  <a:srgbClr val="0000FF"/>
                </a:solidFill>
                <a:latin typeface="Times New Roman" panose="02020603050405020304" pitchFamily="18" charset="0"/>
              </a:rPr>
              <a:t>企鹅</a:t>
            </a:r>
            <a:r>
              <a:rPr lang="zh-CN" altLang="en-US" sz="2000" b="1" dirty="0">
                <a:latin typeface="Times New Roman" panose="02020603050405020304" pitchFamily="18" charset="0"/>
              </a:rPr>
              <a:t>                         </a:t>
            </a:r>
            <a:endParaRPr lang="zh-CN" altLang="en-US" sz="2000" b="1" dirty="0">
              <a:latin typeface="Times New Roman" panose="02020603050405020304" pitchFamily="18" charset="0"/>
            </a:endParaRPr>
          </a:p>
          <a:p>
            <a:pPr algn="just">
              <a:lnSpc>
                <a:spcPct val="110000"/>
              </a:lnSpc>
              <a:spcBef>
                <a:spcPct val="20000"/>
              </a:spcBef>
              <a:defRPr/>
            </a:pPr>
            <a:r>
              <a:rPr lang="en-US" altLang="zh-CN" sz="2000" b="1" i="1" dirty="0">
                <a:latin typeface="Times New Roman" panose="02020603050405020304" pitchFamily="18" charset="0"/>
                <a:cs typeface="Times New Roman" panose="02020603050405020304" pitchFamily="18" charset="0"/>
              </a:rPr>
              <a:t>r</a:t>
            </a:r>
            <a:r>
              <a:rPr lang="en-US" altLang="zh-CN" sz="2000" b="1" baseline="-30000" dirty="0">
                <a:solidFill>
                  <a:srgbClr val="0000FF"/>
                </a:solidFill>
                <a:latin typeface="Times New Roman" panose="02020603050405020304" pitchFamily="18" charset="0"/>
              </a:rPr>
              <a:t>15</a:t>
            </a:r>
            <a:r>
              <a:rPr lang="zh-CN" altLang="en-US" sz="2000" b="1" dirty="0">
                <a:latin typeface="Times New Roman" panose="02020603050405020304" pitchFamily="18" charset="0"/>
              </a:rPr>
              <a:t>： </a:t>
            </a:r>
            <a:r>
              <a:rPr lang="en-US" altLang="zh-CN" sz="2000" b="1" dirty="0">
                <a:latin typeface="Times New Roman" panose="02020603050405020304" pitchFamily="18" charset="0"/>
              </a:rPr>
              <a:t>IF  </a:t>
            </a:r>
            <a:r>
              <a:rPr lang="zh-CN" altLang="en-US" sz="2000" b="1" dirty="0">
                <a:latin typeface="Times New Roman" panose="02020603050405020304" pitchFamily="18" charset="0"/>
              </a:rPr>
              <a:t>该动物是鸟   </a:t>
            </a:r>
            <a:r>
              <a:rPr lang="en-US" altLang="zh-CN" sz="2000" b="1" dirty="0">
                <a:latin typeface="Times New Roman" panose="02020603050405020304" pitchFamily="18" charset="0"/>
              </a:rPr>
              <a:t>AND  </a:t>
            </a:r>
            <a:r>
              <a:rPr lang="zh-CN" altLang="en-US" sz="2000" b="1" dirty="0">
                <a:latin typeface="Times New Roman" panose="02020603050405020304" pitchFamily="18" charset="0"/>
              </a:rPr>
              <a:t>善飞     </a:t>
            </a:r>
            <a:r>
              <a:rPr lang="en-US" altLang="zh-CN" sz="2000" b="1" dirty="0">
                <a:latin typeface="Times New Roman" panose="02020603050405020304" pitchFamily="18" charset="0"/>
              </a:rPr>
              <a:t>THEN  </a:t>
            </a:r>
            <a:r>
              <a:rPr lang="zh-CN" altLang="en-US" sz="2000" b="1" dirty="0">
                <a:latin typeface="宋体" panose="02010600030101010101" pitchFamily="2" charset="-122"/>
              </a:rPr>
              <a:t>该动物是</a:t>
            </a:r>
            <a:r>
              <a:rPr lang="zh-CN" altLang="en-US" sz="2000" b="1" dirty="0">
                <a:solidFill>
                  <a:srgbClr val="0000FF"/>
                </a:solidFill>
                <a:latin typeface="宋体" panose="02010600030101010101" pitchFamily="2" charset="-122"/>
              </a:rPr>
              <a:t>信天翁</a:t>
            </a:r>
            <a:endParaRPr lang="zh-CN" altLang="en-US" sz="2000" b="1" dirty="0">
              <a:solidFill>
                <a:srgbClr val="0000FF"/>
              </a:solidFill>
              <a:latin typeface="宋体" panose="02010600030101010101" pitchFamily="2" charset="-122"/>
            </a:endParaRPr>
          </a:p>
        </p:txBody>
      </p:sp>
    </p:spTree>
  </p:cSld>
  <p:clrMapOvr>
    <a:masterClrMapping/>
  </p:clrMapOvr>
  <p:transition>
    <p:random/>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p:txBody>
          <a:bodyPr/>
          <a:lstStyle/>
          <a:p>
            <a:pPr eaLnBrk="1" hangingPunct="1"/>
            <a:r>
              <a:rPr lang="en-US" altLang="zh-CN" b="1" dirty="0" smtClean="0">
                <a:solidFill>
                  <a:schemeClr val="tx1"/>
                </a:solidFill>
                <a:latin typeface="仿宋" panose="02010609060101010101" pitchFamily="49" charset="-122"/>
                <a:ea typeface="仿宋" panose="02010609060101010101" pitchFamily="49" charset="-122"/>
              </a:rPr>
              <a:t>2.4.3  </a:t>
            </a:r>
            <a:r>
              <a:rPr lang="zh-CN" altLang="en-US" b="1" dirty="0" smtClean="0">
                <a:solidFill>
                  <a:schemeClr val="tx1"/>
                </a:solidFill>
                <a:latin typeface="仿宋" panose="02010609060101010101" pitchFamily="49" charset="-122"/>
                <a:ea typeface="仿宋" panose="02010609060101010101" pitchFamily="49" charset="-122"/>
              </a:rPr>
              <a:t>产生式系统的例子</a:t>
            </a:r>
            <a:r>
              <a:rPr lang="en-US" altLang="zh-CN" b="1" dirty="0" smtClean="0">
                <a:solidFill>
                  <a:schemeClr val="tx1"/>
                </a:solidFill>
                <a:latin typeface="仿宋" panose="02010609060101010101" pitchFamily="49" charset="-122"/>
                <a:ea typeface="仿宋" panose="02010609060101010101" pitchFamily="49" charset="-122"/>
              </a:rPr>
              <a:t>——</a:t>
            </a:r>
            <a:r>
              <a:rPr lang="zh-CN" altLang="en-US" b="1" dirty="0" smtClean="0">
                <a:solidFill>
                  <a:schemeClr val="tx1"/>
                </a:solidFill>
                <a:latin typeface="仿宋" panose="02010609060101010101" pitchFamily="49" charset="-122"/>
                <a:ea typeface="仿宋" panose="02010609060101010101" pitchFamily="49" charset="-122"/>
              </a:rPr>
              <a:t>动物识别系统</a:t>
            </a:r>
            <a:endParaRPr lang="zh-CN" altLang="en-US" b="1" dirty="0" smtClean="0">
              <a:solidFill>
                <a:schemeClr val="tx1"/>
              </a:solidFill>
              <a:latin typeface="仿宋" panose="02010609060101010101" pitchFamily="49" charset="-122"/>
              <a:ea typeface="仿宋" panose="02010609060101010101" pitchFamily="49" charset="-122"/>
            </a:endParaRPr>
          </a:p>
        </p:txBody>
      </p:sp>
      <p:sp>
        <p:nvSpPr>
          <p:cNvPr id="52226" name="灯片编号占位符 3"/>
          <p:cNvSpPr>
            <a:spLocks noGrp="1"/>
          </p:cNvSpPr>
          <p:nvPr>
            <p:ph type="sldNum" sz="quarter" idx="12"/>
          </p:nvPr>
        </p:nvSpPr>
        <p:spPr>
          <a:noFill/>
        </p:spPr>
        <p:txBody>
          <a:bodyPr/>
          <a:lstStyle/>
          <a:p>
            <a:fld id="{F2924BCF-BACD-4DB5-B530-273C94499242}" type="slidenum">
              <a:rPr lang="ja-JP" altLang="en-US"/>
            </a:fld>
            <a:endParaRPr lang="en-US" altLang="ja-JP"/>
          </a:p>
        </p:txBody>
      </p:sp>
      <p:sp>
        <p:nvSpPr>
          <p:cNvPr id="52228" name="Rectangle 3"/>
          <p:cNvSpPr>
            <a:spLocks noGrp="1" noChangeArrowheads="1"/>
          </p:cNvSpPr>
          <p:nvPr>
            <p:ph sz="quarter" idx="1"/>
          </p:nvPr>
        </p:nvSpPr>
        <p:spPr>
          <a:xfrm>
            <a:off x="179573" y="1556739"/>
            <a:ext cx="8642350" cy="4238419"/>
          </a:xfrm>
        </p:spPr>
        <p:txBody>
          <a:bodyPr/>
          <a:lstStyle/>
          <a:p>
            <a:pPr marL="190500" indent="-190500" eaLnBrk="1" hangingPunct="1"/>
            <a:r>
              <a:rPr lang="en-US" altLang="zh-CN" dirty="0" smtClean="0">
                <a:latin typeface="仿宋" panose="02010609060101010101" pitchFamily="49" charset="-122"/>
                <a:ea typeface="仿宋" panose="02010609060101010101" pitchFamily="49" charset="-122"/>
              </a:rPr>
              <a:t> </a:t>
            </a:r>
            <a:r>
              <a:rPr lang="zh-CN" altLang="en-US" dirty="0" smtClean="0">
                <a:latin typeface="仿宋" panose="02010609060101010101" pitchFamily="49" charset="-122"/>
                <a:ea typeface="仿宋" panose="02010609060101010101" pitchFamily="49" charset="-122"/>
              </a:rPr>
              <a:t>设已知初始事实存放在</a:t>
            </a:r>
            <a:r>
              <a:rPr lang="zh-CN" altLang="en-US" b="1" dirty="0" smtClean="0">
                <a:solidFill>
                  <a:schemeClr val="folHlink"/>
                </a:solidFill>
                <a:latin typeface="仿宋" panose="02010609060101010101" pitchFamily="49" charset="-122"/>
                <a:ea typeface="仿宋" panose="02010609060101010101" pitchFamily="49" charset="-122"/>
              </a:rPr>
              <a:t>综合数据库</a:t>
            </a:r>
            <a:r>
              <a:rPr lang="zh-CN" altLang="en-US" dirty="0" smtClean="0">
                <a:latin typeface="仿宋" panose="02010609060101010101" pitchFamily="49" charset="-122"/>
                <a:ea typeface="仿宋" panose="02010609060101010101" pitchFamily="49" charset="-122"/>
              </a:rPr>
              <a:t>中：</a:t>
            </a:r>
            <a:endParaRPr lang="zh-CN" altLang="en-US" dirty="0" smtClean="0">
              <a:latin typeface="仿宋" panose="02010609060101010101" pitchFamily="49" charset="-122"/>
              <a:ea typeface="仿宋" panose="02010609060101010101" pitchFamily="49" charset="-122"/>
            </a:endParaRPr>
          </a:p>
          <a:p>
            <a:pPr marL="190500" indent="-190500" eaLnBrk="1" hangingPunct="1">
              <a:buFont typeface="Wingdings" panose="05000000000000000000" pitchFamily="2" charset="2"/>
              <a:buNone/>
            </a:pPr>
            <a:r>
              <a:rPr lang="zh-CN" altLang="en-US" b="1" dirty="0" smtClean="0">
                <a:latin typeface="仿宋" panose="02010609060101010101" pitchFamily="49" charset="-122"/>
                <a:ea typeface="仿宋" panose="02010609060101010101" pitchFamily="49" charset="-122"/>
              </a:rPr>
              <a:t>     </a:t>
            </a:r>
            <a:r>
              <a:rPr lang="zh-CN" altLang="en-US" b="1" dirty="0" smtClean="0">
                <a:solidFill>
                  <a:srgbClr val="3333FF"/>
                </a:solidFill>
                <a:latin typeface="仿宋" panose="02010609060101010101" pitchFamily="49" charset="-122"/>
                <a:ea typeface="仿宋" panose="02010609060101010101" pitchFamily="49" charset="-122"/>
              </a:rPr>
              <a:t>该动物身上有：暗斑点，长脖子，长腿，奶，蹄</a:t>
            </a:r>
            <a:endParaRPr lang="zh-CN" altLang="en-US" b="1" dirty="0" smtClean="0">
              <a:solidFill>
                <a:srgbClr val="3333FF"/>
              </a:solidFill>
              <a:latin typeface="仿宋" panose="02010609060101010101" pitchFamily="49" charset="-122"/>
              <a:ea typeface="仿宋" panose="02010609060101010101" pitchFamily="49" charset="-122"/>
            </a:endParaRPr>
          </a:p>
          <a:p>
            <a:pPr marL="190500" indent="-190500" eaLnBrk="1" hangingPunct="1">
              <a:spcBef>
                <a:spcPct val="40000"/>
              </a:spcBef>
            </a:pPr>
            <a:r>
              <a:rPr lang="zh-CN" altLang="en-US" b="1" dirty="0" smtClean="0">
                <a:latin typeface="仿宋" panose="02010609060101010101" pitchFamily="49" charset="-122"/>
                <a:ea typeface="仿宋" panose="02010609060101010101" pitchFamily="49" charset="-122"/>
              </a:rPr>
              <a:t> 推理机构的工作过程 ：</a:t>
            </a:r>
            <a:endParaRPr lang="zh-CN" altLang="en-US" b="1" dirty="0" smtClean="0">
              <a:latin typeface="仿宋" panose="02010609060101010101" pitchFamily="49" charset="-122"/>
              <a:ea typeface="仿宋" panose="02010609060101010101" pitchFamily="49" charset="-122"/>
            </a:endParaRPr>
          </a:p>
          <a:p>
            <a:pPr marL="190500" indent="-190500" eaLnBrk="1" hangingPunct="1">
              <a:buFont typeface="Wingdings" panose="05000000000000000000" pitchFamily="2" charset="2"/>
              <a:buNone/>
            </a:pPr>
            <a:r>
              <a:rPr lang="zh-CN" altLang="en-US" dirty="0" smtClean="0">
                <a:latin typeface="仿宋" panose="02010609060101010101" pitchFamily="49" charset="-122"/>
                <a:ea typeface="仿宋" panose="02010609060101010101" pitchFamily="49" charset="-122"/>
              </a:rPr>
              <a:t>（</a:t>
            </a:r>
            <a:r>
              <a:rPr lang="en-US" altLang="zh-CN" dirty="0" smtClean="0">
                <a:latin typeface="仿宋" panose="02010609060101010101" pitchFamily="49" charset="-122"/>
                <a:ea typeface="仿宋" panose="02010609060101010101" pitchFamily="49" charset="-122"/>
                <a:cs typeface="Times New Roman" panose="02020603050405020304" pitchFamily="18" charset="0"/>
              </a:rPr>
              <a:t>1</a:t>
            </a:r>
            <a:r>
              <a:rPr lang="zh-CN" altLang="en-US" dirty="0" smtClean="0">
                <a:latin typeface="仿宋" panose="02010609060101010101" pitchFamily="49" charset="-122"/>
                <a:ea typeface="仿宋" panose="02010609060101010101" pitchFamily="49" charset="-122"/>
              </a:rPr>
              <a:t>）从规则库中取出</a:t>
            </a:r>
            <a:r>
              <a:rPr lang="en-US" altLang="zh-CN" i="1" dirty="0" smtClean="0">
                <a:latin typeface="仿宋" panose="02010609060101010101" pitchFamily="49" charset="-122"/>
                <a:ea typeface="仿宋" panose="02010609060101010101" pitchFamily="49" charset="-122"/>
                <a:cs typeface="Times New Roman" panose="02020603050405020304" pitchFamily="18" charset="0"/>
              </a:rPr>
              <a:t>r</a:t>
            </a:r>
            <a:r>
              <a:rPr lang="en-US" altLang="zh-CN" baseline="-30000" dirty="0" smtClean="0">
                <a:latin typeface="仿宋" panose="02010609060101010101" pitchFamily="49" charset="-122"/>
                <a:ea typeface="仿宋" panose="02010609060101010101" pitchFamily="49" charset="-122"/>
                <a:cs typeface="Times New Roman" panose="02020603050405020304" pitchFamily="18" charset="0"/>
              </a:rPr>
              <a:t>1</a:t>
            </a:r>
            <a:r>
              <a:rPr lang="zh-CN" altLang="en-US" dirty="0" smtClean="0">
                <a:latin typeface="仿宋" panose="02010609060101010101" pitchFamily="49" charset="-122"/>
                <a:ea typeface="仿宋" panose="02010609060101010101" pitchFamily="49" charset="-122"/>
              </a:rPr>
              <a:t>，检查其前提是否可与综合数据库中的已知事实匹配。匹配失败则</a:t>
            </a:r>
            <a:r>
              <a:rPr lang="en-US" altLang="zh-CN" i="1" dirty="0" smtClean="0">
                <a:latin typeface="仿宋" panose="02010609060101010101" pitchFamily="49" charset="-122"/>
                <a:ea typeface="仿宋" panose="02010609060101010101" pitchFamily="49" charset="-122"/>
                <a:cs typeface="Times New Roman" panose="02020603050405020304" pitchFamily="18" charset="0"/>
              </a:rPr>
              <a:t>r</a:t>
            </a:r>
            <a:r>
              <a:rPr lang="en-US" altLang="zh-CN" baseline="-30000" dirty="0" smtClean="0">
                <a:latin typeface="仿宋" panose="02010609060101010101" pitchFamily="49" charset="-122"/>
                <a:ea typeface="仿宋" panose="02010609060101010101" pitchFamily="49" charset="-122"/>
              </a:rPr>
              <a:t>1</a:t>
            </a:r>
            <a:r>
              <a:rPr lang="zh-CN" altLang="en-US" dirty="0" smtClean="0">
                <a:latin typeface="仿宋" panose="02010609060101010101" pitchFamily="49" charset="-122"/>
                <a:ea typeface="仿宋" panose="02010609060101010101" pitchFamily="49" charset="-122"/>
              </a:rPr>
              <a:t>不能被用于推理。然后取</a:t>
            </a:r>
            <a:r>
              <a:rPr lang="en-US" altLang="zh-CN" i="1" dirty="0" smtClean="0">
                <a:latin typeface="仿宋" panose="02010609060101010101" pitchFamily="49" charset="-122"/>
                <a:ea typeface="仿宋" panose="02010609060101010101" pitchFamily="49" charset="-122"/>
                <a:cs typeface="Times New Roman" panose="02020603050405020304" pitchFamily="18" charset="0"/>
              </a:rPr>
              <a:t>r</a:t>
            </a:r>
            <a:r>
              <a:rPr lang="en-US" altLang="zh-CN" baseline="-30000" dirty="0" smtClean="0">
                <a:latin typeface="仿宋" panose="02010609060101010101" pitchFamily="49" charset="-122"/>
                <a:ea typeface="仿宋" panose="02010609060101010101" pitchFamily="49" charset="-122"/>
              </a:rPr>
              <a:t>2</a:t>
            </a:r>
            <a:r>
              <a:rPr lang="zh-CN" altLang="en-US" dirty="0" smtClean="0">
                <a:latin typeface="仿宋" panose="02010609060101010101" pitchFamily="49" charset="-122"/>
                <a:ea typeface="仿宋" panose="02010609060101010101" pitchFamily="49" charset="-122"/>
              </a:rPr>
              <a:t>进行同样的工作。匹配成功则</a:t>
            </a:r>
            <a:r>
              <a:rPr lang="en-US" altLang="zh-CN" i="1" dirty="0" smtClean="0">
                <a:latin typeface="仿宋" panose="02010609060101010101" pitchFamily="49" charset="-122"/>
                <a:ea typeface="仿宋" panose="02010609060101010101" pitchFamily="49" charset="-122"/>
                <a:cs typeface="Times New Roman" panose="02020603050405020304" pitchFamily="18" charset="0"/>
              </a:rPr>
              <a:t>r</a:t>
            </a:r>
            <a:r>
              <a:rPr lang="en-US" altLang="zh-CN" baseline="-30000" dirty="0" smtClean="0">
                <a:latin typeface="仿宋" panose="02010609060101010101" pitchFamily="49" charset="-122"/>
                <a:ea typeface="仿宋" panose="02010609060101010101" pitchFamily="49" charset="-122"/>
              </a:rPr>
              <a:t>2</a:t>
            </a:r>
            <a:r>
              <a:rPr lang="zh-CN" altLang="en-US" dirty="0" smtClean="0">
                <a:latin typeface="仿宋" panose="02010609060101010101" pitchFamily="49" charset="-122"/>
                <a:ea typeface="仿宋" panose="02010609060101010101" pitchFamily="49" charset="-122"/>
              </a:rPr>
              <a:t>被执行，</a:t>
            </a:r>
            <a:r>
              <a:rPr lang="zh-CN" altLang="en-US" dirty="0">
                <a:solidFill>
                  <a:srgbClr val="000000"/>
                </a:solidFill>
                <a:latin typeface="仿宋" panose="02010609060101010101" pitchFamily="49" charset="-122"/>
                <a:ea typeface="仿宋" panose="02010609060101010101" pitchFamily="49" charset="-122"/>
                <a:sym typeface="+mn-ea"/>
              </a:rPr>
              <a:t>并将其结论“该动物是哺乳动物”作为新的事实加入到综合数据库中。此时，</a:t>
            </a:r>
            <a:r>
              <a:rPr lang="zh-CN" altLang="en-US" dirty="0">
                <a:solidFill>
                  <a:srgbClr val="FF0000"/>
                </a:solidFill>
                <a:latin typeface="仿宋" panose="02010609060101010101" pitchFamily="49" charset="-122"/>
                <a:ea typeface="仿宋" panose="02010609060101010101" pitchFamily="49" charset="-122"/>
                <a:sym typeface="+mn-ea"/>
              </a:rPr>
              <a:t>综合数据库的内容变为</a:t>
            </a:r>
            <a:r>
              <a:rPr lang="zh-CN" altLang="en-US" dirty="0">
                <a:solidFill>
                  <a:srgbClr val="000000"/>
                </a:solidFill>
                <a:latin typeface="仿宋" panose="02010609060101010101" pitchFamily="49" charset="-122"/>
                <a:ea typeface="仿宋" panose="02010609060101010101" pitchFamily="49" charset="-122"/>
                <a:sym typeface="+mn-ea"/>
              </a:rPr>
              <a:t>：</a:t>
            </a:r>
            <a:r>
              <a:rPr lang="zh-CN" altLang="en-US" b="1" dirty="0" smtClean="0">
                <a:latin typeface="仿宋" panose="02010609060101010101" pitchFamily="49" charset="-122"/>
                <a:ea typeface="仿宋" panose="02010609060101010101" pitchFamily="49" charset="-122"/>
              </a:rPr>
              <a:t> </a:t>
            </a:r>
            <a:r>
              <a:rPr lang="zh-CN" altLang="en-US" b="1" dirty="0" smtClean="0">
                <a:solidFill>
                  <a:srgbClr val="3333FF"/>
                </a:solidFill>
                <a:latin typeface="仿宋" panose="02010609060101010101" pitchFamily="49" charset="-122"/>
                <a:ea typeface="仿宋" panose="02010609060101010101" pitchFamily="49" charset="-122"/>
              </a:rPr>
              <a:t>暗斑点，长脖子，长腿，奶，蹄，哺乳动物   </a:t>
            </a:r>
            <a:endParaRPr lang="zh-CN" altLang="en-US" b="1" dirty="0" smtClean="0">
              <a:solidFill>
                <a:srgbClr val="3333FF"/>
              </a:solidFill>
              <a:latin typeface="仿宋" panose="02010609060101010101" pitchFamily="49" charset="-122"/>
              <a:ea typeface="仿宋" panose="02010609060101010101" pitchFamily="49" charset="-122"/>
            </a:endParaRPr>
          </a:p>
        </p:txBody>
      </p:sp>
    </p:spTree>
  </p:cSld>
  <p:clrMapOvr>
    <a:masterClrMapping/>
  </p:clrMapOvr>
  <p:transition>
    <p:random/>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p:txBody>
          <a:bodyPr/>
          <a:lstStyle/>
          <a:p>
            <a:pPr eaLnBrk="1" hangingPunct="1"/>
            <a:r>
              <a:rPr lang="en-US" altLang="zh-CN" b="1" dirty="0" smtClean="0">
                <a:solidFill>
                  <a:schemeClr val="tx1"/>
                </a:solidFill>
                <a:latin typeface="仿宋" panose="02010609060101010101" pitchFamily="49" charset="-122"/>
                <a:ea typeface="仿宋" panose="02010609060101010101" pitchFamily="49" charset="-122"/>
              </a:rPr>
              <a:t>2.4.3  </a:t>
            </a:r>
            <a:r>
              <a:rPr lang="zh-CN" altLang="en-US" b="1" dirty="0" smtClean="0">
                <a:solidFill>
                  <a:schemeClr val="tx1"/>
                </a:solidFill>
                <a:latin typeface="仿宋" panose="02010609060101010101" pitchFamily="49" charset="-122"/>
                <a:ea typeface="仿宋" panose="02010609060101010101" pitchFamily="49" charset="-122"/>
              </a:rPr>
              <a:t>产生式系统的例子</a:t>
            </a:r>
            <a:r>
              <a:rPr lang="en-US" altLang="zh-CN" b="1" dirty="0" smtClean="0">
                <a:solidFill>
                  <a:schemeClr val="tx1"/>
                </a:solidFill>
                <a:latin typeface="仿宋" panose="02010609060101010101" pitchFamily="49" charset="-122"/>
                <a:ea typeface="仿宋" panose="02010609060101010101" pitchFamily="49" charset="-122"/>
              </a:rPr>
              <a:t>——</a:t>
            </a:r>
            <a:r>
              <a:rPr lang="zh-CN" altLang="en-US" b="1" dirty="0" smtClean="0">
                <a:solidFill>
                  <a:schemeClr val="tx1"/>
                </a:solidFill>
                <a:latin typeface="仿宋" panose="02010609060101010101" pitchFamily="49" charset="-122"/>
                <a:ea typeface="仿宋" panose="02010609060101010101" pitchFamily="49" charset="-122"/>
              </a:rPr>
              <a:t>动物识别系统</a:t>
            </a:r>
            <a:endParaRPr lang="zh-CN" altLang="en-US" b="1" dirty="0" smtClean="0">
              <a:solidFill>
                <a:schemeClr val="tx1"/>
              </a:solidFill>
              <a:latin typeface="仿宋" panose="02010609060101010101" pitchFamily="49" charset="-122"/>
              <a:ea typeface="仿宋" panose="02010609060101010101" pitchFamily="49" charset="-122"/>
            </a:endParaRPr>
          </a:p>
        </p:txBody>
      </p:sp>
      <p:sp>
        <p:nvSpPr>
          <p:cNvPr id="53250" name="灯片编号占位符 3"/>
          <p:cNvSpPr>
            <a:spLocks noGrp="1"/>
          </p:cNvSpPr>
          <p:nvPr>
            <p:ph type="sldNum" sz="quarter" idx="12"/>
          </p:nvPr>
        </p:nvSpPr>
        <p:spPr>
          <a:noFill/>
        </p:spPr>
        <p:txBody>
          <a:bodyPr/>
          <a:lstStyle/>
          <a:p>
            <a:fld id="{6FDEA981-E0BA-47A2-AD1B-E5FB49B24496}" type="slidenum">
              <a:rPr lang="ja-JP" altLang="en-US"/>
            </a:fld>
            <a:endParaRPr lang="en-US" altLang="ja-JP"/>
          </a:p>
        </p:txBody>
      </p:sp>
      <p:sp>
        <p:nvSpPr>
          <p:cNvPr id="53252" name="Rectangle 3"/>
          <p:cNvSpPr>
            <a:spLocks noGrp="1" noChangeArrowheads="1"/>
          </p:cNvSpPr>
          <p:nvPr>
            <p:ph sz="quarter" idx="1"/>
          </p:nvPr>
        </p:nvSpPr>
        <p:spPr>
          <a:xfrm>
            <a:off x="365125" y="2054184"/>
            <a:ext cx="8642350" cy="4210050"/>
          </a:xfrm>
        </p:spPr>
        <p:txBody>
          <a:bodyPr/>
          <a:lstStyle/>
          <a:p>
            <a:pPr marL="190500" indent="-190500" eaLnBrk="1" hangingPunct="1">
              <a:buFont typeface="Wingdings" panose="05000000000000000000" pitchFamily="2" charset="2"/>
              <a:buNone/>
            </a:pPr>
            <a:r>
              <a:rPr lang="zh-CN" altLang="en-US" dirty="0" smtClean="0">
                <a:latin typeface="仿宋" panose="02010609060101010101" pitchFamily="49" charset="-122"/>
                <a:ea typeface="仿宋" panose="02010609060101010101" pitchFamily="49" charset="-122"/>
              </a:rPr>
              <a:t>（</a:t>
            </a:r>
            <a:r>
              <a:rPr lang="en-US" altLang="zh-CN" dirty="0" smtClean="0">
                <a:latin typeface="仿宋" panose="02010609060101010101" pitchFamily="49" charset="-122"/>
                <a:ea typeface="仿宋" panose="02010609060101010101" pitchFamily="49" charset="-122"/>
              </a:rPr>
              <a:t>2</a:t>
            </a:r>
            <a:r>
              <a:rPr lang="zh-CN" altLang="en-US" dirty="0" smtClean="0">
                <a:latin typeface="仿宋" panose="02010609060101010101" pitchFamily="49" charset="-122"/>
                <a:ea typeface="仿宋" panose="02010609060101010101" pitchFamily="49" charset="-122"/>
              </a:rPr>
              <a:t>）分别用</a:t>
            </a:r>
            <a:r>
              <a:rPr lang="en-US" altLang="zh-CN" i="1" dirty="0" smtClean="0">
                <a:latin typeface="仿宋" panose="02010609060101010101" pitchFamily="49" charset="-122"/>
                <a:ea typeface="仿宋" panose="02010609060101010101" pitchFamily="49" charset="-122"/>
              </a:rPr>
              <a:t>r</a:t>
            </a:r>
            <a:r>
              <a:rPr lang="en-US" altLang="zh-CN" baseline="-30000" dirty="0" smtClean="0">
                <a:latin typeface="仿宋" panose="02010609060101010101" pitchFamily="49" charset="-122"/>
                <a:ea typeface="仿宋" panose="02010609060101010101" pitchFamily="49" charset="-122"/>
              </a:rPr>
              <a:t>3</a:t>
            </a:r>
            <a:r>
              <a:rPr lang="zh-CN" altLang="en-US" dirty="0" smtClean="0">
                <a:latin typeface="仿宋" panose="02010609060101010101" pitchFamily="49" charset="-122"/>
                <a:ea typeface="仿宋" panose="02010609060101010101" pitchFamily="49" charset="-122"/>
              </a:rPr>
              <a:t>，</a:t>
            </a:r>
            <a:r>
              <a:rPr lang="en-US" altLang="zh-CN" i="1" dirty="0" smtClean="0">
                <a:latin typeface="仿宋" panose="02010609060101010101" pitchFamily="49" charset="-122"/>
                <a:ea typeface="仿宋" panose="02010609060101010101" pitchFamily="49" charset="-122"/>
              </a:rPr>
              <a:t>r</a:t>
            </a:r>
            <a:r>
              <a:rPr lang="en-US" altLang="zh-CN" baseline="-30000" dirty="0" smtClean="0">
                <a:latin typeface="仿宋" panose="02010609060101010101" pitchFamily="49" charset="-122"/>
                <a:ea typeface="仿宋" panose="02010609060101010101" pitchFamily="49" charset="-122"/>
              </a:rPr>
              <a:t>4</a:t>
            </a:r>
            <a:r>
              <a:rPr lang="zh-CN" altLang="en-US" dirty="0" smtClean="0">
                <a:latin typeface="仿宋" panose="02010609060101010101" pitchFamily="49" charset="-122"/>
                <a:ea typeface="仿宋" panose="02010609060101010101" pitchFamily="49" charset="-122"/>
              </a:rPr>
              <a:t>，</a:t>
            </a:r>
            <a:r>
              <a:rPr lang="en-US" altLang="zh-CN" i="1" dirty="0" smtClean="0">
                <a:latin typeface="仿宋" panose="02010609060101010101" pitchFamily="49" charset="-122"/>
                <a:ea typeface="仿宋" panose="02010609060101010101" pitchFamily="49" charset="-122"/>
              </a:rPr>
              <a:t>r</a:t>
            </a:r>
            <a:r>
              <a:rPr lang="en-US" altLang="zh-CN" baseline="-30000" dirty="0" smtClean="0">
                <a:latin typeface="仿宋" panose="02010609060101010101" pitchFamily="49" charset="-122"/>
                <a:ea typeface="仿宋" panose="02010609060101010101" pitchFamily="49" charset="-122"/>
              </a:rPr>
              <a:t>5</a:t>
            </a:r>
            <a:r>
              <a:rPr lang="zh-CN" altLang="en-US" dirty="0" smtClean="0">
                <a:latin typeface="仿宋" panose="02010609060101010101" pitchFamily="49" charset="-122"/>
                <a:ea typeface="仿宋" panose="02010609060101010101" pitchFamily="49" charset="-122"/>
              </a:rPr>
              <a:t>，</a:t>
            </a:r>
            <a:r>
              <a:rPr lang="en-US" altLang="zh-CN" i="1" dirty="0" smtClean="0">
                <a:latin typeface="仿宋" panose="02010609060101010101" pitchFamily="49" charset="-122"/>
                <a:ea typeface="仿宋" panose="02010609060101010101" pitchFamily="49" charset="-122"/>
              </a:rPr>
              <a:t>r</a:t>
            </a:r>
            <a:r>
              <a:rPr lang="en-US" altLang="zh-CN" baseline="-30000" dirty="0" smtClean="0">
                <a:latin typeface="仿宋" panose="02010609060101010101" pitchFamily="49" charset="-122"/>
                <a:ea typeface="仿宋" panose="02010609060101010101" pitchFamily="49" charset="-122"/>
              </a:rPr>
              <a:t>6</a:t>
            </a:r>
            <a:r>
              <a:rPr lang="zh-CN" altLang="en-US" dirty="0" smtClean="0">
                <a:latin typeface="仿宋" panose="02010609060101010101" pitchFamily="49" charset="-122"/>
                <a:ea typeface="仿宋" panose="02010609060101010101" pitchFamily="49" charset="-122"/>
              </a:rPr>
              <a:t>综合数据库中的已知事实进行匹配，均不成功。 </a:t>
            </a:r>
            <a:r>
              <a:rPr lang="en-US" altLang="zh-CN" i="1" dirty="0" smtClean="0">
                <a:latin typeface="仿宋" panose="02010609060101010101" pitchFamily="49" charset="-122"/>
                <a:ea typeface="仿宋" panose="02010609060101010101" pitchFamily="49" charset="-122"/>
              </a:rPr>
              <a:t>r</a:t>
            </a:r>
            <a:r>
              <a:rPr lang="en-US" altLang="zh-CN" baseline="-30000" dirty="0" smtClean="0">
                <a:latin typeface="仿宋" panose="02010609060101010101" pitchFamily="49" charset="-122"/>
                <a:ea typeface="仿宋" panose="02010609060101010101" pitchFamily="49" charset="-122"/>
              </a:rPr>
              <a:t>7</a:t>
            </a:r>
            <a:r>
              <a:rPr lang="zh-CN" altLang="en-US" dirty="0" smtClean="0">
                <a:latin typeface="仿宋" panose="02010609060101010101" pitchFamily="49" charset="-122"/>
                <a:ea typeface="仿宋" panose="02010609060101010101" pitchFamily="49" charset="-122"/>
              </a:rPr>
              <a:t>匹配成功，执行</a:t>
            </a:r>
            <a:r>
              <a:rPr lang="en-US" altLang="zh-CN" i="1" dirty="0" smtClean="0">
                <a:latin typeface="仿宋" panose="02010609060101010101" pitchFamily="49" charset="-122"/>
                <a:ea typeface="仿宋" panose="02010609060101010101" pitchFamily="49" charset="-122"/>
              </a:rPr>
              <a:t>r</a:t>
            </a:r>
            <a:r>
              <a:rPr lang="en-US" altLang="zh-CN" baseline="-30000" dirty="0" smtClean="0">
                <a:latin typeface="仿宋" panose="02010609060101010101" pitchFamily="49" charset="-122"/>
                <a:ea typeface="仿宋" panose="02010609060101010101" pitchFamily="49" charset="-122"/>
              </a:rPr>
              <a:t>7</a:t>
            </a:r>
            <a:r>
              <a:rPr lang="en-US" altLang="zh-CN" dirty="0" smtClean="0">
                <a:latin typeface="仿宋" panose="02010609060101010101" pitchFamily="49" charset="-122"/>
                <a:ea typeface="仿宋" panose="02010609060101010101" pitchFamily="49" charset="-122"/>
              </a:rPr>
              <a:t> </a:t>
            </a:r>
            <a:r>
              <a:rPr lang="zh-CN" altLang="en-US" dirty="0" smtClean="0">
                <a:latin typeface="仿宋" panose="02010609060101010101" pitchFamily="49" charset="-122"/>
                <a:ea typeface="仿宋" panose="02010609060101010101" pitchFamily="49" charset="-122"/>
              </a:rPr>
              <a:t>，并将</a:t>
            </a:r>
            <a:r>
              <a:rPr lang="zh-CN" altLang="en-US" dirty="0">
                <a:solidFill>
                  <a:srgbClr val="000000"/>
                </a:solidFill>
                <a:latin typeface="仿宋" panose="02010609060101010101" pitchFamily="49" charset="-122"/>
                <a:ea typeface="仿宋" panose="02010609060101010101" pitchFamily="49" charset="-122"/>
                <a:sym typeface="+mn-ea"/>
              </a:rPr>
              <a:t>其结论“该动物是有蹄类动物” 作为新的事实加入到综合数据库中。</a:t>
            </a:r>
            <a:endParaRPr lang="zh-CN" altLang="en-US" dirty="0" smtClean="0">
              <a:latin typeface="仿宋" panose="02010609060101010101" pitchFamily="49" charset="-122"/>
              <a:ea typeface="仿宋" panose="02010609060101010101" pitchFamily="49" charset="-122"/>
            </a:endParaRPr>
          </a:p>
          <a:p>
            <a:pPr marL="190500" indent="-190500" eaLnBrk="1" hangingPunct="1">
              <a:buClr>
                <a:srgbClr val="0000FF"/>
              </a:buClr>
              <a:buFont typeface="Wingdings" panose="05000000000000000000" pitchFamily="2" charset="2"/>
              <a:buChar char="§"/>
            </a:pPr>
            <a:r>
              <a:rPr lang="zh-CN" altLang="en-US" b="1" dirty="0" smtClean="0">
                <a:latin typeface="仿宋" panose="02010609060101010101" pitchFamily="49" charset="-122"/>
                <a:ea typeface="仿宋" panose="02010609060101010101" pitchFamily="49" charset="-122"/>
              </a:rPr>
              <a:t> </a:t>
            </a:r>
            <a:r>
              <a:rPr lang="zh-CN" altLang="en-US" dirty="0">
                <a:solidFill>
                  <a:srgbClr val="FF0000"/>
                </a:solidFill>
                <a:latin typeface="仿宋" panose="02010609060101010101" pitchFamily="49" charset="-122"/>
                <a:ea typeface="仿宋" panose="02010609060101010101" pitchFamily="49" charset="-122"/>
                <a:sym typeface="+mn-ea"/>
              </a:rPr>
              <a:t>综合数据库的内容变为</a:t>
            </a:r>
            <a:r>
              <a:rPr lang="zh-CN" altLang="en-US" dirty="0">
                <a:solidFill>
                  <a:srgbClr val="000000"/>
                </a:solidFill>
                <a:latin typeface="仿宋" panose="02010609060101010101" pitchFamily="49" charset="-122"/>
                <a:ea typeface="仿宋" panose="02010609060101010101" pitchFamily="49" charset="-122"/>
                <a:sym typeface="+mn-ea"/>
              </a:rPr>
              <a:t>：</a:t>
            </a:r>
            <a:r>
              <a:rPr lang="zh-CN" altLang="en-US" b="1" dirty="0" smtClean="0">
                <a:solidFill>
                  <a:schemeClr val="folHlink"/>
                </a:solidFill>
                <a:latin typeface="仿宋" panose="02010609060101010101" pitchFamily="49" charset="-122"/>
                <a:ea typeface="仿宋" panose="02010609060101010101" pitchFamily="49" charset="-122"/>
              </a:rPr>
              <a:t>：</a:t>
            </a:r>
            <a:endParaRPr lang="zh-CN" altLang="en-US" b="1" dirty="0" smtClean="0">
              <a:solidFill>
                <a:schemeClr val="folHlink"/>
              </a:solidFill>
              <a:latin typeface="仿宋" panose="02010609060101010101" pitchFamily="49" charset="-122"/>
              <a:ea typeface="仿宋" panose="02010609060101010101" pitchFamily="49" charset="-122"/>
            </a:endParaRPr>
          </a:p>
          <a:p>
            <a:pPr marL="190500" indent="-190500" eaLnBrk="1" hangingPunct="1">
              <a:buFont typeface="Wingdings" panose="05000000000000000000" pitchFamily="2" charset="2"/>
              <a:buNone/>
            </a:pPr>
            <a:r>
              <a:rPr lang="zh-CN" altLang="en-US" b="1" dirty="0" smtClean="0">
                <a:solidFill>
                  <a:srgbClr val="3333FF"/>
                </a:solidFill>
                <a:latin typeface="仿宋" panose="02010609060101010101" pitchFamily="49" charset="-122"/>
                <a:ea typeface="仿宋" panose="02010609060101010101" pitchFamily="49" charset="-122"/>
              </a:rPr>
              <a:t> 该动物身上有：暗斑点，长脖子，长腿，奶，蹄，哺乳动物，有蹄类动物   </a:t>
            </a:r>
            <a:endParaRPr lang="zh-CN" altLang="en-US" b="1" dirty="0" smtClean="0">
              <a:solidFill>
                <a:srgbClr val="3333FF"/>
              </a:solidFill>
              <a:latin typeface="仿宋" panose="02010609060101010101" pitchFamily="49" charset="-122"/>
              <a:ea typeface="仿宋" panose="02010609060101010101" pitchFamily="49" charset="-122"/>
            </a:endParaRPr>
          </a:p>
        </p:txBody>
      </p:sp>
      <p:sp>
        <p:nvSpPr>
          <p:cNvPr id="53253" name="Rectangle 4"/>
          <p:cNvSpPr>
            <a:spLocks noChangeArrowheads="1"/>
          </p:cNvSpPr>
          <p:nvPr/>
        </p:nvSpPr>
        <p:spPr bwMode="auto">
          <a:xfrm>
            <a:off x="398463" y="1397876"/>
            <a:ext cx="4287837" cy="519112"/>
          </a:xfrm>
          <a:prstGeom prst="rect">
            <a:avLst/>
          </a:prstGeom>
          <a:noFill/>
          <a:ln w="9525">
            <a:noFill/>
            <a:miter lim="800000"/>
          </a:ln>
        </p:spPr>
        <p:txBody>
          <a:bodyPr wrap="none">
            <a:spAutoFit/>
          </a:bodyPr>
          <a:lstStyle/>
          <a:p>
            <a:pPr>
              <a:buFontTx/>
              <a:buBlip>
                <a:blip r:embed="rId1"/>
              </a:buBlip>
            </a:pPr>
            <a:r>
              <a:rPr lang="en-US" altLang="zh-CN" sz="2800" b="1" dirty="0">
                <a:latin typeface="宋体" panose="02010600030101010101" pitchFamily="2" charset="-122"/>
              </a:rPr>
              <a:t> </a:t>
            </a:r>
            <a:r>
              <a:rPr lang="zh-CN" altLang="en-US" sz="2800" b="1" dirty="0">
                <a:latin typeface="宋体" panose="02010600030101010101" pitchFamily="2" charset="-122"/>
              </a:rPr>
              <a:t>推理机构的工作过程</a:t>
            </a:r>
            <a:r>
              <a:rPr lang="zh-CN" altLang="en-US" sz="2800" b="1" dirty="0"/>
              <a:t> ：</a:t>
            </a:r>
            <a:endParaRPr lang="zh-CN" altLang="en-US" sz="2800" b="1"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5AF8220-3C7E-4782-B1FE-EA090987EDB5}" type="slidenum">
              <a:rPr lang="ja-JP" altLang="en-US">
                <a:solidFill>
                  <a:srgbClr val="A50021"/>
                </a:solidFill>
                <a:ea typeface="MS PGothic" panose="020B0600070205080204" pitchFamily="34" charset="-128"/>
              </a:rPr>
            </a:fld>
            <a:endParaRPr lang="en-US" altLang="ja-JP">
              <a:solidFill>
                <a:srgbClr val="A50021"/>
              </a:solidFill>
              <a:ea typeface="MS PGothic" panose="020B0600070205080204" pitchFamily="34" charset="-128"/>
            </a:endParaRPr>
          </a:p>
        </p:txBody>
      </p:sp>
      <p:sp>
        <p:nvSpPr>
          <p:cNvPr id="25603" name="Rectangle 2"/>
          <p:cNvSpPr>
            <a:spLocks noGrp="1" noChangeArrowheads="1"/>
          </p:cNvSpPr>
          <p:nvPr>
            <p:ph type="title"/>
          </p:nvPr>
        </p:nvSpPr>
        <p:spPr/>
        <p:txBody>
          <a:bodyPr/>
          <a:lstStyle/>
          <a:p>
            <a:pPr eaLnBrk="1" hangingPunct="1"/>
            <a:r>
              <a:rPr lang="en-US" altLang="zh-CN" b="1" dirty="0" smtClean="0">
                <a:solidFill>
                  <a:schemeClr val="tx1"/>
                </a:solidFill>
                <a:latin typeface="仿宋" panose="02010609060101010101" pitchFamily="49" charset="-122"/>
                <a:ea typeface="仿宋" panose="02010609060101010101" pitchFamily="49" charset="-122"/>
              </a:rPr>
              <a:t>2.1.3  </a:t>
            </a:r>
            <a:r>
              <a:rPr lang="zh-CN" altLang="en-US" b="1" dirty="0" smtClean="0">
                <a:solidFill>
                  <a:schemeClr val="tx1"/>
                </a:solidFill>
                <a:latin typeface="仿宋" panose="02010609060101010101" pitchFamily="49" charset="-122"/>
                <a:ea typeface="仿宋" panose="02010609060101010101" pitchFamily="49" charset="-122"/>
              </a:rPr>
              <a:t>知识的特性</a:t>
            </a:r>
            <a:endParaRPr lang="zh-CN" altLang="en-US" b="1" dirty="0" smtClean="0">
              <a:solidFill>
                <a:schemeClr val="tx1"/>
              </a:solidFill>
              <a:latin typeface="仿宋" panose="02010609060101010101" pitchFamily="49" charset="-122"/>
              <a:ea typeface="仿宋" panose="02010609060101010101" pitchFamily="49" charset="-122"/>
            </a:endParaRPr>
          </a:p>
        </p:txBody>
      </p:sp>
      <p:sp>
        <p:nvSpPr>
          <p:cNvPr id="25604" name="Rectangle 3"/>
          <p:cNvSpPr>
            <a:spLocks noGrp="1" noChangeArrowheads="1"/>
          </p:cNvSpPr>
          <p:nvPr>
            <p:ph type="body" idx="1"/>
          </p:nvPr>
        </p:nvSpPr>
        <p:spPr>
          <a:xfrm>
            <a:off x="366260" y="1723943"/>
            <a:ext cx="8191500" cy="2408670"/>
          </a:xfrm>
        </p:spPr>
        <p:txBody>
          <a:bodyPr/>
          <a:lstStyle/>
          <a:p>
            <a:pPr marL="193675" indent="-193675" eaLnBrk="1" hangingPunct="1">
              <a:buClr>
                <a:schemeClr val="tx1"/>
              </a:buClr>
              <a:buFont typeface="Wingdings" panose="05000000000000000000" pitchFamily="2" charset="2"/>
              <a:buAutoNum type="arabicPeriod" startAt="3"/>
            </a:pPr>
            <a:r>
              <a:rPr lang="zh-CN" altLang="en-US" sz="3000" b="1" dirty="0" smtClean="0">
                <a:latin typeface="Arial" panose="020B0604020202020204" pitchFamily="34" charset="0"/>
                <a:ea typeface="宋体" panose="02010600030101010101" pitchFamily="2" charset="-122"/>
              </a:rPr>
              <a:t> 可表示性</a:t>
            </a:r>
            <a:r>
              <a:rPr lang="zh-CN" altLang="en-US" sz="3000" b="1" dirty="0">
                <a:latin typeface="Arial" panose="020B0604020202020204" pitchFamily="34" charset="0"/>
                <a:ea typeface="宋体" panose="02010600030101010101" pitchFamily="2" charset="-122"/>
              </a:rPr>
              <a:t>与可利用性</a:t>
            </a:r>
            <a:endParaRPr lang="zh-CN" altLang="en-US" sz="3000" b="1" dirty="0">
              <a:latin typeface="Arial" panose="020B0604020202020204" pitchFamily="34" charset="0"/>
              <a:ea typeface="宋体" panose="02010600030101010101" pitchFamily="2" charset="-122"/>
            </a:endParaRPr>
          </a:p>
          <a:p>
            <a:pPr marL="193675" indent="-193675" algn="just" eaLnBrk="1" hangingPunct="1">
              <a:spcBef>
                <a:spcPct val="50000"/>
              </a:spcBef>
              <a:buFont typeface="Wingdings" panose="05000000000000000000" pitchFamily="2" charset="2"/>
              <a:buChar char="§"/>
            </a:pPr>
            <a:r>
              <a:rPr lang="zh-CN" altLang="en-US" sz="2600" b="1" dirty="0" smtClean="0">
                <a:solidFill>
                  <a:schemeClr val="accent2"/>
                </a:solidFill>
                <a:latin typeface="仿宋" panose="02010609060101010101" pitchFamily="49" charset="-122"/>
                <a:ea typeface="仿宋" panose="02010609060101010101" pitchFamily="49" charset="-122"/>
              </a:rPr>
              <a:t> </a:t>
            </a:r>
            <a:r>
              <a:rPr lang="zh-CN" altLang="en-US" sz="2600" b="1" dirty="0" smtClean="0">
                <a:solidFill>
                  <a:srgbClr val="C00000"/>
                </a:solidFill>
                <a:latin typeface="仿宋" panose="02010609060101010101" pitchFamily="49" charset="-122"/>
                <a:ea typeface="仿宋" panose="02010609060101010101" pitchFamily="49" charset="-122"/>
              </a:rPr>
              <a:t>知识的可表示性</a:t>
            </a:r>
            <a:r>
              <a:rPr lang="en-US" altLang="zh-CN" sz="2600" b="1" dirty="0" smtClean="0">
                <a:solidFill>
                  <a:srgbClr val="C00000"/>
                </a:solidFill>
                <a:latin typeface="仿宋" panose="02010609060101010101" pitchFamily="49" charset="-122"/>
                <a:ea typeface="仿宋" panose="02010609060101010101" pitchFamily="49" charset="-122"/>
              </a:rPr>
              <a:t>: </a:t>
            </a:r>
            <a:r>
              <a:rPr lang="zh-CN" altLang="en-US" sz="2600" b="1" dirty="0" smtClean="0">
                <a:latin typeface="仿宋" panose="02010609060101010101" pitchFamily="49" charset="-122"/>
                <a:ea typeface="仿宋" panose="02010609060101010101" pitchFamily="49" charset="-122"/>
              </a:rPr>
              <a:t>知识可以用适当形式表示出来，如用语言、文字、图形、神经网络等。</a:t>
            </a:r>
            <a:endParaRPr lang="zh-CN" altLang="en-US" sz="2600" b="1" dirty="0" smtClean="0">
              <a:latin typeface="仿宋" panose="02010609060101010101" pitchFamily="49" charset="-122"/>
              <a:ea typeface="仿宋" panose="02010609060101010101" pitchFamily="49" charset="-122"/>
            </a:endParaRPr>
          </a:p>
          <a:p>
            <a:pPr marL="193675" indent="-193675" algn="just" eaLnBrk="1" hangingPunct="1">
              <a:spcBef>
                <a:spcPct val="50000"/>
              </a:spcBef>
              <a:buFont typeface="Wingdings" panose="05000000000000000000" pitchFamily="2" charset="2"/>
              <a:buChar char="§"/>
            </a:pPr>
            <a:r>
              <a:rPr lang="zh-CN" altLang="en-US" sz="2600" b="1" dirty="0" smtClean="0">
                <a:solidFill>
                  <a:schemeClr val="accent2"/>
                </a:solidFill>
                <a:latin typeface="仿宋" panose="02010609060101010101" pitchFamily="49" charset="-122"/>
                <a:ea typeface="仿宋" panose="02010609060101010101" pitchFamily="49" charset="-122"/>
              </a:rPr>
              <a:t> </a:t>
            </a:r>
            <a:r>
              <a:rPr lang="zh-CN" altLang="en-US" sz="2600" b="1" dirty="0" smtClean="0">
                <a:solidFill>
                  <a:srgbClr val="C00000"/>
                </a:solidFill>
                <a:latin typeface="仿宋" panose="02010609060101010101" pitchFamily="49" charset="-122"/>
                <a:ea typeface="仿宋" panose="02010609060101010101" pitchFamily="49" charset="-122"/>
              </a:rPr>
              <a:t>知识的可利用性</a:t>
            </a:r>
            <a:r>
              <a:rPr lang="en-US" altLang="zh-CN" sz="2600" b="1" dirty="0" smtClean="0">
                <a:solidFill>
                  <a:srgbClr val="C00000"/>
                </a:solidFill>
                <a:latin typeface="仿宋" panose="02010609060101010101" pitchFamily="49" charset="-122"/>
                <a:ea typeface="仿宋" panose="02010609060101010101" pitchFamily="49" charset="-122"/>
              </a:rPr>
              <a:t>: </a:t>
            </a:r>
            <a:r>
              <a:rPr lang="zh-CN" altLang="en-US" sz="2600" b="1" dirty="0" smtClean="0">
                <a:latin typeface="仿宋" panose="02010609060101010101" pitchFamily="49" charset="-122"/>
                <a:ea typeface="仿宋" panose="02010609060101010101" pitchFamily="49" charset="-122"/>
              </a:rPr>
              <a:t>知识可以被利用。</a:t>
            </a:r>
            <a:r>
              <a:rPr lang="zh-CN" altLang="en-US" b="1" dirty="0" smtClean="0">
                <a:latin typeface="仿宋" panose="02010609060101010101" pitchFamily="49" charset="-122"/>
                <a:ea typeface="仿宋" panose="02010609060101010101" pitchFamily="49" charset="-122"/>
              </a:rPr>
              <a:t> </a:t>
            </a:r>
            <a:endParaRPr lang="zh-CN" altLang="en-US" b="1" dirty="0" smtClean="0">
              <a:latin typeface="仿宋" panose="02010609060101010101" pitchFamily="49" charset="-122"/>
              <a:ea typeface="仿宋" panose="02010609060101010101" pitchFamily="49" charset="-122"/>
            </a:endParaRPr>
          </a:p>
        </p:txBody>
      </p:sp>
      <p:sp>
        <p:nvSpPr>
          <p:cNvPr id="5" name="灯片编号占位符 1"/>
          <p:cNvSpPr>
            <a:spLocks noGrp="1"/>
          </p:cNvSpPr>
          <p:nvPr>
            <p:ph type="sldNum" sz="quarter" idx="12"/>
          </p:nvPr>
        </p:nvSpPr>
        <p:spPr>
          <a:xfrm>
            <a:off x="4361688" y="1026372"/>
            <a:ext cx="457200" cy="441325"/>
          </a:xfrm>
        </p:spPr>
        <p:txBody>
          <a:bodyPr/>
          <a:lstStyle/>
          <a:p>
            <a:pPr lvl="0"/>
            <a:r>
              <a:rPr lang="en-US" altLang="zh-CN" dirty="0"/>
              <a:t>9</a:t>
            </a:r>
            <a:endParaRPr lang="zh-CN" altLang="en-US" dirty="0">
              <a:latin typeface="Arial" panose="020B0604020202020204" pitchFamily="34" charset="0"/>
            </a:endParaRPr>
          </a:p>
        </p:txBody>
      </p:sp>
    </p:spTree>
  </p:cSld>
  <p:clrMapOvr>
    <a:masterClrMapping/>
  </p:clrMapOvr>
  <p:transition>
    <p:random/>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p:txBody>
          <a:bodyPr/>
          <a:lstStyle/>
          <a:p>
            <a:pPr eaLnBrk="1" hangingPunct="1"/>
            <a:r>
              <a:rPr lang="en-US" altLang="zh-CN" b="1" dirty="0" smtClean="0">
                <a:solidFill>
                  <a:schemeClr val="tx1"/>
                </a:solidFill>
                <a:latin typeface="仿宋" panose="02010609060101010101" pitchFamily="49" charset="-122"/>
                <a:ea typeface="仿宋" panose="02010609060101010101" pitchFamily="49" charset="-122"/>
              </a:rPr>
              <a:t>2.4.3  </a:t>
            </a:r>
            <a:r>
              <a:rPr lang="zh-CN" altLang="en-US" b="1" dirty="0" smtClean="0">
                <a:solidFill>
                  <a:schemeClr val="tx1"/>
                </a:solidFill>
                <a:latin typeface="仿宋" panose="02010609060101010101" pitchFamily="49" charset="-122"/>
                <a:ea typeface="仿宋" panose="02010609060101010101" pitchFamily="49" charset="-122"/>
              </a:rPr>
              <a:t>产生式系统的例子</a:t>
            </a:r>
            <a:r>
              <a:rPr lang="en-US" altLang="zh-CN" b="1" dirty="0" smtClean="0">
                <a:solidFill>
                  <a:schemeClr val="tx1"/>
                </a:solidFill>
                <a:latin typeface="仿宋" panose="02010609060101010101" pitchFamily="49" charset="-122"/>
                <a:ea typeface="仿宋" panose="02010609060101010101" pitchFamily="49" charset="-122"/>
              </a:rPr>
              <a:t>——</a:t>
            </a:r>
            <a:r>
              <a:rPr lang="zh-CN" altLang="en-US" b="1" dirty="0" smtClean="0">
                <a:solidFill>
                  <a:schemeClr val="tx1"/>
                </a:solidFill>
                <a:latin typeface="仿宋" panose="02010609060101010101" pitchFamily="49" charset="-122"/>
                <a:ea typeface="仿宋" panose="02010609060101010101" pitchFamily="49" charset="-122"/>
              </a:rPr>
              <a:t>动物识别系统</a:t>
            </a:r>
            <a:endParaRPr lang="zh-CN" altLang="en-US" b="1" dirty="0" smtClean="0">
              <a:solidFill>
                <a:schemeClr val="tx1"/>
              </a:solidFill>
              <a:latin typeface="仿宋" panose="02010609060101010101" pitchFamily="49" charset="-122"/>
              <a:ea typeface="仿宋" panose="02010609060101010101" pitchFamily="49" charset="-122"/>
            </a:endParaRPr>
          </a:p>
        </p:txBody>
      </p:sp>
      <p:sp>
        <p:nvSpPr>
          <p:cNvPr id="53250" name="灯片编号占位符 3"/>
          <p:cNvSpPr>
            <a:spLocks noGrp="1"/>
          </p:cNvSpPr>
          <p:nvPr>
            <p:ph type="sldNum" sz="quarter" idx="12"/>
          </p:nvPr>
        </p:nvSpPr>
        <p:spPr>
          <a:noFill/>
        </p:spPr>
        <p:txBody>
          <a:bodyPr/>
          <a:lstStyle/>
          <a:p>
            <a:fld id="{6FDEA981-E0BA-47A2-AD1B-E5FB49B24496}" type="slidenum">
              <a:rPr lang="ja-JP" altLang="en-US"/>
            </a:fld>
            <a:endParaRPr lang="en-US" altLang="ja-JP"/>
          </a:p>
        </p:txBody>
      </p:sp>
      <p:sp>
        <p:nvSpPr>
          <p:cNvPr id="53252" name="Rectangle 3"/>
          <p:cNvSpPr>
            <a:spLocks noGrp="1" noChangeArrowheads="1"/>
          </p:cNvSpPr>
          <p:nvPr>
            <p:ph sz="quarter" idx="1"/>
          </p:nvPr>
        </p:nvSpPr>
        <p:spPr>
          <a:xfrm>
            <a:off x="242376" y="1895183"/>
            <a:ext cx="8503920" cy="3781222"/>
          </a:xfrm>
        </p:spPr>
        <p:txBody>
          <a:bodyPr/>
          <a:lstStyle/>
          <a:p>
            <a:pPr>
              <a:lnSpc>
                <a:spcPct val="140000"/>
              </a:lnSpc>
            </a:pPr>
            <a:r>
              <a:rPr lang="zh-CN" altLang="en-US" dirty="0" smtClean="0">
                <a:latin typeface="仿宋" panose="02010609060101010101" pitchFamily="49" charset="-122"/>
                <a:ea typeface="仿宋" panose="02010609060101010101" pitchFamily="49" charset="-122"/>
              </a:rPr>
              <a:t>（</a:t>
            </a:r>
            <a:r>
              <a:rPr lang="en-US" altLang="zh-CN" dirty="0" smtClean="0">
                <a:latin typeface="仿宋" panose="02010609060101010101" pitchFamily="49" charset="-122"/>
                <a:ea typeface="仿宋" panose="02010609060101010101" pitchFamily="49" charset="-122"/>
              </a:rPr>
              <a:t>3</a:t>
            </a:r>
            <a:r>
              <a:rPr lang="zh-CN" altLang="en-US" dirty="0" smtClean="0">
                <a:latin typeface="仿宋" panose="02010609060101010101" pitchFamily="49" charset="-122"/>
                <a:ea typeface="仿宋" panose="02010609060101010101" pitchFamily="49" charset="-122"/>
              </a:rPr>
              <a:t>）</a:t>
            </a:r>
            <a:r>
              <a:rPr lang="en-US" altLang="zh-CN" dirty="0">
                <a:solidFill>
                  <a:srgbClr val="000000"/>
                </a:solidFill>
                <a:latin typeface="仿宋" panose="02010609060101010101" pitchFamily="49" charset="-122"/>
                <a:ea typeface="仿宋" panose="02010609060101010101" pitchFamily="49" charset="-122"/>
                <a:sym typeface="+mn-ea"/>
              </a:rPr>
              <a:t> </a:t>
            </a:r>
            <a:r>
              <a:rPr lang="zh-CN" altLang="en-US" dirty="0">
                <a:solidFill>
                  <a:srgbClr val="000000"/>
                </a:solidFill>
                <a:latin typeface="仿宋" panose="02010609060101010101" pitchFamily="49" charset="-122"/>
                <a:ea typeface="仿宋" panose="02010609060101010101" pitchFamily="49" charset="-122"/>
                <a:sym typeface="+mn-ea"/>
              </a:rPr>
              <a:t>此后，</a:t>
            </a:r>
            <a:r>
              <a:rPr lang="en-US" altLang="zh-CN" dirty="0">
                <a:solidFill>
                  <a:srgbClr val="000000"/>
                </a:solidFill>
                <a:latin typeface="仿宋" panose="02010609060101010101" pitchFamily="49" charset="-122"/>
                <a:ea typeface="仿宋" panose="02010609060101010101" pitchFamily="49" charset="-122"/>
                <a:sym typeface="+mn-ea"/>
              </a:rPr>
              <a:t>r</a:t>
            </a:r>
            <a:r>
              <a:rPr lang="en-US" altLang="zh-CN" baseline="-30000" dirty="0">
                <a:latin typeface="仿宋" panose="02010609060101010101" pitchFamily="49" charset="-122"/>
                <a:ea typeface="仿宋" panose="02010609060101010101" pitchFamily="49" charset="-122"/>
                <a:sym typeface="+mn-ea"/>
              </a:rPr>
              <a:t>8</a:t>
            </a:r>
            <a:r>
              <a:rPr lang="zh-CN" altLang="en-US" dirty="0">
                <a:solidFill>
                  <a:srgbClr val="000000"/>
                </a:solidFill>
                <a:latin typeface="仿宋" panose="02010609060101010101" pitchFamily="49" charset="-122"/>
                <a:ea typeface="仿宋" panose="02010609060101010101" pitchFamily="49" charset="-122"/>
                <a:sym typeface="+mn-ea"/>
              </a:rPr>
              <a:t>，</a:t>
            </a:r>
            <a:r>
              <a:rPr lang="en-US" altLang="zh-CN" dirty="0">
                <a:solidFill>
                  <a:srgbClr val="000000"/>
                </a:solidFill>
                <a:latin typeface="仿宋" panose="02010609060101010101" pitchFamily="49" charset="-122"/>
                <a:ea typeface="仿宋" panose="02010609060101010101" pitchFamily="49" charset="-122"/>
                <a:sym typeface="+mn-ea"/>
              </a:rPr>
              <a:t>r</a:t>
            </a:r>
            <a:r>
              <a:rPr lang="en-US" altLang="zh-CN" baseline="-30000" dirty="0">
                <a:latin typeface="仿宋" panose="02010609060101010101" pitchFamily="49" charset="-122"/>
                <a:ea typeface="仿宋" panose="02010609060101010101" pitchFamily="49" charset="-122"/>
                <a:sym typeface="+mn-ea"/>
              </a:rPr>
              <a:t>9</a:t>
            </a:r>
            <a:r>
              <a:rPr lang="zh-CN" altLang="en-US" dirty="0">
                <a:solidFill>
                  <a:srgbClr val="000000"/>
                </a:solidFill>
                <a:latin typeface="仿宋" panose="02010609060101010101" pitchFamily="49" charset="-122"/>
                <a:ea typeface="仿宋" panose="02010609060101010101" pitchFamily="49" charset="-122"/>
                <a:sym typeface="+mn-ea"/>
              </a:rPr>
              <a:t>，</a:t>
            </a:r>
            <a:r>
              <a:rPr lang="en-US" altLang="zh-CN" dirty="0">
                <a:solidFill>
                  <a:srgbClr val="000000"/>
                </a:solidFill>
                <a:latin typeface="仿宋" panose="02010609060101010101" pitchFamily="49" charset="-122"/>
                <a:ea typeface="仿宋" panose="02010609060101010101" pitchFamily="49" charset="-122"/>
                <a:sym typeface="+mn-ea"/>
              </a:rPr>
              <a:t>r</a:t>
            </a:r>
            <a:r>
              <a:rPr lang="en-US" altLang="zh-CN" baseline="-30000" dirty="0">
                <a:latin typeface="仿宋" panose="02010609060101010101" pitchFamily="49" charset="-122"/>
                <a:ea typeface="仿宋" panose="02010609060101010101" pitchFamily="49" charset="-122"/>
                <a:sym typeface="+mn-ea"/>
              </a:rPr>
              <a:t>10</a:t>
            </a:r>
            <a:r>
              <a:rPr lang="zh-CN" altLang="en-US" dirty="0">
                <a:solidFill>
                  <a:srgbClr val="000000"/>
                </a:solidFill>
                <a:latin typeface="仿宋" panose="02010609060101010101" pitchFamily="49" charset="-122"/>
                <a:ea typeface="仿宋" panose="02010609060101010101" pitchFamily="49" charset="-122"/>
                <a:sym typeface="+mn-ea"/>
              </a:rPr>
              <a:t>均匹配失败。接着取</a:t>
            </a:r>
            <a:r>
              <a:rPr lang="en-US" altLang="zh-CN" dirty="0">
                <a:solidFill>
                  <a:srgbClr val="000000"/>
                </a:solidFill>
                <a:latin typeface="仿宋" panose="02010609060101010101" pitchFamily="49" charset="-122"/>
                <a:ea typeface="仿宋" panose="02010609060101010101" pitchFamily="49" charset="-122"/>
                <a:sym typeface="+mn-ea"/>
              </a:rPr>
              <a:t>r</a:t>
            </a:r>
            <a:r>
              <a:rPr lang="en-US" altLang="zh-CN" baseline="-30000" dirty="0">
                <a:latin typeface="仿宋" panose="02010609060101010101" pitchFamily="49" charset="-122"/>
                <a:ea typeface="仿宋" panose="02010609060101010101" pitchFamily="49" charset="-122"/>
                <a:sym typeface="+mn-ea"/>
              </a:rPr>
              <a:t>11</a:t>
            </a:r>
            <a:r>
              <a:rPr lang="zh-CN" altLang="en-US" dirty="0">
                <a:solidFill>
                  <a:srgbClr val="000000"/>
                </a:solidFill>
                <a:latin typeface="仿宋" panose="02010609060101010101" pitchFamily="49" charset="-122"/>
                <a:ea typeface="仿宋" panose="02010609060101010101" pitchFamily="49" charset="-122"/>
                <a:sym typeface="+mn-ea"/>
              </a:rPr>
              <a:t>，该前提 “该动物是有蹄类动物  </a:t>
            </a:r>
            <a:r>
              <a:rPr lang="en-US" altLang="zh-CN" dirty="0">
                <a:solidFill>
                  <a:srgbClr val="000000"/>
                </a:solidFill>
                <a:latin typeface="仿宋" panose="02010609060101010101" pitchFamily="49" charset="-122"/>
                <a:ea typeface="仿宋" panose="02010609060101010101" pitchFamily="49" charset="-122"/>
                <a:sym typeface="+mn-ea"/>
              </a:rPr>
              <a:t>AND  </a:t>
            </a:r>
            <a:r>
              <a:rPr lang="zh-CN" altLang="en-US" dirty="0">
                <a:solidFill>
                  <a:srgbClr val="000000"/>
                </a:solidFill>
                <a:latin typeface="仿宋" panose="02010609060101010101" pitchFamily="49" charset="-122"/>
                <a:ea typeface="仿宋" panose="02010609060101010101" pitchFamily="49" charset="-122"/>
                <a:sym typeface="+mn-ea"/>
              </a:rPr>
              <a:t>有长脖子  </a:t>
            </a:r>
            <a:r>
              <a:rPr lang="en-US" altLang="zh-CN" dirty="0">
                <a:solidFill>
                  <a:srgbClr val="000000"/>
                </a:solidFill>
                <a:latin typeface="仿宋" panose="02010609060101010101" pitchFamily="49" charset="-122"/>
                <a:ea typeface="仿宋" panose="02010609060101010101" pitchFamily="49" charset="-122"/>
                <a:sym typeface="+mn-ea"/>
              </a:rPr>
              <a:t>AND  </a:t>
            </a:r>
            <a:r>
              <a:rPr lang="zh-CN" altLang="en-US" dirty="0">
                <a:solidFill>
                  <a:srgbClr val="000000"/>
                </a:solidFill>
                <a:latin typeface="仿宋" panose="02010609060101010101" pitchFamily="49" charset="-122"/>
                <a:ea typeface="仿宋" panose="02010609060101010101" pitchFamily="49" charset="-122"/>
                <a:sym typeface="+mn-ea"/>
              </a:rPr>
              <a:t>有长腿  </a:t>
            </a:r>
            <a:r>
              <a:rPr lang="en-US" altLang="zh-CN" dirty="0">
                <a:solidFill>
                  <a:srgbClr val="000000"/>
                </a:solidFill>
                <a:latin typeface="仿宋" panose="02010609060101010101" pitchFamily="49" charset="-122"/>
                <a:ea typeface="仿宋" panose="02010609060101010101" pitchFamily="49" charset="-122"/>
                <a:sym typeface="+mn-ea"/>
              </a:rPr>
              <a:t>AND  </a:t>
            </a:r>
            <a:r>
              <a:rPr lang="zh-CN" altLang="en-US" dirty="0">
                <a:solidFill>
                  <a:srgbClr val="000000"/>
                </a:solidFill>
                <a:latin typeface="仿宋" panose="02010609060101010101" pitchFamily="49" charset="-122"/>
                <a:ea typeface="仿宋" panose="02010609060101010101" pitchFamily="49" charset="-122"/>
                <a:sym typeface="+mn-ea"/>
              </a:rPr>
              <a:t>身上有暗斑” 与已知事实相匹配，</a:t>
            </a:r>
            <a:r>
              <a:rPr lang="en-US" altLang="zh-CN" dirty="0">
                <a:solidFill>
                  <a:srgbClr val="FF0000"/>
                </a:solidFill>
                <a:latin typeface="仿宋" panose="02010609060101010101" pitchFamily="49" charset="-122"/>
                <a:ea typeface="仿宋" panose="02010609060101010101" pitchFamily="49" charset="-122"/>
                <a:sym typeface="+mn-ea"/>
              </a:rPr>
              <a:t>r11</a:t>
            </a:r>
            <a:r>
              <a:rPr lang="zh-CN" altLang="en-US" dirty="0">
                <a:solidFill>
                  <a:srgbClr val="FF0000"/>
                </a:solidFill>
                <a:latin typeface="仿宋" panose="02010609060101010101" pitchFamily="49" charset="-122"/>
                <a:ea typeface="仿宋" panose="02010609060101010101" pitchFamily="49" charset="-122"/>
                <a:sym typeface="+mn-ea"/>
              </a:rPr>
              <a:t>被执行</a:t>
            </a:r>
            <a:r>
              <a:rPr lang="zh-CN" altLang="en-US" dirty="0">
                <a:solidFill>
                  <a:srgbClr val="000000"/>
                </a:solidFill>
                <a:latin typeface="仿宋" panose="02010609060101010101" pitchFamily="49" charset="-122"/>
                <a:ea typeface="仿宋" panose="02010609060101010101" pitchFamily="49" charset="-122"/>
                <a:sym typeface="+mn-ea"/>
              </a:rPr>
              <a:t>，并推出“该动物是长颈鹿”。</a:t>
            </a:r>
            <a:endParaRPr lang="en-US" altLang="zh-CN" dirty="0">
              <a:solidFill>
                <a:srgbClr val="000000"/>
              </a:solidFill>
              <a:latin typeface="仿宋" panose="02010609060101010101" pitchFamily="49" charset="-122"/>
              <a:ea typeface="仿宋" panose="02010609060101010101" pitchFamily="49" charset="-122"/>
            </a:endParaRPr>
          </a:p>
          <a:p>
            <a:pPr marL="0" indent="0">
              <a:lnSpc>
                <a:spcPct val="140000"/>
              </a:lnSpc>
              <a:buNone/>
            </a:pPr>
            <a:r>
              <a:rPr lang="zh-CN" altLang="en-US" b="1" dirty="0" smtClean="0">
                <a:solidFill>
                  <a:srgbClr val="3333FF"/>
                </a:solidFill>
                <a:latin typeface="仿宋" panose="02010609060101010101" pitchFamily="49" charset="-122"/>
                <a:ea typeface="仿宋" panose="02010609060101010101" pitchFamily="49" charset="-122"/>
                <a:sym typeface="+mn-ea"/>
              </a:rPr>
              <a:t>由于</a:t>
            </a:r>
            <a:r>
              <a:rPr lang="zh-CN" altLang="en-US" b="1" dirty="0">
                <a:solidFill>
                  <a:srgbClr val="3333FF"/>
                </a:solidFill>
                <a:latin typeface="仿宋" panose="02010609060101010101" pitchFamily="49" charset="-122"/>
                <a:ea typeface="仿宋" panose="02010609060101010101" pitchFamily="49" charset="-122"/>
                <a:sym typeface="+mn-ea"/>
              </a:rPr>
              <a:t>“长颈鹿”已是目标集合中的一个结论，</a:t>
            </a:r>
            <a:endParaRPr lang="en-US" altLang="zh-CN" b="1" dirty="0">
              <a:solidFill>
                <a:srgbClr val="3333FF"/>
              </a:solidFill>
              <a:latin typeface="仿宋" panose="02010609060101010101" pitchFamily="49" charset="-122"/>
              <a:ea typeface="仿宋" panose="02010609060101010101" pitchFamily="49" charset="-122"/>
            </a:endParaRPr>
          </a:p>
          <a:p>
            <a:pPr marL="0" indent="0">
              <a:lnSpc>
                <a:spcPct val="140000"/>
              </a:lnSpc>
              <a:buNone/>
            </a:pPr>
            <a:r>
              <a:rPr lang="zh-CN" altLang="en-US" dirty="0">
                <a:solidFill>
                  <a:srgbClr val="000000"/>
                </a:solidFill>
                <a:latin typeface="仿宋" panose="02010609060101010101" pitchFamily="49" charset="-122"/>
                <a:ea typeface="仿宋" panose="02010609060101010101" pitchFamily="49" charset="-122"/>
                <a:sym typeface="+mn-ea"/>
              </a:rPr>
              <a:t>即已推出最终结果，故问题求解过程结束</a:t>
            </a:r>
            <a:r>
              <a:rPr lang="zh-CN" altLang="en-US" dirty="0" smtClean="0">
                <a:solidFill>
                  <a:srgbClr val="000000"/>
                </a:solidFill>
                <a:latin typeface="仿宋" panose="02010609060101010101" pitchFamily="49" charset="-122"/>
                <a:ea typeface="仿宋" panose="02010609060101010101" pitchFamily="49" charset="-122"/>
                <a:sym typeface="+mn-ea"/>
              </a:rPr>
              <a:t>。</a:t>
            </a:r>
            <a:endParaRPr lang="zh-CN" altLang="en-US" dirty="0">
              <a:latin typeface="仿宋" panose="02010609060101010101" pitchFamily="49" charset="-122"/>
              <a:ea typeface="仿宋" panose="02010609060101010101" pitchFamily="49" charset="-122"/>
            </a:endParaRPr>
          </a:p>
        </p:txBody>
      </p:sp>
      <p:sp>
        <p:nvSpPr>
          <p:cNvPr id="53253" name="Rectangle 4"/>
          <p:cNvSpPr>
            <a:spLocks noChangeArrowheads="1"/>
          </p:cNvSpPr>
          <p:nvPr/>
        </p:nvSpPr>
        <p:spPr bwMode="auto">
          <a:xfrm>
            <a:off x="398463" y="1455573"/>
            <a:ext cx="4287837" cy="519112"/>
          </a:xfrm>
          <a:prstGeom prst="rect">
            <a:avLst/>
          </a:prstGeom>
          <a:noFill/>
          <a:ln w="9525">
            <a:noFill/>
            <a:miter lim="800000"/>
          </a:ln>
        </p:spPr>
        <p:txBody>
          <a:bodyPr wrap="none">
            <a:spAutoFit/>
          </a:bodyPr>
          <a:lstStyle/>
          <a:p>
            <a:pPr>
              <a:buFontTx/>
              <a:buBlip>
                <a:blip r:embed="rId1"/>
              </a:buBlip>
            </a:pPr>
            <a:r>
              <a:rPr lang="en-US" altLang="zh-CN" sz="2800" b="1" dirty="0">
                <a:latin typeface="宋体" panose="02010600030101010101" pitchFamily="2" charset="-122"/>
              </a:rPr>
              <a:t> </a:t>
            </a:r>
            <a:r>
              <a:rPr lang="zh-CN" altLang="en-US" sz="2800" b="1" dirty="0">
                <a:latin typeface="宋体" panose="02010600030101010101" pitchFamily="2" charset="-122"/>
              </a:rPr>
              <a:t>推理机构的工作过程</a:t>
            </a:r>
            <a:r>
              <a:rPr lang="zh-CN" altLang="en-US" sz="2800" b="1" dirty="0"/>
              <a:t> ：</a:t>
            </a:r>
            <a:endParaRPr lang="zh-CN" altLang="en-US" sz="2800" b="1" dirty="0"/>
          </a:p>
        </p:txBody>
      </p:sp>
    </p:spTree>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灯片编号占位符 1"/>
          <p:cNvSpPr>
            <a:spLocks noGrp="1"/>
          </p:cNvSpPr>
          <p:nvPr>
            <p:ph type="sldNum" sz="quarter" idx="12"/>
          </p:nvPr>
        </p:nvSpPr>
        <p:spPr>
          <a:noFill/>
        </p:spPr>
        <p:txBody>
          <a:bodyPr/>
          <a:lstStyle/>
          <a:p>
            <a:fld id="{CC7A9C4F-3440-4167-A95B-D381A95EA311}" type="slidenum">
              <a:rPr lang="ja-JP" altLang="en-US"/>
            </a:fld>
            <a:endParaRPr lang="en-US" altLang="ja-JP"/>
          </a:p>
        </p:txBody>
      </p:sp>
      <p:pic>
        <p:nvPicPr>
          <p:cNvPr id="14340" name="Picture 2" descr="changjinglu2"/>
          <p:cNvPicPr>
            <a:picLocks noChangeAspect="1" noChangeArrowheads="1"/>
          </p:cNvPicPr>
          <p:nvPr/>
        </p:nvPicPr>
        <p:blipFill>
          <a:blip r:embed="rId1" cstate="print"/>
          <a:srcRect/>
          <a:stretch>
            <a:fillRect/>
          </a:stretch>
        </p:blipFill>
        <p:spPr bwMode="auto">
          <a:xfrm>
            <a:off x="284163" y="915988"/>
            <a:ext cx="2713037" cy="4238625"/>
          </a:xfrm>
          <a:prstGeom prst="rect">
            <a:avLst/>
          </a:prstGeom>
          <a:noFill/>
          <a:ln w="9525">
            <a:noFill/>
            <a:miter lim="800000"/>
            <a:headEnd/>
            <a:tailEnd/>
          </a:ln>
        </p:spPr>
      </p:pic>
      <p:graphicFrame>
        <p:nvGraphicFramePr>
          <p:cNvPr id="14338" name="Object 3"/>
          <p:cNvGraphicFramePr>
            <a:graphicFrameLocks noChangeAspect="1"/>
          </p:cNvGraphicFramePr>
          <p:nvPr/>
        </p:nvGraphicFramePr>
        <p:xfrm>
          <a:off x="242888" y="1050925"/>
          <a:ext cx="8456612" cy="4894263"/>
        </p:xfrm>
        <a:graphic>
          <a:graphicData uri="http://schemas.openxmlformats.org/presentationml/2006/ole">
            <mc:AlternateContent xmlns:mc="http://schemas.openxmlformats.org/markup-compatibility/2006">
              <mc:Choice xmlns:v="urn:schemas-microsoft-com:vml" Requires="v">
                <p:oleObj spid="_x0000_s15556" name="SmartDraw" r:id="rId2" imgW="34328100" imgH="18459450" progId="">
                  <p:embed/>
                </p:oleObj>
              </mc:Choice>
              <mc:Fallback>
                <p:oleObj name="SmartDraw" r:id="rId2" imgW="34328100" imgH="18459450" progId="">
                  <p:embed/>
                  <p:pic>
                    <p:nvPicPr>
                      <p:cNvPr id="0" name="Object 3"/>
                      <p:cNvPicPr>
                        <a:picLocks noChangeAspect="1"/>
                      </p:cNvPicPr>
                      <p:nvPr/>
                    </p:nvPicPr>
                    <p:blipFill>
                      <a:blip r:embed="rId3"/>
                      <a:stretch>
                        <a:fillRect/>
                      </a:stretch>
                    </p:blipFill>
                    <p:spPr>
                      <a:xfrm>
                        <a:off x="242888" y="1050925"/>
                        <a:ext cx="8456612" cy="4894263"/>
                      </a:xfrm>
                      <a:prstGeom prst="rect">
                        <a:avLst/>
                      </a:prstGeom>
                      <a:noFill/>
                      <a:ln w="9525">
                        <a:noFill/>
                      </a:ln>
                    </p:spPr>
                  </p:pic>
                </p:oleObj>
              </mc:Fallback>
            </mc:AlternateContent>
          </a:graphicData>
        </a:graphic>
      </p:graphicFrame>
      <p:sp>
        <p:nvSpPr>
          <p:cNvPr id="14341" name="Rectangle 4"/>
          <p:cNvSpPr>
            <a:spLocks noChangeArrowheads="1"/>
          </p:cNvSpPr>
          <p:nvPr/>
        </p:nvSpPr>
        <p:spPr bwMode="auto">
          <a:xfrm>
            <a:off x="0" y="0"/>
            <a:ext cx="9144000" cy="765175"/>
          </a:xfrm>
          <a:prstGeom prst="rect">
            <a:avLst/>
          </a:prstGeom>
          <a:solidFill>
            <a:srgbClr val="A50021"/>
          </a:solidFill>
          <a:ln w="9525">
            <a:noFill/>
            <a:miter lim="800000"/>
          </a:ln>
        </p:spPr>
        <p:txBody>
          <a:bodyPr anchor="b"/>
          <a:lstStyle/>
          <a:p>
            <a:pPr indent="176530"/>
            <a:r>
              <a:rPr lang="en-US" altLang="zh-CN" sz="3600" dirty="0" smtClean="0">
                <a:solidFill>
                  <a:schemeClr val="bg1"/>
                </a:solidFill>
                <a:latin typeface="Times New Roman" panose="02020603050405020304" pitchFamily="18" charset="0"/>
                <a:ea typeface="黑体" panose="02010609060101010101" pitchFamily="2" charset="-122"/>
              </a:rPr>
              <a:t>2.4.3  </a:t>
            </a:r>
            <a:r>
              <a:rPr lang="zh-CN" altLang="en-US" sz="3600" dirty="0">
                <a:solidFill>
                  <a:schemeClr val="bg1"/>
                </a:solidFill>
                <a:latin typeface="Times New Roman" panose="02020603050405020304" pitchFamily="18" charset="0"/>
                <a:ea typeface="黑体" panose="02010609060101010101" pitchFamily="2" charset="-122"/>
              </a:rPr>
              <a:t>产生式系统的例子</a:t>
            </a:r>
            <a:r>
              <a:rPr lang="en-US" altLang="zh-CN" sz="3600" dirty="0">
                <a:solidFill>
                  <a:schemeClr val="bg1"/>
                </a:solidFill>
                <a:latin typeface="Times New Roman" panose="02020603050405020304" pitchFamily="18" charset="0"/>
                <a:ea typeface="黑体" panose="02010609060101010101" pitchFamily="2" charset="-122"/>
              </a:rPr>
              <a:t>——</a:t>
            </a:r>
            <a:r>
              <a:rPr lang="zh-CN" altLang="en-US" sz="3600" dirty="0">
                <a:solidFill>
                  <a:schemeClr val="bg1"/>
                </a:solidFill>
                <a:latin typeface="Times New Roman" panose="02020603050405020304" pitchFamily="18" charset="0"/>
                <a:ea typeface="黑体" panose="02010609060101010101" pitchFamily="2" charset="-122"/>
              </a:rPr>
              <a:t>动物识别系统</a:t>
            </a:r>
            <a:endParaRPr lang="zh-CN" altLang="en-US" sz="3600" dirty="0">
              <a:solidFill>
                <a:schemeClr val="bg1"/>
              </a:solidFill>
              <a:latin typeface="Times New Roman" panose="02020603050405020304" pitchFamily="18" charset="0"/>
              <a:ea typeface="黑体" panose="02010609060101010101" pitchFamily="2" charset="-122"/>
            </a:endParaRPr>
          </a:p>
        </p:txBody>
      </p:sp>
      <p:sp>
        <p:nvSpPr>
          <p:cNvPr id="151557" name="Rectangle 5"/>
          <p:cNvSpPr>
            <a:spLocks noChangeArrowheads="1"/>
          </p:cNvSpPr>
          <p:nvPr/>
        </p:nvSpPr>
        <p:spPr bwMode="auto">
          <a:xfrm>
            <a:off x="5324475" y="4075113"/>
            <a:ext cx="1727200" cy="552450"/>
          </a:xfrm>
          <a:prstGeom prst="rect">
            <a:avLst/>
          </a:prstGeom>
          <a:noFill/>
          <a:ln w="38100">
            <a:solidFill>
              <a:srgbClr val="0000FF"/>
            </a:solidFill>
            <a:miter lim="800000"/>
          </a:ln>
        </p:spPr>
        <p:txBody>
          <a:bodyPr wrap="none" anchor="ctr"/>
          <a:lstStyle/>
          <a:p>
            <a:endParaRPr lang="zh-CN" altLang="en-US"/>
          </a:p>
        </p:txBody>
      </p:sp>
      <p:sp>
        <p:nvSpPr>
          <p:cNvPr id="151558" name="Rectangle 6"/>
          <p:cNvSpPr>
            <a:spLocks noChangeArrowheads="1"/>
          </p:cNvSpPr>
          <p:nvPr/>
        </p:nvSpPr>
        <p:spPr bwMode="auto">
          <a:xfrm>
            <a:off x="5765800" y="2725738"/>
            <a:ext cx="1727200" cy="552450"/>
          </a:xfrm>
          <a:prstGeom prst="rect">
            <a:avLst/>
          </a:prstGeom>
          <a:noFill/>
          <a:ln w="38100">
            <a:solidFill>
              <a:srgbClr val="0000FF"/>
            </a:solidFill>
            <a:miter lim="800000"/>
          </a:ln>
        </p:spPr>
        <p:txBody>
          <a:bodyPr wrap="none" anchor="ctr"/>
          <a:lstStyle/>
          <a:p>
            <a:endParaRPr lang="zh-CN" altLang="en-US"/>
          </a:p>
        </p:txBody>
      </p:sp>
      <p:sp>
        <p:nvSpPr>
          <p:cNvPr id="151559" name="Rectangle 7"/>
          <p:cNvSpPr>
            <a:spLocks noChangeArrowheads="1"/>
          </p:cNvSpPr>
          <p:nvPr/>
        </p:nvSpPr>
        <p:spPr bwMode="auto">
          <a:xfrm>
            <a:off x="3663950" y="1150938"/>
            <a:ext cx="1727200" cy="552450"/>
          </a:xfrm>
          <a:prstGeom prst="rect">
            <a:avLst/>
          </a:prstGeom>
          <a:noFill/>
          <a:ln w="38100">
            <a:solidFill>
              <a:srgbClr val="0000FF"/>
            </a:solidFill>
            <a:miter lim="800000"/>
          </a:ln>
        </p:spPr>
        <p:txBody>
          <a:bodyPr wrap="none" anchor="ctr"/>
          <a:lstStyle/>
          <a:p>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1557"/>
                                        </p:tgtEl>
                                        <p:attrNameLst>
                                          <p:attrName>style.visibility</p:attrName>
                                        </p:attrNameLst>
                                      </p:cBhvr>
                                      <p:to>
                                        <p:strVal val="visible"/>
                                      </p:to>
                                    </p:set>
                                  </p:childTnLst>
                                  <p:subTnLst>
                                    <p:set>
                                      <p:cBhvr override="childStyle">
                                        <p:cTn dur="1" fill="hold" display="0" masterRel="nextClick" afterEffect="1"/>
                                        <p:tgtEl>
                                          <p:spTgt spid="151557"/>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1558"/>
                                        </p:tgtEl>
                                        <p:attrNameLst>
                                          <p:attrName>style.visibility</p:attrName>
                                        </p:attrNameLst>
                                      </p:cBhvr>
                                      <p:to>
                                        <p:strVal val="visible"/>
                                      </p:to>
                                    </p:set>
                                  </p:childTnLst>
                                  <p:subTnLst>
                                    <p:set>
                                      <p:cBhvr override="childStyle">
                                        <p:cTn dur="1" fill="hold" display="0" masterRel="nextClick" afterEffect="1"/>
                                        <p:tgtEl>
                                          <p:spTgt spid="151558"/>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15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7" grpId="0" animBg="1"/>
      <p:bldP spid="151558" grpId="0" animBg="1"/>
      <p:bldP spid="151559"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灯片编号占位符 1"/>
          <p:cNvSpPr>
            <a:spLocks noGrp="1"/>
          </p:cNvSpPr>
          <p:nvPr>
            <p:ph type="sldNum" sz="quarter" idx="12"/>
          </p:nvPr>
        </p:nvSpPr>
        <p:spPr>
          <a:noFill/>
        </p:spPr>
        <p:txBody>
          <a:bodyPr/>
          <a:lstStyle/>
          <a:p>
            <a:fld id="{CC7A9C4F-3440-4167-A95B-D381A95EA311}" type="slidenum">
              <a:rPr lang="ja-JP" altLang="en-US"/>
            </a:fld>
            <a:endParaRPr lang="en-US" altLang="ja-JP"/>
          </a:p>
        </p:txBody>
      </p:sp>
      <p:sp>
        <p:nvSpPr>
          <p:cNvPr id="14341" name="Rectangle 4"/>
          <p:cNvSpPr>
            <a:spLocks noChangeArrowheads="1"/>
          </p:cNvSpPr>
          <p:nvPr/>
        </p:nvSpPr>
        <p:spPr bwMode="auto">
          <a:xfrm>
            <a:off x="249381" y="382587"/>
            <a:ext cx="8443357" cy="765175"/>
          </a:xfrm>
          <a:prstGeom prst="rect">
            <a:avLst/>
          </a:prstGeom>
          <a:noFill/>
          <a:ln w="9525">
            <a:noFill/>
            <a:miter lim="800000"/>
          </a:ln>
        </p:spPr>
        <p:txBody>
          <a:bodyPr anchor="b"/>
          <a:lstStyle/>
          <a:p>
            <a:pPr indent="176530"/>
            <a:r>
              <a:rPr lang="en-US" altLang="zh-CN" sz="3200" b="1" dirty="0" smtClean="0">
                <a:latin typeface="Times New Roman" panose="02020603050405020304" pitchFamily="18" charset="0"/>
                <a:ea typeface="黑体" panose="02010609060101010101" pitchFamily="2" charset="-122"/>
              </a:rPr>
              <a:t>2.4.3  </a:t>
            </a:r>
            <a:r>
              <a:rPr lang="zh-CN" altLang="en-US" sz="3200" b="1" dirty="0">
                <a:latin typeface="Times New Roman" panose="02020603050405020304" pitchFamily="18" charset="0"/>
                <a:ea typeface="黑体" panose="02010609060101010101" pitchFamily="2" charset="-122"/>
              </a:rPr>
              <a:t>产生式系统的例子</a:t>
            </a:r>
            <a:r>
              <a:rPr lang="en-US" altLang="zh-CN" sz="3200" b="1" dirty="0">
                <a:latin typeface="Times New Roman" panose="02020603050405020304" pitchFamily="18" charset="0"/>
                <a:ea typeface="黑体" panose="02010609060101010101" pitchFamily="2" charset="-122"/>
              </a:rPr>
              <a:t>——</a:t>
            </a:r>
            <a:r>
              <a:rPr lang="zh-CN" altLang="en-US" sz="3200" b="1" dirty="0">
                <a:latin typeface="Times New Roman" panose="02020603050405020304" pitchFamily="18" charset="0"/>
                <a:ea typeface="黑体" panose="02010609060101010101" pitchFamily="2" charset="-122"/>
              </a:rPr>
              <a:t>动物识别系统</a:t>
            </a:r>
            <a:endParaRPr lang="zh-CN" altLang="en-US" sz="3200" b="1" dirty="0">
              <a:latin typeface="Times New Roman" panose="02020603050405020304" pitchFamily="18" charset="0"/>
              <a:ea typeface="黑体" panose="02010609060101010101" pitchFamily="2" charset="-122"/>
            </a:endParaRPr>
          </a:p>
        </p:txBody>
      </p:sp>
      <p:sp>
        <p:nvSpPr>
          <p:cNvPr id="37890" name="灯片编号占位符 5"/>
          <p:cNvSpPr txBox="1">
            <a:spLocks noGrp="1"/>
          </p:cNvSpPr>
          <p:nvPr/>
        </p:nvSpPr>
        <p:spPr>
          <a:xfrm>
            <a:off x="7010400" y="6307138"/>
            <a:ext cx="1905000" cy="474662"/>
          </a:xfrm>
          <a:prstGeom prst="rect">
            <a:avLst/>
          </a:prstGeom>
          <a:noFill/>
          <a:ln>
            <a:noFill/>
          </a:ln>
          <a:effectLst/>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400" b="0" dirty="0">
                <a:latin typeface="Tahoma" panose="020B0604030504040204" pitchFamily="34" charset="0"/>
              </a:rPr>
            </a:fld>
            <a:endParaRPr lang="zh-CN" altLang="en-US" sz="1400" b="0" dirty="0">
              <a:latin typeface="Tahoma" panose="020B0604030504040204" pitchFamily="34" charset="0"/>
            </a:endParaRPr>
          </a:p>
        </p:txBody>
      </p:sp>
      <p:sp>
        <p:nvSpPr>
          <p:cNvPr id="705555" name="Rectangle 19"/>
          <p:cNvSpPr>
            <a:spLocks noGrp="1"/>
          </p:cNvSpPr>
          <p:nvPr/>
        </p:nvSpPr>
        <p:spPr>
          <a:xfrm>
            <a:off x="557529" y="2203450"/>
            <a:ext cx="7968953" cy="4103688"/>
          </a:xfrm>
          <a:prstGeom prst="rect">
            <a:avLst/>
          </a:prstGeom>
          <a:noFill/>
          <a:ln w="9525">
            <a:noFill/>
          </a:ln>
        </p:spPr>
        <p:txBody>
          <a:bodyPr vert="horz" wrap="square" lIns="91440" tIns="45720" rIns="91440" bIns="45720" anchor="t"/>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Blip>
                <a:blip r:embed="rId1"/>
              </a:buBlip>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Blip>
                <a:blip r:embed="rId2"/>
              </a:buBlip>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Blip>
                <a:blip r:embed="rId1"/>
              </a:buBlip>
              <a:defRPr kumimoji="1" sz="20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Blip>
                <a:blip r:embed="rId3"/>
              </a:buBlip>
              <a:defRPr kumimoji="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mn-lt"/>
                <a:ea typeface="+mn-ea"/>
              </a:defRPr>
            </a:lvl9pPr>
          </a:lstStyle>
          <a:p>
            <a:pPr eaLnBrk="1" hangingPunct="1">
              <a:lnSpc>
                <a:spcPct val="80000"/>
              </a:lnSpc>
              <a:buFont typeface="Wingdings" panose="05000000000000000000" pitchFamily="2" charset="2"/>
              <a:buChar char="n"/>
            </a:pPr>
            <a:r>
              <a:rPr lang="zh-CN" altLang="en-US" sz="2400" b="1" dirty="0">
                <a:solidFill>
                  <a:schemeClr val="folHlink"/>
                </a:solidFill>
                <a:latin typeface="仿宋" panose="02010609060101010101" pitchFamily="49" charset="-122"/>
                <a:ea typeface="仿宋" panose="02010609060101010101" pitchFamily="49" charset="-122"/>
              </a:rPr>
              <a:t>现改变初始条件，即初始综合数据库包含有如下事实：</a:t>
            </a:r>
            <a:endParaRPr lang="zh-CN" altLang="en-US" sz="2400" b="1" dirty="0">
              <a:latin typeface="仿宋" panose="02010609060101010101" pitchFamily="49" charset="-122"/>
              <a:ea typeface="仿宋" panose="02010609060101010101" pitchFamily="49" charset="-122"/>
            </a:endParaRPr>
          </a:p>
          <a:p>
            <a:pPr eaLnBrk="1" hangingPunct="1">
              <a:lnSpc>
                <a:spcPct val="80000"/>
              </a:lnSpc>
              <a:buNone/>
            </a:pPr>
            <a:r>
              <a:rPr lang="en-US" altLang="zh-CN" sz="2400" b="1" dirty="0">
                <a:latin typeface="仿宋" panose="02010609060101010101" pitchFamily="49" charset="-122"/>
                <a:ea typeface="仿宋" panose="02010609060101010101" pitchFamily="49" charset="-122"/>
              </a:rPr>
              <a:t>    f1</a:t>
            </a:r>
            <a:r>
              <a:rPr lang="zh-CN" altLang="en-US" sz="2400" b="1" dirty="0">
                <a:latin typeface="仿宋" panose="02010609060101010101" pitchFamily="49" charset="-122"/>
                <a:ea typeface="仿宋" panose="02010609060101010101" pitchFamily="49" charset="-122"/>
              </a:rPr>
              <a:t>：某动物有毛发。</a:t>
            </a:r>
            <a:endParaRPr lang="zh-CN" altLang="en-US" sz="2400" b="1" dirty="0">
              <a:latin typeface="仿宋" panose="02010609060101010101" pitchFamily="49" charset="-122"/>
              <a:ea typeface="仿宋" panose="02010609060101010101" pitchFamily="49" charset="-122"/>
            </a:endParaRPr>
          </a:p>
          <a:p>
            <a:pPr eaLnBrk="1" hangingPunct="1">
              <a:lnSpc>
                <a:spcPct val="80000"/>
              </a:lnSpc>
              <a:buNone/>
            </a:pPr>
            <a:r>
              <a:rPr lang="en-US" altLang="zh-CN" sz="2400" b="1" dirty="0">
                <a:latin typeface="仿宋" panose="02010609060101010101" pitchFamily="49" charset="-122"/>
                <a:ea typeface="仿宋" panose="02010609060101010101" pitchFamily="49" charset="-122"/>
              </a:rPr>
              <a:t>    f2</a:t>
            </a:r>
            <a:r>
              <a:rPr lang="zh-CN" altLang="en-US" sz="2400" b="1" dirty="0">
                <a:latin typeface="仿宋" panose="02010609060101010101" pitchFamily="49" charset="-122"/>
                <a:ea typeface="仿宋" panose="02010609060101010101" pitchFamily="49" charset="-122"/>
              </a:rPr>
              <a:t>：吃肉。</a:t>
            </a:r>
            <a:endParaRPr lang="zh-CN" altLang="en-US" sz="2400" b="1" dirty="0">
              <a:latin typeface="仿宋" panose="02010609060101010101" pitchFamily="49" charset="-122"/>
              <a:ea typeface="仿宋" panose="02010609060101010101" pitchFamily="49" charset="-122"/>
            </a:endParaRPr>
          </a:p>
          <a:p>
            <a:pPr eaLnBrk="1" hangingPunct="1">
              <a:lnSpc>
                <a:spcPct val="80000"/>
              </a:lnSpc>
              <a:buNone/>
            </a:pPr>
            <a:r>
              <a:rPr lang="en-US" altLang="zh-CN" sz="2400" b="1" dirty="0">
                <a:latin typeface="仿宋" panose="02010609060101010101" pitchFamily="49" charset="-122"/>
                <a:ea typeface="仿宋" panose="02010609060101010101" pitchFamily="49" charset="-122"/>
              </a:rPr>
              <a:t>    f3</a:t>
            </a:r>
            <a:r>
              <a:rPr lang="zh-CN" altLang="en-US" sz="2400" b="1" dirty="0">
                <a:latin typeface="仿宋" panose="02010609060101010101" pitchFamily="49" charset="-122"/>
                <a:ea typeface="仿宋" panose="02010609060101010101" pitchFamily="49" charset="-122"/>
              </a:rPr>
              <a:t>：黄褐色。</a:t>
            </a:r>
            <a:endParaRPr lang="zh-CN" altLang="en-US" sz="2400" b="1" dirty="0">
              <a:latin typeface="仿宋" panose="02010609060101010101" pitchFamily="49" charset="-122"/>
              <a:ea typeface="仿宋" panose="02010609060101010101" pitchFamily="49" charset="-122"/>
            </a:endParaRPr>
          </a:p>
          <a:p>
            <a:pPr eaLnBrk="1" hangingPunct="1">
              <a:lnSpc>
                <a:spcPct val="80000"/>
              </a:lnSpc>
              <a:buNone/>
            </a:pPr>
            <a:r>
              <a:rPr lang="en-US" altLang="zh-CN" sz="2400" b="1" dirty="0">
                <a:latin typeface="仿宋" panose="02010609060101010101" pitchFamily="49" charset="-122"/>
                <a:ea typeface="仿宋" panose="02010609060101010101" pitchFamily="49" charset="-122"/>
              </a:rPr>
              <a:t>    f4</a:t>
            </a:r>
            <a:r>
              <a:rPr lang="zh-CN" altLang="en-US" sz="2400" b="1" dirty="0">
                <a:latin typeface="仿宋" panose="02010609060101010101" pitchFamily="49" charset="-122"/>
                <a:ea typeface="仿宋" panose="02010609060101010101" pitchFamily="49" charset="-122"/>
              </a:rPr>
              <a:t>：有黑色条纹。</a:t>
            </a:r>
            <a:endParaRPr lang="zh-CN" altLang="en-US" sz="2400" b="1" dirty="0">
              <a:latin typeface="仿宋" panose="02010609060101010101" pitchFamily="49" charset="-122"/>
              <a:ea typeface="仿宋" panose="02010609060101010101" pitchFamily="49" charset="-122"/>
            </a:endParaRPr>
          </a:p>
          <a:p>
            <a:pPr eaLnBrk="1" hangingPunct="1">
              <a:lnSpc>
                <a:spcPct val="80000"/>
              </a:lnSpc>
              <a:buNone/>
            </a:pPr>
            <a:endParaRPr lang="zh-CN" altLang="en-US" sz="2400" b="1" dirty="0">
              <a:latin typeface="仿宋" panose="02010609060101010101" pitchFamily="49" charset="-122"/>
              <a:ea typeface="仿宋" panose="02010609060101010101" pitchFamily="49" charset="-122"/>
            </a:endParaRPr>
          </a:p>
          <a:p>
            <a:pPr eaLnBrk="1" hangingPunct="1">
              <a:lnSpc>
                <a:spcPct val="80000"/>
              </a:lnSpc>
              <a:buFont typeface="Wingdings" panose="05000000000000000000" pitchFamily="2" charset="2"/>
              <a:buChar char="n"/>
            </a:pPr>
            <a:r>
              <a:rPr lang="zh-CN" altLang="en-US" sz="2400" b="1" dirty="0">
                <a:latin typeface="仿宋" panose="02010609060101010101" pitchFamily="49" charset="-122"/>
                <a:ea typeface="仿宋" panose="02010609060101010101" pitchFamily="49" charset="-122"/>
              </a:rPr>
              <a:t>求通过产生式系统得到的目标结果，即该动物是什么？</a:t>
            </a:r>
            <a:endParaRPr lang="zh-CN" altLang="en-US" sz="2400" b="1" dirty="0">
              <a:latin typeface="仿宋" panose="02010609060101010101" pitchFamily="49" charset="-122"/>
              <a:ea typeface="仿宋" panose="02010609060101010101" pitchFamily="49" charset="-122"/>
            </a:endParaRPr>
          </a:p>
          <a:p>
            <a:pPr eaLnBrk="1" hangingPunct="1">
              <a:lnSpc>
                <a:spcPct val="80000"/>
              </a:lnSpc>
              <a:buNone/>
            </a:pPr>
            <a:r>
              <a:rPr lang="zh-CN" altLang="en-US" sz="2400" b="1" dirty="0">
                <a:latin typeface="仿宋" panose="02010609060101010101" pitchFamily="49" charset="-122"/>
                <a:ea typeface="仿宋" panose="02010609060101010101" pitchFamily="49" charset="-122"/>
              </a:rPr>
              <a:t>     </a:t>
            </a:r>
            <a:endParaRPr lang="zh-CN" altLang="en-US" sz="2400" b="1" dirty="0">
              <a:latin typeface="仿宋" panose="02010609060101010101" pitchFamily="49" charset="-122"/>
              <a:ea typeface="仿宋" panose="02010609060101010101" pitchFamily="49" charset="-122"/>
            </a:endParaRPr>
          </a:p>
          <a:p>
            <a:pPr eaLnBrk="1" hangingPunct="1">
              <a:lnSpc>
                <a:spcPct val="80000"/>
              </a:lnSpc>
              <a:buNone/>
            </a:pPr>
            <a:r>
              <a:rPr lang="zh-CN" altLang="en-US" b="1" dirty="0">
                <a:latin typeface="仿宋" panose="02010609060101010101" pitchFamily="49" charset="-122"/>
                <a:ea typeface="仿宋" panose="02010609060101010101" pitchFamily="49" charset="-122"/>
              </a:rPr>
              <a:t>   该系统的运行结果为：该动物是</a:t>
            </a:r>
            <a:r>
              <a:rPr lang="zh-CN" altLang="en-US" b="1" dirty="0">
                <a:solidFill>
                  <a:srgbClr val="3333FF"/>
                </a:solidFill>
                <a:latin typeface="仿宋" panose="02010609060101010101" pitchFamily="49" charset="-122"/>
                <a:ea typeface="仿宋" panose="02010609060101010101" pitchFamily="49" charset="-122"/>
              </a:rPr>
              <a:t>老虎</a:t>
            </a:r>
            <a:endParaRPr lang="zh-CN" altLang="en-US" b="1" dirty="0">
              <a:solidFill>
                <a:srgbClr val="3333FF"/>
              </a:solidFill>
              <a:latin typeface="仿宋" panose="02010609060101010101" pitchFamily="49" charset="-122"/>
              <a:ea typeface="仿宋" panose="02010609060101010101" pitchFamily="49" charset="-122"/>
            </a:endParaRPr>
          </a:p>
          <a:p>
            <a:pPr eaLnBrk="1" hangingPunct="1">
              <a:lnSpc>
                <a:spcPct val="80000"/>
              </a:lnSpc>
            </a:pPr>
            <a:endParaRPr lang="zh-CN" altLang="en-US" sz="2400" b="1" dirty="0">
              <a:latin typeface="仿宋" panose="02010609060101010101" pitchFamily="49" charset="-122"/>
              <a:ea typeface="仿宋" panose="02010609060101010101" pitchFamily="49" charset="-122"/>
            </a:endParaRPr>
          </a:p>
        </p:txBody>
      </p:sp>
      <p:sp>
        <p:nvSpPr>
          <p:cNvPr id="37892" name="Rectangle 22"/>
          <p:cNvSpPr/>
          <p:nvPr/>
        </p:nvSpPr>
        <p:spPr>
          <a:xfrm>
            <a:off x="344805" y="1439701"/>
            <a:ext cx="7772400" cy="609600"/>
          </a:xfrm>
          <a:prstGeom prst="rect">
            <a:avLst/>
          </a:prstGeom>
          <a:noFill/>
          <a:ln w="9525">
            <a:noFill/>
          </a:ln>
        </p:spPr>
        <p:txBody>
          <a:bodyPr/>
          <a:lstStyle/>
          <a:p>
            <a:pPr marL="342900" indent="-342900" algn="just">
              <a:lnSpc>
                <a:spcPct val="90000"/>
              </a:lnSpc>
              <a:spcBef>
                <a:spcPct val="20000"/>
              </a:spcBef>
              <a:buClr>
                <a:schemeClr val="folHlink"/>
              </a:buClr>
              <a:buSzPct val="60000"/>
              <a:buFont typeface="Wingdings" panose="05000000000000000000" pitchFamily="2" charset="2"/>
              <a:buBlip>
                <a:blip r:embed="rId1"/>
              </a:buBlip>
            </a:pPr>
            <a:r>
              <a:rPr lang="zh-CN" altLang="en-US" sz="2800" dirty="0">
                <a:latin typeface="黑体" panose="02010609060101010101" pitchFamily="2" charset="-122"/>
                <a:ea typeface="黑体" panose="02010609060101010101" pitchFamily="2" charset="-122"/>
              </a:rPr>
              <a:t>例题</a:t>
            </a:r>
            <a:r>
              <a:rPr lang="en-US" altLang="zh-CN" sz="2800" dirty="0">
                <a:latin typeface="黑体" panose="02010609060101010101" pitchFamily="2" charset="-122"/>
                <a:ea typeface="黑体" panose="02010609060101010101" pitchFamily="2" charset="-122"/>
              </a:rPr>
              <a:t>-</a:t>
            </a:r>
            <a:r>
              <a:rPr lang="zh-CN" altLang="en-US" sz="2800" dirty="0">
                <a:solidFill>
                  <a:srgbClr val="3333FF"/>
                </a:solidFill>
                <a:latin typeface="黑体" panose="02010609060101010101" pitchFamily="2" charset="-122"/>
                <a:ea typeface="黑体" panose="02010609060101010101" pitchFamily="2" charset="-122"/>
              </a:rPr>
              <a:t>动物识别系统</a:t>
            </a:r>
            <a:endParaRPr lang="en-US" altLang="zh-CN" sz="2800" dirty="0">
              <a:solidFill>
                <a:srgbClr val="3333FF"/>
              </a:solidFill>
              <a:latin typeface="黑体" panose="02010609060101010101" pitchFamily="2" charset="-122"/>
              <a:ea typeface="黑体" panose="02010609060101010101" pitchFamily="2" charset="-122"/>
            </a:endParaRPr>
          </a:p>
          <a:p>
            <a:pPr marL="342900" indent="-342900" algn="just">
              <a:lnSpc>
                <a:spcPct val="90000"/>
              </a:lnSpc>
              <a:spcBef>
                <a:spcPct val="20000"/>
              </a:spcBef>
              <a:buClr>
                <a:schemeClr val="folHlink"/>
              </a:buClr>
              <a:buSzPct val="60000"/>
              <a:buFont typeface="Wingdings" panose="05000000000000000000" pitchFamily="2" charset="2"/>
              <a:buBlip>
                <a:blip r:embed="rId1"/>
              </a:buBlip>
            </a:pPr>
            <a:endParaRPr lang="zh-CN" altLang="en-US" sz="2800" dirty="0">
              <a:latin typeface="黑体" panose="02010609060101010101" pitchFamily="2" charset="-122"/>
              <a:ea typeface="黑体" panose="0201060906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05555">
                                            <p:txEl>
                                              <p:pRg st="0" end="0"/>
                                            </p:txEl>
                                          </p:spTgt>
                                        </p:tgtEl>
                                        <p:attrNameLst>
                                          <p:attrName>style.visibility</p:attrName>
                                        </p:attrNameLst>
                                      </p:cBhvr>
                                      <p:to>
                                        <p:strVal val="visible"/>
                                      </p:to>
                                    </p:set>
                                    <p:animEffect transition="in" filter="box(in)">
                                      <p:cBhvr>
                                        <p:cTn id="7" dur="500"/>
                                        <p:tgtEl>
                                          <p:spTgt spid="705555">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705555">
                                            <p:txEl>
                                              <p:pRg st="1" end="1"/>
                                            </p:txEl>
                                          </p:spTgt>
                                        </p:tgtEl>
                                        <p:attrNameLst>
                                          <p:attrName>style.visibility</p:attrName>
                                        </p:attrNameLst>
                                      </p:cBhvr>
                                      <p:to>
                                        <p:strVal val="visible"/>
                                      </p:to>
                                    </p:set>
                                    <p:animEffect transition="in" filter="box(in)">
                                      <p:cBhvr>
                                        <p:cTn id="10" dur="500"/>
                                        <p:tgtEl>
                                          <p:spTgt spid="705555">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705555">
                                            <p:txEl>
                                              <p:pRg st="2" end="2"/>
                                            </p:txEl>
                                          </p:spTgt>
                                        </p:tgtEl>
                                        <p:attrNameLst>
                                          <p:attrName>style.visibility</p:attrName>
                                        </p:attrNameLst>
                                      </p:cBhvr>
                                      <p:to>
                                        <p:strVal val="visible"/>
                                      </p:to>
                                    </p:set>
                                    <p:animEffect transition="in" filter="box(in)">
                                      <p:cBhvr>
                                        <p:cTn id="13" dur="500"/>
                                        <p:tgtEl>
                                          <p:spTgt spid="705555">
                                            <p:txEl>
                                              <p:pRg st="2" end="2"/>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705555">
                                            <p:txEl>
                                              <p:pRg st="3" end="3"/>
                                            </p:txEl>
                                          </p:spTgt>
                                        </p:tgtEl>
                                        <p:attrNameLst>
                                          <p:attrName>style.visibility</p:attrName>
                                        </p:attrNameLst>
                                      </p:cBhvr>
                                      <p:to>
                                        <p:strVal val="visible"/>
                                      </p:to>
                                    </p:set>
                                    <p:animEffect transition="in" filter="box(in)">
                                      <p:cBhvr>
                                        <p:cTn id="16" dur="500"/>
                                        <p:tgtEl>
                                          <p:spTgt spid="705555">
                                            <p:txEl>
                                              <p:pRg st="3" end="3"/>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705555">
                                            <p:txEl>
                                              <p:pRg st="4" end="4"/>
                                            </p:txEl>
                                          </p:spTgt>
                                        </p:tgtEl>
                                        <p:attrNameLst>
                                          <p:attrName>style.visibility</p:attrName>
                                        </p:attrNameLst>
                                      </p:cBhvr>
                                      <p:to>
                                        <p:strVal val="visible"/>
                                      </p:to>
                                    </p:set>
                                    <p:animEffect transition="in" filter="box(in)">
                                      <p:cBhvr>
                                        <p:cTn id="19" dur="500"/>
                                        <p:tgtEl>
                                          <p:spTgt spid="705555">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nodeType="clickEffect">
                                  <p:stCondLst>
                                    <p:cond delay="0"/>
                                  </p:stCondLst>
                                  <p:childTnLst>
                                    <p:set>
                                      <p:cBhvr>
                                        <p:cTn id="23" dur="1" fill="hold">
                                          <p:stCondLst>
                                            <p:cond delay="0"/>
                                          </p:stCondLst>
                                        </p:cTn>
                                        <p:tgtEl>
                                          <p:spTgt spid="705555">
                                            <p:txEl>
                                              <p:pRg st="6" end="6"/>
                                            </p:txEl>
                                          </p:spTgt>
                                        </p:tgtEl>
                                        <p:attrNameLst>
                                          <p:attrName>style.visibility</p:attrName>
                                        </p:attrNameLst>
                                      </p:cBhvr>
                                      <p:to>
                                        <p:strVal val="visible"/>
                                      </p:to>
                                    </p:set>
                                    <p:animEffect transition="in" filter="box(in)">
                                      <p:cBhvr>
                                        <p:cTn id="24" dur="500"/>
                                        <p:tgtEl>
                                          <p:spTgt spid="705555">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nodeType="clickEffect">
                                  <p:stCondLst>
                                    <p:cond delay="0"/>
                                  </p:stCondLst>
                                  <p:childTnLst>
                                    <p:set>
                                      <p:cBhvr>
                                        <p:cTn id="28" dur="1" fill="hold">
                                          <p:stCondLst>
                                            <p:cond delay="0"/>
                                          </p:stCondLst>
                                        </p:cTn>
                                        <p:tgtEl>
                                          <p:spTgt spid="705555">
                                            <p:txEl>
                                              <p:pRg st="8" end="8"/>
                                            </p:txEl>
                                          </p:spTgt>
                                        </p:tgtEl>
                                        <p:attrNameLst>
                                          <p:attrName>style.visibility</p:attrName>
                                        </p:attrNameLst>
                                      </p:cBhvr>
                                      <p:to>
                                        <p:strVal val="visible"/>
                                      </p:to>
                                    </p:set>
                                    <p:animEffect transition="in" filter="box(in)">
                                      <p:cBhvr>
                                        <p:cTn id="29" dur="500"/>
                                        <p:tgtEl>
                                          <p:spTgt spid="70555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灯片编号占位符 1"/>
          <p:cNvSpPr>
            <a:spLocks noGrp="1"/>
          </p:cNvSpPr>
          <p:nvPr>
            <p:ph type="sldNum" sz="quarter" idx="12"/>
          </p:nvPr>
        </p:nvSpPr>
        <p:spPr>
          <a:xfrm>
            <a:off x="4215638" y="1321012"/>
            <a:ext cx="457200" cy="441325"/>
          </a:xfrm>
          <a:noFill/>
        </p:spPr>
        <p:txBody>
          <a:bodyPr/>
          <a:lstStyle/>
          <a:p>
            <a:fld id="{CC7A9C4F-3440-4167-A95B-D381A95EA311}" type="slidenum">
              <a:rPr lang="ja-JP" altLang="en-US"/>
            </a:fld>
            <a:endParaRPr lang="en-US" altLang="ja-JP"/>
          </a:p>
        </p:txBody>
      </p:sp>
      <p:sp>
        <p:nvSpPr>
          <p:cNvPr id="14341" name="Rectangle 4"/>
          <p:cNvSpPr>
            <a:spLocks noChangeArrowheads="1"/>
          </p:cNvSpPr>
          <p:nvPr/>
        </p:nvSpPr>
        <p:spPr bwMode="auto">
          <a:xfrm>
            <a:off x="314008" y="387741"/>
            <a:ext cx="7274324" cy="765175"/>
          </a:xfrm>
          <a:prstGeom prst="rect">
            <a:avLst/>
          </a:prstGeom>
          <a:noFill/>
          <a:ln w="9525">
            <a:noFill/>
            <a:miter lim="800000"/>
          </a:ln>
        </p:spPr>
        <p:txBody>
          <a:bodyPr anchor="b"/>
          <a:lstStyle/>
          <a:p>
            <a:pPr indent="176530"/>
            <a:r>
              <a:rPr lang="en-US" altLang="zh-CN" sz="3600" b="1" dirty="0" smtClean="0">
                <a:latin typeface="仿宋" panose="02010609060101010101" pitchFamily="49" charset="-122"/>
                <a:ea typeface="仿宋" panose="02010609060101010101" pitchFamily="49" charset="-122"/>
              </a:rPr>
              <a:t>2.4.3  </a:t>
            </a:r>
            <a:r>
              <a:rPr lang="zh-CN" altLang="en-US" sz="3600" b="1" dirty="0">
                <a:latin typeface="仿宋" panose="02010609060101010101" pitchFamily="49" charset="-122"/>
                <a:ea typeface="仿宋" panose="02010609060101010101" pitchFamily="49" charset="-122"/>
              </a:rPr>
              <a:t>产生式系统应用</a:t>
            </a:r>
            <a:endParaRPr lang="zh-CN" altLang="en-US" sz="3600" b="1" dirty="0">
              <a:latin typeface="仿宋" panose="02010609060101010101" pitchFamily="49" charset="-122"/>
              <a:ea typeface="仿宋" panose="02010609060101010101" pitchFamily="49" charset="-122"/>
            </a:endParaRPr>
          </a:p>
        </p:txBody>
      </p:sp>
      <p:sp>
        <p:nvSpPr>
          <p:cNvPr id="37890" name="灯片编号占位符 5"/>
          <p:cNvSpPr txBox="1">
            <a:spLocks noGrp="1"/>
          </p:cNvSpPr>
          <p:nvPr/>
        </p:nvSpPr>
        <p:spPr>
          <a:xfrm>
            <a:off x="7010400" y="6307138"/>
            <a:ext cx="1905000" cy="474662"/>
          </a:xfrm>
          <a:prstGeom prst="rect">
            <a:avLst/>
          </a:prstGeom>
          <a:noFill/>
          <a:ln>
            <a:noFill/>
          </a:ln>
          <a:effectLst/>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400" b="0" dirty="0">
                <a:latin typeface="Tahoma" panose="020B0604030504040204" pitchFamily="34" charset="0"/>
              </a:rPr>
            </a:fld>
            <a:endParaRPr lang="zh-CN" altLang="en-US" sz="1400" b="0" dirty="0">
              <a:latin typeface="Tahoma" panose="020B0604030504040204" pitchFamily="34" charset="0"/>
            </a:endParaRPr>
          </a:p>
        </p:txBody>
      </p:sp>
      <p:sp>
        <p:nvSpPr>
          <p:cNvPr id="41987" name="Rectangle 2"/>
          <p:cNvSpPr>
            <a:spLocks noGrp="1"/>
          </p:cNvSpPr>
          <p:nvPr/>
        </p:nvSpPr>
        <p:spPr>
          <a:xfrm>
            <a:off x="240983" y="2395413"/>
            <a:ext cx="8455025" cy="863600"/>
          </a:xfrm>
          <a:prstGeom prst="rect">
            <a:avLst/>
          </a:prstGeom>
          <a:noFill/>
          <a:ln w="9525">
            <a:noFill/>
          </a:ln>
        </p:spPr>
        <p:txBody>
          <a:bodyPr vert="horz" wrap="square" lIns="91440" tIns="45720" rIns="91440" bIns="45720" anchor="t"/>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Blip>
                <a:blip r:embed="rId1"/>
              </a:buBlip>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Blip>
                <a:blip r:embed="rId2"/>
              </a:buBlip>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Blip>
                <a:blip r:embed="rId1"/>
              </a:buBlip>
              <a:defRPr kumimoji="1" sz="20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Blip>
                <a:blip r:embed="rId3"/>
              </a:buBlip>
              <a:defRPr kumimoji="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mn-lt"/>
                <a:ea typeface="+mn-ea"/>
              </a:defRPr>
            </a:lvl9pPr>
          </a:lstStyle>
          <a:p>
            <a:pPr eaLnBrk="1" hangingPunct="1">
              <a:buFont typeface="Wingdings" panose="05000000000000000000" pitchFamily="2" charset="2"/>
              <a:buChar char="n"/>
            </a:pPr>
            <a:r>
              <a:rPr lang="zh-CN" altLang="en-US" sz="1800" b="1" dirty="0">
                <a:latin typeface="仿宋" panose="02010609060101010101" pitchFamily="49" charset="-122"/>
                <a:ea typeface="仿宋" panose="02010609060101010101" pitchFamily="49" charset="-122"/>
                <a:cs typeface="Arial" panose="020B0604020202020204" pitchFamily="34" charset="0"/>
                <a:hlinkClick r:id="rId4"/>
              </a:rPr>
              <a:t>基于产生式规则的二维不规则零件的排料算法</a:t>
            </a:r>
            <a:endParaRPr lang="zh-CN" altLang="en-US" sz="1800" b="1" dirty="0">
              <a:latin typeface="仿宋" panose="02010609060101010101" pitchFamily="49" charset="-122"/>
              <a:ea typeface="仿宋" panose="02010609060101010101" pitchFamily="49" charset="-122"/>
              <a:cs typeface="Arial" panose="020B0604020202020204" pitchFamily="34" charset="0"/>
            </a:endParaRPr>
          </a:p>
          <a:p>
            <a:pPr eaLnBrk="1" hangingPunct="1">
              <a:buNone/>
            </a:pPr>
            <a:r>
              <a:rPr lang="zh-CN" altLang="en-US" sz="1800" b="1" dirty="0">
                <a:latin typeface="仿宋" panose="02010609060101010101" pitchFamily="49" charset="-122"/>
                <a:ea typeface="仿宋" panose="02010609060101010101" pitchFamily="49" charset="-122"/>
              </a:rPr>
              <a:t>     徐彦欣 </a:t>
            </a:r>
            <a:r>
              <a:rPr lang="en-US" altLang="zh-CN" sz="1800" b="1" dirty="0">
                <a:latin typeface="仿宋" panose="02010609060101010101" pitchFamily="49" charset="-122"/>
                <a:ea typeface="仿宋" panose="02010609060101010101" pitchFamily="49" charset="-122"/>
              </a:rPr>
              <a:t>- </a:t>
            </a:r>
            <a:r>
              <a:rPr lang="zh-CN" altLang="en-US" sz="1800" b="1" dirty="0">
                <a:latin typeface="仿宋" panose="02010609060101010101" pitchFamily="49" charset="-122"/>
                <a:ea typeface="仿宋" panose="02010609060101010101" pitchFamily="49" charset="-122"/>
              </a:rPr>
              <a:t>小型微型计算机系统</a:t>
            </a:r>
            <a:r>
              <a:rPr lang="en-US" altLang="zh-CN" sz="1800" b="1" dirty="0">
                <a:latin typeface="仿宋" panose="02010609060101010101" pitchFamily="49" charset="-122"/>
                <a:ea typeface="仿宋" panose="02010609060101010101" pitchFamily="49" charset="-122"/>
              </a:rPr>
              <a:t>, 1998 - cqvip.com </a:t>
            </a:r>
            <a:endParaRPr lang="zh-CN" altLang="en-US" sz="1800" b="1" dirty="0">
              <a:latin typeface="仿宋" panose="02010609060101010101" pitchFamily="49" charset="-122"/>
              <a:ea typeface="仿宋" panose="02010609060101010101" pitchFamily="49" charset="-122"/>
            </a:endParaRPr>
          </a:p>
        </p:txBody>
      </p:sp>
      <p:sp>
        <p:nvSpPr>
          <p:cNvPr id="41988" name="Rectangle 5"/>
          <p:cNvSpPr/>
          <p:nvPr/>
        </p:nvSpPr>
        <p:spPr>
          <a:xfrm>
            <a:off x="240983" y="3213100"/>
            <a:ext cx="8455025" cy="863600"/>
          </a:xfrm>
          <a:prstGeom prst="rect">
            <a:avLst/>
          </a:prstGeom>
          <a:noFill/>
          <a:ln w="9525">
            <a:noFill/>
          </a:ln>
        </p:spPr>
        <p:txBody>
          <a:bodyPr/>
          <a:lstStyle/>
          <a:p>
            <a:pPr marL="342900" indent="-342900">
              <a:spcBef>
                <a:spcPct val="20000"/>
              </a:spcBef>
              <a:buClr>
                <a:schemeClr val="folHlink"/>
              </a:buClr>
              <a:buSzPct val="60000"/>
              <a:buFont typeface="Wingdings" panose="05000000000000000000" pitchFamily="2" charset="2"/>
              <a:buBlip>
                <a:blip r:embed="rId1"/>
              </a:buBlip>
            </a:pPr>
            <a:r>
              <a:rPr lang="zh-CN" altLang="en-US" sz="1800" b="1" dirty="0">
                <a:latin typeface="仿宋" panose="02010609060101010101" pitchFamily="49" charset="-122"/>
                <a:ea typeface="仿宋" panose="02010609060101010101" pitchFamily="49" charset="-122"/>
                <a:hlinkClick r:id="rId5"/>
              </a:rPr>
              <a:t>一个基于产生式系统的花稿轮廓识别方法</a:t>
            </a:r>
            <a:endParaRPr lang="zh-CN" altLang="en-US" sz="1800" b="1" dirty="0">
              <a:latin typeface="仿宋" panose="02010609060101010101" pitchFamily="49" charset="-122"/>
              <a:ea typeface="仿宋" panose="02010609060101010101" pitchFamily="49" charset="-122"/>
            </a:endParaRPr>
          </a:p>
          <a:p>
            <a:pPr marL="342900" indent="-342900">
              <a:spcBef>
                <a:spcPct val="20000"/>
              </a:spcBef>
              <a:buClr>
                <a:schemeClr val="folHlink"/>
              </a:buClr>
              <a:buSzPct val="60000"/>
              <a:buFont typeface="Wingdings" panose="05000000000000000000" pitchFamily="2" charset="2"/>
            </a:pPr>
            <a:r>
              <a:rPr lang="zh-CN" altLang="en-US" sz="1800" b="1" dirty="0">
                <a:latin typeface="仿宋" panose="02010609060101010101" pitchFamily="49" charset="-122"/>
                <a:ea typeface="仿宋" panose="02010609060101010101" pitchFamily="49" charset="-122"/>
              </a:rPr>
              <a:t>     汪向前， 朱桂林 </a:t>
            </a:r>
            <a:r>
              <a:rPr lang="en-US" altLang="zh-CN" sz="1800" b="1" dirty="0">
                <a:latin typeface="仿宋" panose="02010609060101010101" pitchFamily="49" charset="-122"/>
                <a:ea typeface="仿宋" panose="02010609060101010101" pitchFamily="49" charset="-122"/>
              </a:rPr>
              <a:t>- </a:t>
            </a:r>
            <a:r>
              <a:rPr lang="zh-CN" altLang="en-US" sz="1800" b="1" dirty="0">
                <a:latin typeface="仿宋" panose="02010609060101010101" pitchFamily="49" charset="-122"/>
                <a:ea typeface="仿宋" panose="02010609060101010101" pitchFamily="49" charset="-122"/>
              </a:rPr>
              <a:t>计算机辅助设计与图形学学报</a:t>
            </a:r>
            <a:r>
              <a:rPr lang="en-US" altLang="zh-CN" sz="1800" b="1" dirty="0">
                <a:latin typeface="仿宋" panose="02010609060101010101" pitchFamily="49" charset="-122"/>
                <a:ea typeface="仿宋" panose="02010609060101010101" pitchFamily="49" charset="-122"/>
              </a:rPr>
              <a:t>, </a:t>
            </a:r>
            <a:endParaRPr lang="zh-CN" altLang="en-US" sz="1800" b="1" dirty="0">
              <a:latin typeface="仿宋" panose="02010609060101010101" pitchFamily="49" charset="-122"/>
              <a:ea typeface="仿宋" panose="02010609060101010101" pitchFamily="49" charset="-122"/>
            </a:endParaRPr>
          </a:p>
        </p:txBody>
      </p:sp>
      <p:sp>
        <p:nvSpPr>
          <p:cNvPr id="41989" name="Rectangle 6"/>
          <p:cNvSpPr/>
          <p:nvPr/>
        </p:nvSpPr>
        <p:spPr>
          <a:xfrm>
            <a:off x="240983" y="4148138"/>
            <a:ext cx="8455025" cy="863600"/>
          </a:xfrm>
          <a:prstGeom prst="rect">
            <a:avLst/>
          </a:prstGeom>
          <a:noFill/>
          <a:ln w="9525">
            <a:noFill/>
          </a:ln>
        </p:spPr>
        <p:txBody>
          <a:bodyPr/>
          <a:lstStyle/>
          <a:p>
            <a:pPr marL="342900" indent="-342900">
              <a:spcBef>
                <a:spcPct val="20000"/>
              </a:spcBef>
              <a:buClr>
                <a:schemeClr val="folHlink"/>
              </a:buClr>
              <a:buSzPct val="60000"/>
              <a:buFont typeface="Wingdings" panose="05000000000000000000" pitchFamily="2" charset="2"/>
              <a:buBlip>
                <a:blip r:embed="rId1"/>
              </a:buBlip>
            </a:pPr>
            <a:r>
              <a:rPr lang="zh-CN" altLang="en-US" sz="1800" b="1" dirty="0">
                <a:latin typeface="仿宋" panose="02010609060101010101" pitchFamily="49" charset="-122"/>
                <a:ea typeface="仿宋" panose="02010609060101010101" pitchFamily="49" charset="-122"/>
                <a:hlinkClick r:id="rId6"/>
              </a:rPr>
              <a:t>一种基于产生式规则的造林专家系统的设计与实现</a:t>
            </a:r>
            <a:endParaRPr lang="zh-CN" altLang="en-US" sz="1800" b="1" dirty="0">
              <a:latin typeface="仿宋" panose="02010609060101010101" pitchFamily="49" charset="-122"/>
              <a:ea typeface="仿宋" panose="02010609060101010101" pitchFamily="49" charset="-122"/>
            </a:endParaRPr>
          </a:p>
          <a:p>
            <a:pPr marL="342900" indent="-342900">
              <a:spcBef>
                <a:spcPct val="20000"/>
              </a:spcBef>
              <a:buClr>
                <a:schemeClr val="folHlink"/>
              </a:buClr>
              <a:buSzPct val="60000"/>
              <a:buFont typeface="Wingdings" panose="05000000000000000000" pitchFamily="2" charset="2"/>
            </a:pPr>
            <a:r>
              <a:rPr lang="zh-CN" altLang="en-US" sz="1800" b="1" dirty="0">
                <a:latin typeface="仿宋" panose="02010609060101010101" pitchFamily="49" charset="-122"/>
                <a:ea typeface="仿宋" panose="02010609060101010101" pitchFamily="49" charset="-122"/>
              </a:rPr>
              <a:t>     丁全龙， 吴保国 </a:t>
            </a:r>
            <a:r>
              <a:rPr lang="en-US" altLang="zh-CN" sz="1800" b="1" dirty="0">
                <a:latin typeface="仿宋" panose="02010609060101010101" pitchFamily="49" charset="-122"/>
                <a:ea typeface="仿宋" panose="02010609060101010101" pitchFamily="49" charset="-122"/>
              </a:rPr>
              <a:t>- </a:t>
            </a:r>
            <a:r>
              <a:rPr lang="zh-CN" altLang="en-US" sz="1800" b="1" dirty="0">
                <a:latin typeface="仿宋" panose="02010609060101010101" pitchFamily="49" charset="-122"/>
                <a:ea typeface="仿宋" panose="02010609060101010101" pitchFamily="49" charset="-122"/>
              </a:rPr>
              <a:t>农业网络信息</a:t>
            </a:r>
            <a:r>
              <a:rPr lang="en-US" altLang="zh-CN" sz="1800" b="1" dirty="0">
                <a:latin typeface="仿宋" panose="02010609060101010101" pitchFamily="49" charset="-122"/>
                <a:ea typeface="仿宋" panose="02010609060101010101" pitchFamily="49" charset="-122"/>
              </a:rPr>
              <a:t>, 2006 - cqvip.com </a:t>
            </a:r>
            <a:endParaRPr lang="zh-CN" altLang="en-US" sz="1800" b="1" dirty="0">
              <a:latin typeface="仿宋" panose="02010609060101010101" pitchFamily="49" charset="-122"/>
              <a:ea typeface="仿宋" panose="02010609060101010101" pitchFamily="49" charset="-122"/>
            </a:endParaRPr>
          </a:p>
        </p:txBody>
      </p:sp>
      <p:sp>
        <p:nvSpPr>
          <p:cNvPr id="41990" name="Rectangle 7"/>
          <p:cNvSpPr/>
          <p:nvPr/>
        </p:nvSpPr>
        <p:spPr>
          <a:xfrm>
            <a:off x="210820" y="5011738"/>
            <a:ext cx="8455025" cy="863600"/>
          </a:xfrm>
          <a:prstGeom prst="rect">
            <a:avLst/>
          </a:prstGeom>
          <a:noFill/>
          <a:ln w="9525">
            <a:noFill/>
          </a:ln>
        </p:spPr>
        <p:txBody>
          <a:bodyPr/>
          <a:lstStyle/>
          <a:p>
            <a:pPr marL="342900" indent="-342900">
              <a:spcBef>
                <a:spcPct val="20000"/>
              </a:spcBef>
              <a:buClr>
                <a:schemeClr val="folHlink"/>
              </a:buClr>
              <a:buSzPct val="60000"/>
              <a:buFont typeface="Wingdings" panose="05000000000000000000" pitchFamily="2" charset="2"/>
              <a:buChar char="n"/>
            </a:pPr>
            <a:r>
              <a:rPr lang="zh-CN" altLang="en-US" sz="1800" b="1" dirty="0">
                <a:latin typeface="仿宋" panose="02010609060101010101" pitchFamily="49" charset="-122"/>
                <a:ea typeface="仿宋" panose="02010609060101010101" pitchFamily="49" charset="-122"/>
                <a:cs typeface="Arial" panose="020B0604020202020204" pitchFamily="34" charset="0"/>
                <a:hlinkClick r:id="rId7"/>
              </a:rPr>
              <a:t>基于产生式规则轧制力传感器故障诊断系统</a:t>
            </a:r>
            <a:endParaRPr lang="zh-CN" altLang="en-US" sz="1800" b="1" dirty="0">
              <a:latin typeface="仿宋" panose="02010609060101010101" pitchFamily="49" charset="-122"/>
              <a:ea typeface="仿宋" panose="02010609060101010101" pitchFamily="49" charset="-122"/>
              <a:cs typeface="Arial" panose="020B0604020202020204" pitchFamily="34" charset="0"/>
            </a:endParaRPr>
          </a:p>
          <a:p>
            <a:pPr marL="342900" indent="-342900">
              <a:spcBef>
                <a:spcPct val="20000"/>
              </a:spcBef>
              <a:buClr>
                <a:schemeClr val="folHlink"/>
              </a:buClr>
              <a:buSzPct val="60000"/>
              <a:buFont typeface="Wingdings" panose="05000000000000000000" pitchFamily="2" charset="2"/>
            </a:pPr>
            <a:r>
              <a:rPr lang="zh-CN" altLang="en-US" sz="1800" b="1" dirty="0">
                <a:latin typeface="仿宋" panose="02010609060101010101" pitchFamily="49" charset="-122"/>
                <a:ea typeface="仿宋" panose="02010609060101010101" pitchFamily="49" charset="-122"/>
                <a:cs typeface="Arial" panose="020B0604020202020204" pitchFamily="34" charset="0"/>
              </a:rPr>
              <a:t>     葛芦生， 龚幼民 </a:t>
            </a:r>
            <a:r>
              <a:rPr lang="en-US" altLang="zh-CN" sz="1800" b="1" dirty="0">
                <a:latin typeface="仿宋" panose="02010609060101010101" pitchFamily="49" charset="-122"/>
                <a:ea typeface="仿宋" panose="02010609060101010101" pitchFamily="49" charset="-122"/>
                <a:cs typeface="Arial" panose="020B0604020202020204" pitchFamily="34" charset="0"/>
              </a:rPr>
              <a:t>- </a:t>
            </a:r>
            <a:r>
              <a:rPr lang="zh-CN" altLang="en-US" sz="1800" b="1" dirty="0">
                <a:latin typeface="仿宋" panose="02010609060101010101" pitchFamily="49" charset="-122"/>
                <a:ea typeface="仿宋" panose="02010609060101010101" pitchFamily="49" charset="-122"/>
                <a:cs typeface="Arial" panose="020B0604020202020204" pitchFamily="34" charset="0"/>
              </a:rPr>
              <a:t>工业仪表与自动化装置</a:t>
            </a:r>
            <a:r>
              <a:rPr lang="en-US" altLang="zh-CN" sz="1800" b="1" dirty="0">
                <a:latin typeface="仿宋" panose="02010609060101010101" pitchFamily="49" charset="-122"/>
                <a:ea typeface="仿宋" panose="02010609060101010101" pitchFamily="49" charset="-122"/>
                <a:cs typeface="Arial" panose="020B0604020202020204" pitchFamily="34" charset="0"/>
              </a:rPr>
              <a:t>, 2001 - cqvip.com </a:t>
            </a:r>
            <a:endParaRPr lang="zh-CN" altLang="en-US" sz="1800" b="1" dirty="0">
              <a:latin typeface="仿宋" panose="02010609060101010101" pitchFamily="49" charset="-122"/>
              <a:ea typeface="仿宋" panose="02010609060101010101" pitchFamily="49" charset="-122"/>
            </a:endParaRPr>
          </a:p>
        </p:txBody>
      </p:sp>
      <p:sp>
        <p:nvSpPr>
          <p:cNvPr id="41991" name="Rectangle 8"/>
          <p:cNvSpPr/>
          <p:nvPr/>
        </p:nvSpPr>
        <p:spPr>
          <a:xfrm>
            <a:off x="314008" y="1484313"/>
            <a:ext cx="6977441" cy="863600"/>
          </a:xfrm>
          <a:prstGeom prst="rect">
            <a:avLst/>
          </a:prstGeom>
          <a:noFill/>
          <a:ln w="9525">
            <a:noFill/>
          </a:ln>
        </p:spPr>
        <p:txBody>
          <a:bodyPr/>
          <a:lstStyle/>
          <a:p>
            <a:pPr marL="342900" indent="-342900">
              <a:spcBef>
                <a:spcPct val="20000"/>
              </a:spcBef>
              <a:buClr>
                <a:schemeClr val="folHlink"/>
              </a:buClr>
              <a:buSzPct val="60000"/>
              <a:buFont typeface="Wingdings" panose="05000000000000000000" pitchFamily="2" charset="2"/>
              <a:buBlip>
                <a:blip r:embed="rId1"/>
              </a:buBlip>
            </a:pPr>
            <a:r>
              <a:rPr lang="zh-CN" altLang="en-US" sz="1800" b="1" dirty="0">
                <a:solidFill>
                  <a:srgbClr val="0000FF"/>
                </a:solidFill>
                <a:latin typeface="仿宋" panose="02010609060101010101" pitchFamily="49" charset="-122"/>
                <a:ea typeface="仿宋" panose="02010609060101010101" pitchFamily="49" charset="-122"/>
                <a:hlinkClick r:id="rId8"/>
              </a:rPr>
              <a:t>扩展产生式规则的网络故障诊断专家系统</a:t>
            </a:r>
            <a:endParaRPr lang="zh-CN" altLang="en-US" sz="1800" b="1" dirty="0">
              <a:solidFill>
                <a:srgbClr val="0000FF"/>
              </a:solidFill>
              <a:latin typeface="仿宋" panose="02010609060101010101" pitchFamily="49" charset="-122"/>
              <a:ea typeface="仿宋" panose="02010609060101010101" pitchFamily="49" charset="-122"/>
            </a:endParaRPr>
          </a:p>
          <a:p>
            <a:pPr marL="342900" indent="-342900">
              <a:spcBef>
                <a:spcPct val="20000"/>
              </a:spcBef>
              <a:buClr>
                <a:schemeClr val="folHlink"/>
              </a:buClr>
              <a:buSzPct val="60000"/>
              <a:buFont typeface="Wingdings" panose="05000000000000000000" pitchFamily="2" charset="2"/>
            </a:pPr>
            <a:r>
              <a:rPr lang="zh-CN" altLang="en-US" sz="1800" b="1" dirty="0">
                <a:latin typeface="仿宋" panose="02010609060101010101" pitchFamily="49" charset="-122"/>
                <a:ea typeface="仿宋" panose="02010609060101010101" pitchFamily="49" charset="-122"/>
              </a:rPr>
              <a:t>     刘培奇， 李增智， 赵银亮 </a:t>
            </a:r>
            <a:r>
              <a:rPr lang="en-US" altLang="zh-CN" sz="1800" b="1" dirty="0">
                <a:latin typeface="仿宋" panose="02010609060101010101" pitchFamily="49" charset="-122"/>
                <a:ea typeface="仿宋" panose="02010609060101010101" pitchFamily="49" charset="-122"/>
              </a:rPr>
              <a:t>- </a:t>
            </a:r>
            <a:r>
              <a:rPr lang="zh-CN" altLang="en-US" sz="1800" b="1" dirty="0">
                <a:latin typeface="仿宋" panose="02010609060101010101" pitchFamily="49" charset="-122"/>
                <a:ea typeface="仿宋" panose="02010609060101010101" pitchFamily="49" charset="-122"/>
              </a:rPr>
              <a:t>西安交通大学学报</a:t>
            </a:r>
            <a:r>
              <a:rPr lang="en-US" altLang="zh-CN" sz="1800" b="1" dirty="0">
                <a:latin typeface="仿宋" panose="02010609060101010101" pitchFamily="49" charset="-122"/>
                <a:ea typeface="仿宋" panose="02010609060101010101" pitchFamily="49" charset="-122"/>
              </a:rPr>
              <a:t>, 2004 - journal.xjtu.edu.cn </a:t>
            </a:r>
            <a:endParaRPr lang="zh-CN" altLang="en-US" sz="1800" b="1" dirty="0">
              <a:latin typeface="仿宋" panose="02010609060101010101" pitchFamily="49" charset="-122"/>
              <a:ea typeface="仿宋" panose="02010609060101010101" pitchFamily="49" charset="-122"/>
            </a:endParaRPr>
          </a:p>
        </p:txBody>
      </p:sp>
    </p:spTree>
  </p:cSld>
  <p:clrMapOvr>
    <a:masterClrMapping/>
  </p:clrMapOvr>
  <p:transition>
    <p:random/>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11"/>
          <p:cNvSpPr>
            <a:spLocks noGrp="1" noChangeArrowheads="1"/>
          </p:cNvSpPr>
          <p:nvPr>
            <p:ph type="title"/>
          </p:nvPr>
        </p:nvSpPr>
        <p:spPr/>
        <p:txBody>
          <a:bodyPr/>
          <a:lstStyle/>
          <a:p>
            <a:pPr eaLnBrk="1" hangingPunct="1"/>
            <a:r>
              <a:rPr lang="en-US" altLang="zh-CN" b="1" dirty="0" smtClean="0">
                <a:solidFill>
                  <a:schemeClr val="tx1"/>
                </a:solidFill>
                <a:latin typeface="仿宋" panose="02010609060101010101" pitchFamily="49" charset="-122"/>
                <a:ea typeface="仿宋" panose="02010609060101010101" pitchFamily="49" charset="-122"/>
              </a:rPr>
              <a:t>2.4.4  </a:t>
            </a:r>
            <a:r>
              <a:rPr lang="zh-CN" altLang="en-US" b="1" dirty="0" smtClean="0">
                <a:solidFill>
                  <a:schemeClr val="tx1"/>
                </a:solidFill>
                <a:latin typeface="仿宋" panose="02010609060101010101" pitchFamily="49" charset="-122"/>
                <a:ea typeface="仿宋" panose="02010609060101010101" pitchFamily="49" charset="-122"/>
              </a:rPr>
              <a:t>产生式表示法的特点</a:t>
            </a:r>
            <a:endParaRPr lang="zh-CN" altLang="en-US" b="1" dirty="0" smtClean="0">
              <a:solidFill>
                <a:schemeClr val="tx1"/>
              </a:solidFill>
              <a:latin typeface="仿宋" panose="02010609060101010101" pitchFamily="49" charset="-122"/>
              <a:ea typeface="仿宋" panose="02010609060101010101" pitchFamily="49" charset="-122"/>
            </a:endParaRPr>
          </a:p>
        </p:txBody>
      </p:sp>
      <p:sp>
        <p:nvSpPr>
          <p:cNvPr id="54274" name="灯片编号占位符 3"/>
          <p:cNvSpPr>
            <a:spLocks noGrp="1"/>
          </p:cNvSpPr>
          <p:nvPr>
            <p:ph type="sldNum" sz="quarter" idx="12"/>
          </p:nvPr>
        </p:nvSpPr>
        <p:spPr>
          <a:noFill/>
        </p:spPr>
        <p:txBody>
          <a:bodyPr/>
          <a:lstStyle/>
          <a:p>
            <a:fld id="{EC94DE00-8613-4C59-B8CC-64158B11D642}" type="slidenum">
              <a:rPr lang="ja-JP" altLang="en-US"/>
            </a:fld>
            <a:endParaRPr lang="en-US" altLang="ja-JP"/>
          </a:p>
        </p:txBody>
      </p:sp>
      <p:sp>
        <p:nvSpPr>
          <p:cNvPr id="54276" name="Rectangle 12"/>
          <p:cNvSpPr>
            <a:spLocks noChangeArrowheads="1"/>
          </p:cNvSpPr>
          <p:nvPr/>
        </p:nvSpPr>
        <p:spPr bwMode="auto">
          <a:xfrm>
            <a:off x="260350" y="1501775"/>
            <a:ext cx="3848100" cy="496546"/>
          </a:xfrm>
          <a:prstGeom prst="rect">
            <a:avLst/>
          </a:prstGeom>
          <a:noFill/>
          <a:ln w="9525">
            <a:noFill/>
            <a:miter lim="800000"/>
          </a:ln>
        </p:spPr>
        <p:txBody>
          <a:bodyPr>
            <a:spAutoFit/>
          </a:bodyPr>
          <a:lstStyle/>
          <a:p>
            <a:pPr marL="342900" indent="-342900">
              <a:lnSpc>
                <a:spcPct val="110000"/>
              </a:lnSpc>
              <a:spcBef>
                <a:spcPct val="20000"/>
              </a:spcBef>
              <a:buClr>
                <a:schemeClr val="tx1"/>
              </a:buClr>
              <a:buFont typeface="Wingdings" panose="05000000000000000000" pitchFamily="2" charset="2"/>
              <a:buNone/>
            </a:pPr>
            <a:r>
              <a:rPr lang="en-US" altLang="zh-CN" sz="2600" b="1" dirty="0">
                <a:latin typeface="Times New Roman" panose="02020603050405020304" pitchFamily="18" charset="0"/>
              </a:rPr>
              <a:t>1. </a:t>
            </a:r>
            <a:r>
              <a:rPr lang="zh-CN" altLang="en-US" sz="2600" b="1" dirty="0">
                <a:latin typeface="Times New Roman" panose="02020603050405020304" pitchFamily="18" charset="0"/>
              </a:rPr>
              <a:t>产生式表示法的优点</a:t>
            </a:r>
            <a:endParaRPr lang="zh-CN" altLang="en-US" sz="2600" b="1" dirty="0">
              <a:latin typeface="Times New Roman" panose="02020603050405020304" pitchFamily="18" charset="0"/>
            </a:endParaRPr>
          </a:p>
        </p:txBody>
      </p:sp>
      <p:sp>
        <p:nvSpPr>
          <p:cNvPr id="54277" name="Rectangle 13"/>
          <p:cNvSpPr>
            <a:spLocks noChangeArrowheads="1"/>
          </p:cNvSpPr>
          <p:nvPr/>
        </p:nvSpPr>
        <p:spPr bwMode="auto">
          <a:xfrm>
            <a:off x="330199" y="2361993"/>
            <a:ext cx="3895725" cy="1711243"/>
          </a:xfrm>
          <a:prstGeom prst="rect">
            <a:avLst/>
          </a:prstGeom>
          <a:gradFill rotWithShape="0">
            <a:gsLst>
              <a:gs pos="0">
                <a:srgbClr val="CCFFCC"/>
              </a:gs>
              <a:gs pos="100000">
                <a:schemeClr val="bg1"/>
              </a:gs>
            </a:gsLst>
            <a:path path="rect">
              <a:fillToRect l="100000" t="100000"/>
            </a:path>
          </a:gradFill>
          <a:ln w="9525">
            <a:solidFill>
              <a:srgbClr val="808080"/>
            </a:solidFill>
            <a:miter lim="800000"/>
          </a:ln>
        </p:spPr>
        <p:txBody>
          <a:bodyPr/>
          <a:lstStyle/>
          <a:p>
            <a:pPr marL="101600">
              <a:lnSpc>
                <a:spcPct val="120000"/>
              </a:lnSpc>
              <a:spcBef>
                <a:spcPct val="20000"/>
              </a:spcBef>
              <a:buClr>
                <a:schemeClr val="accent2"/>
              </a:buClr>
              <a:buFont typeface="Wingdings" panose="05000000000000000000" pitchFamily="2" charset="2"/>
              <a:buNone/>
            </a:pPr>
            <a:r>
              <a:rPr lang="zh-CN" altLang="en-US" sz="2000" b="1" dirty="0">
                <a:latin typeface="Times New Roman" panose="02020603050405020304" pitchFamily="18" charset="0"/>
              </a:rPr>
              <a:t>（</a:t>
            </a:r>
            <a:r>
              <a:rPr lang="en-US" altLang="zh-CN" sz="2000" b="1" dirty="0">
                <a:latin typeface="Times New Roman" panose="02020603050405020304" pitchFamily="18" charset="0"/>
              </a:rPr>
              <a:t>1</a:t>
            </a:r>
            <a:r>
              <a:rPr lang="zh-CN" altLang="en-US" sz="2000" b="1" dirty="0">
                <a:latin typeface="Times New Roman" panose="02020603050405020304" pitchFamily="18" charset="0"/>
              </a:rPr>
              <a:t>）自然性 </a:t>
            </a:r>
            <a:endParaRPr lang="zh-CN" altLang="en-US" sz="2000" b="1" dirty="0">
              <a:latin typeface="Times New Roman" panose="02020603050405020304" pitchFamily="18" charset="0"/>
            </a:endParaRPr>
          </a:p>
          <a:p>
            <a:pPr marL="101600">
              <a:lnSpc>
                <a:spcPct val="120000"/>
              </a:lnSpc>
              <a:spcBef>
                <a:spcPct val="20000"/>
              </a:spcBef>
              <a:buClr>
                <a:schemeClr val="accent2"/>
              </a:buClr>
              <a:buFont typeface="Wingdings" panose="05000000000000000000" pitchFamily="2" charset="2"/>
              <a:buNone/>
            </a:pPr>
            <a:r>
              <a:rPr lang="zh-CN" altLang="en-US" sz="2000" b="1" dirty="0">
                <a:latin typeface="Times New Roman" panose="02020603050405020304" pitchFamily="18" charset="0"/>
                <a:cs typeface="Times New Roman" panose="02020603050405020304" pitchFamily="18" charset="0"/>
              </a:rPr>
              <a:t>（</a:t>
            </a:r>
            <a:r>
              <a:rPr lang="en-US" altLang="zh-CN" sz="2000" b="1" dirty="0">
                <a:latin typeface="Times New Roman" panose="02020603050405020304" pitchFamily="18" charset="0"/>
                <a:cs typeface="Times New Roman" panose="02020603050405020304" pitchFamily="18" charset="0"/>
              </a:rPr>
              <a:t>2</a:t>
            </a:r>
            <a:r>
              <a:rPr lang="zh-CN" altLang="en-US" sz="2000" b="1" dirty="0">
                <a:latin typeface="Times New Roman" panose="02020603050405020304" pitchFamily="18" charset="0"/>
                <a:cs typeface="Times New Roman" panose="02020603050405020304" pitchFamily="18" charset="0"/>
              </a:rPr>
              <a:t>）模块性</a:t>
            </a:r>
            <a:r>
              <a:rPr lang="zh-CN" altLang="en-US" sz="2000" b="1" dirty="0">
                <a:latin typeface="Times New Roman" panose="02020603050405020304" pitchFamily="18" charset="0"/>
              </a:rPr>
              <a:t> </a:t>
            </a:r>
            <a:endParaRPr lang="zh-CN" altLang="en-US" sz="2000" b="1" dirty="0">
              <a:latin typeface="Times New Roman" panose="02020603050405020304" pitchFamily="18" charset="0"/>
            </a:endParaRPr>
          </a:p>
          <a:p>
            <a:pPr marL="101600">
              <a:lnSpc>
                <a:spcPct val="120000"/>
              </a:lnSpc>
              <a:spcBef>
                <a:spcPct val="20000"/>
              </a:spcBef>
              <a:buClr>
                <a:schemeClr val="accent2"/>
              </a:buClr>
              <a:buFont typeface="Wingdings" panose="05000000000000000000" pitchFamily="2" charset="2"/>
              <a:buNone/>
            </a:pPr>
            <a:r>
              <a:rPr lang="zh-CN" altLang="en-US" sz="2000" b="1" dirty="0">
                <a:latin typeface="Times New Roman" panose="02020603050405020304" pitchFamily="18" charset="0"/>
                <a:cs typeface="Times New Roman" panose="02020603050405020304" pitchFamily="18" charset="0"/>
              </a:rPr>
              <a:t>（</a:t>
            </a:r>
            <a:r>
              <a:rPr lang="en-US" altLang="zh-CN" sz="2000" b="1" dirty="0">
                <a:latin typeface="Times New Roman" panose="02020603050405020304" pitchFamily="18" charset="0"/>
                <a:cs typeface="Times New Roman" panose="02020603050405020304" pitchFamily="18" charset="0"/>
              </a:rPr>
              <a:t>3</a:t>
            </a:r>
            <a:r>
              <a:rPr lang="zh-CN" altLang="en-US" sz="2000" b="1" dirty="0">
                <a:latin typeface="Times New Roman" panose="02020603050405020304" pitchFamily="18" charset="0"/>
                <a:cs typeface="Times New Roman" panose="02020603050405020304" pitchFamily="18" charset="0"/>
              </a:rPr>
              <a:t>）有效性</a:t>
            </a:r>
            <a:r>
              <a:rPr lang="zh-CN" altLang="en-US" sz="2000" b="1" dirty="0">
                <a:latin typeface="Times New Roman" panose="02020603050405020304" pitchFamily="18" charset="0"/>
              </a:rPr>
              <a:t> </a:t>
            </a:r>
            <a:endParaRPr lang="zh-CN" altLang="en-US" sz="2000" b="1" dirty="0">
              <a:latin typeface="Times New Roman" panose="02020603050405020304" pitchFamily="18" charset="0"/>
            </a:endParaRPr>
          </a:p>
          <a:p>
            <a:pPr marL="101600">
              <a:lnSpc>
                <a:spcPct val="120000"/>
              </a:lnSpc>
              <a:spcBef>
                <a:spcPct val="20000"/>
              </a:spcBef>
              <a:buClr>
                <a:schemeClr val="accent2"/>
              </a:buClr>
              <a:buFont typeface="Wingdings" panose="05000000000000000000" pitchFamily="2" charset="2"/>
              <a:buNone/>
            </a:pPr>
            <a:r>
              <a:rPr lang="zh-CN" altLang="en-US" sz="2000" b="1" dirty="0">
                <a:latin typeface="Times New Roman" panose="02020603050405020304" pitchFamily="18" charset="0"/>
              </a:rPr>
              <a:t>（</a:t>
            </a:r>
            <a:r>
              <a:rPr lang="en-US" altLang="zh-CN" sz="2000" b="1" dirty="0">
                <a:latin typeface="Times New Roman" panose="02020603050405020304" pitchFamily="18" charset="0"/>
              </a:rPr>
              <a:t>4</a:t>
            </a:r>
            <a:r>
              <a:rPr lang="zh-CN" altLang="en-US" sz="2000" b="1" dirty="0">
                <a:latin typeface="Times New Roman" panose="02020603050405020304" pitchFamily="18" charset="0"/>
              </a:rPr>
              <a:t>）清晰性</a:t>
            </a:r>
            <a:r>
              <a:rPr lang="zh-CN" altLang="en-US" sz="2000" dirty="0">
                <a:latin typeface="Times New Roman" panose="02020603050405020304" pitchFamily="18" charset="0"/>
              </a:rPr>
              <a:t> </a:t>
            </a:r>
            <a:endParaRPr lang="zh-CN" altLang="en-US" sz="2000" dirty="0">
              <a:latin typeface="Times New Roman" panose="02020603050405020304" pitchFamily="18" charset="0"/>
            </a:endParaRPr>
          </a:p>
        </p:txBody>
      </p:sp>
      <p:sp>
        <p:nvSpPr>
          <p:cNvPr id="54278" name="Rectangle 14"/>
          <p:cNvSpPr>
            <a:spLocks noChangeArrowheads="1"/>
          </p:cNvSpPr>
          <p:nvPr/>
        </p:nvSpPr>
        <p:spPr bwMode="auto">
          <a:xfrm>
            <a:off x="331788" y="4217988"/>
            <a:ext cx="3776662" cy="496546"/>
          </a:xfrm>
          <a:prstGeom prst="rect">
            <a:avLst/>
          </a:prstGeom>
          <a:noFill/>
          <a:ln w="9525">
            <a:noFill/>
            <a:miter lim="800000"/>
          </a:ln>
        </p:spPr>
        <p:txBody>
          <a:bodyPr>
            <a:spAutoFit/>
          </a:bodyPr>
          <a:lstStyle/>
          <a:p>
            <a:pPr marL="342900" indent="-342900">
              <a:lnSpc>
                <a:spcPct val="110000"/>
              </a:lnSpc>
              <a:spcBef>
                <a:spcPct val="20000"/>
              </a:spcBef>
              <a:buClr>
                <a:schemeClr val="tx1"/>
              </a:buClr>
              <a:buFont typeface="Wingdings" panose="05000000000000000000" pitchFamily="2" charset="2"/>
              <a:buNone/>
            </a:pPr>
            <a:r>
              <a:rPr lang="en-US" altLang="zh-CN" sz="2600" b="1" dirty="0">
                <a:latin typeface="Times New Roman" panose="02020603050405020304" pitchFamily="18" charset="0"/>
              </a:rPr>
              <a:t>2. </a:t>
            </a:r>
            <a:r>
              <a:rPr lang="zh-CN" altLang="en-US" sz="2600" b="1" dirty="0">
                <a:latin typeface="Times New Roman" panose="02020603050405020304" pitchFamily="18" charset="0"/>
              </a:rPr>
              <a:t>产生式表示法的缺点</a:t>
            </a:r>
            <a:endParaRPr lang="zh-CN" altLang="en-US" sz="2600" b="1" dirty="0">
              <a:latin typeface="Times New Roman" panose="02020603050405020304" pitchFamily="18" charset="0"/>
            </a:endParaRPr>
          </a:p>
        </p:txBody>
      </p:sp>
      <p:sp>
        <p:nvSpPr>
          <p:cNvPr id="54279" name="Rectangle 15"/>
          <p:cNvSpPr>
            <a:spLocks noChangeArrowheads="1"/>
          </p:cNvSpPr>
          <p:nvPr/>
        </p:nvSpPr>
        <p:spPr bwMode="auto">
          <a:xfrm>
            <a:off x="330200" y="4902201"/>
            <a:ext cx="3895725" cy="940460"/>
          </a:xfrm>
          <a:prstGeom prst="rect">
            <a:avLst/>
          </a:prstGeom>
          <a:gradFill rotWithShape="0">
            <a:gsLst>
              <a:gs pos="0">
                <a:srgbClr val="CCFFCC"/>
              </a:gs>
              <a:gs pos="100000">
                <a:schemeClr val="bg1"/>
              </a:gs>
            </a:gsLst>
            <a:path path="rect">
              <a:fillToRect l="100000" t="100000"/>
            </a:path>
          </a:gradFill>
          <a:ln w="9525">
            <a:solidFill>
              <a:srgbClr val="808080"/>
            </a:solidFill>
            <a:miter lim="800000"/>
          </a:ln>
        </p:spPr>
        <p:txBody>
          <a:bodyPr/>
          <a:lstStyle/>
          <a:p>
            <a:pPr marL="952500" indent="-952500">
              <a:lnSpc>
                <a:spcPct val="120000"/>
              </a:lnSpc>
              <a:spcBef>
                <a:spcPct val="20000"/>
              </a:spcBef>
              <a:buClr>
                <a:schemeClr val="accent2"/>
              </a:buClr>
              <a:buFont typeface="Wingdings" panose="05000000000000000000" pitchFamily="2" charset="2"/>
              <a:buNone/>
            </a:pPr>
            <a:r>
              <a:rPr lang="zh-CN" altLang="en-US" sz="2000" b="1" dirty="0">
                <a:latin typeface="Times New Roman" panose="02020603050405020304" pitchFamily="18" charset="0"/>
              </a:rPr>
              <a:t>（</a:t>
            </a:r>
            <a:r>
              <a:rPr lang="en-US" altLang="zh-CN" sz="2000" b="1" dirty="0">
                <a:latin typeface="Times New Roman" panose="02020603050405020304" pitchFamily="18" charset="0"/>
              </a:rPr>
              <a:t>1</a:t>
            </a:r>
            <a:r>
              <a:rPr lang="zh-CN" altLang="en-US" sz="2000" b="1" dirty="0">
                <a:latin typeface="Times New Roman" panose="02020603050405020304" pitchFamily="18" charset="0"/>
              </a:rPr>
              <a:t>）效率不高 </a:t>
            </a:r>
            <a:endParaRPr lang="zh-CN" altLang="en-US" sz="2000" b="1" dirty="0">
              <a:latin typeface="Times New Roman" panose="02020603050405020304" pitchFamily="18" charset="0"/>
            </a:endParaRPr>
          </a:p>
          <a:p>
            <a:pPr marL="952500" indent="-952500">
              <a:lnSpc>
                <a:spcPct val="120000"/>
              </a:lnSpc>
              <a:spcBef>
                <a:spcPct val="20000"/>
              </a:spcBef>
              <a:buClr>
                <a:schemeClr val="accent2"/>
              </a:buClr>
              <a:buFont typeface="Wingdings" panose="05000000000000000000" pitchFamily="2" charset="2"/>
              <a:buNone/>
            </a:pPr>
            <a:r>
              <a:rPr lang="zh-CN" altLang="en-US" sz="2000" b="1" dirty="0">
                <a:latin typeface="Times New Roman" panose="02020603050405020304" pitchFamily="18" charset="0"/>
              </a:rPr>
              <a:t>（</a:t>
            </a:r>
            <a:r>
              <a:rPr lang="en-US" altLang="zh-CN" sz="2000" b="1" dirty="0">
                <a:latin typeface="Times New Roman" panose="02020603050405020304" pitchFamily="18" charset="0"/>
              </a:rPr>
              <a:t>2</a:t>
            </a:r>
            <a:r>
              <a:rPr lang="zh-CN" altLang="en-US" sz="2000" b="1" dirty="0">
                <a:latin typeface="Times New Roman" panose="02020603050405020304" pitchFamily="18" charset="0"/>
              </a:rPr>
              <a:t>）不能表达结构性知识</a:t>
            </a:r>
            <a:r>
              <a:rPr lang="zh-CN" altLang="en-US" sz="2000" dirty="0">
                <a:latin typeface="宋体" panose="02010600030101010101" pitchFamily="2" charset="-122"/>
              </a:rPr>
              <a:t> </a:t>
            </a:r>
            <a:endParaRPr lang="zh-CN" altLang="en-US" sz="2000" dirty="0">
              <a:latin typeface="宋体" panose="02010600030101010101" pitchFamily="2" charset="-122"/>
            </a:endParaRPr>
          </a:p>
        </p:txBody>
      </p:sp>
      <p:sp>
        <p:nvSpPr>
          <p:cNvPr id="54280" name="Line 16"/>
          <p:cNvSpPr>
            <a:spLocks noChangeShapeType="1"/>
          </p:cNvSpPr>
          <p:nvPr/>
        </p:nvSpPr>
        <p:spPr bwMode="auto">
          <a:xfrm flipH="1">
            <a:off x="4325938" y="1120775"/>
            <a:ext cx="0" cy="5354638"/>
          </a:xfrm>
          <a:prstGeom prst="line">
            <a:avLst/>
          </a:prstGeom>
          <a:noFill/>
          <a:ln w="38100" cmpd="dbl">
            <a:solidFill>
              <a:schemeClr val="accent2"/>
            </a:solidFill>
            <a:round/>
          </a:ln>
        </p:spPr>
        <p:txBody>
          <a:bodyPr/>
          <a:lstStyle/>
          <a:p>
            <a:endParaRPr lang="zh-CN" altLang="en-US"/>
          </a:p>
        </p:txBody>
      </p:sp>
      <p:sp>
        <p:nvSpPr>
          <p:cNvPr id="111633" name="Rectangle 17"/>
          <p:cNvSpPr>
            <a:spLocks noChangeArrowheads="1"/>
          </p:cNvSpPr>
          <p:nvPr/>
        </p:nvSpPr>
        <p:spPr bwMode="auto">
          <a:xfrm>
            <a:off x="4491038" y="1766093"/>
            <a:ext cx="4178300" cy="496546"/>
          </a:xfrm>
          <a:prstGeom prst="rect">
            <a:avLst/>
          </a:prstGeom>
          <a:noFill/>
          <a:ln w="9525">
            <a:noFill/>
            <a:miter lim="800000"/>
          </a:ln>
        </p:spPr>
        <p:txBody>
          <a:bodyPr>
            <a:spAutoFit/>
          </a:bodyPr>
          <a:lstStyle/>
          <a:p>
            <a:pPr marL="342900" indent="-342900">
              <a:lnSpc>
                <a:spcPct val="110000"/>
              </a:lnSpc>
              <a:spcBef>
                <a:spcPct val="20000"/>
              </a:spcBef>
              <a:buClr>
                <a:schemeClr val="tx1"/>
              </a:buClr>
              <a:buFont typeface="Wingdings" panose="05000000000000000000" pitchFamily="2" charset="2"/>
              <a:buNone/>
            </a:pPr>
            <a:r>
              <a:rPr lang="en-US" altLang="zh-CN" sz="2600" b="1" dirty="0">
                <a:latin typeface="Times New Roman" panose="02020603050405020304" pitchFamily="18" charset="0"/>
              </a:rPr>
              <a:t>3. </a:t>
            </a:r>
            <a:r>
              <a:rPr lang="zh-CN" altLang="en-US" sz="2600" b="1" dirty="0">
                <a:latin typeface="Times New Roman" panose="02020603050405020304" pitchFamily="18" charset="0"/>
              </a:rPr>
              <a:t>适合产生式</a:t>
            </a:r>
            <a:r>
              <a:rPr lang="zh-CN" altLang="en-US" sz="2600" b="1" dirty="0"/>
              <a:t>表示的知识</a:t>
            </a:r>
            <a:endParaRPr lang="zh-CN" altLang="en-US" sz="2600" b="1" dirty="0"/>
          </a:p>
        </p:txBody>
      </p:sp>
      <p:sp>
        <p:nvSpPr>
          <p:cNvPr id="111634" name="Rectangle 18"/>
          <p:cNvSpPr>
            <a:spLocks noChangeArrowheads="1"/>
          </p:cNvSpPr>
          <p:nvPr/>
        </p:nvSpPr>
        <p:spPr bwMode="auto">
          <a:xfrm>
            <a:off x="4491038" y="2361993"/>
            <a:ext cx="4489450" cy="3227428"/>
          </a:xfrm>
          <a:prstGeom prst="rect">
            <a:avLst/>
          </a:prstGeom>
          <a:gradFill rotWithShape="0">
            <a:gsLst>
              <a:gs pos="0">
                <a:srgbClr val="CCFFCC"/>
              </a:gs>
              <a:gs pos="100000">
                <a:schemeClr val="bg1"/>
              </a:gs>
            </a:gsLst>
            <a:path path="rect">
              <a:fillToRect l="100000" t="100000"/>
            </a:path>
          </a:gradFill>
          <a:ln w="9525">
            <a:solidFill>
              <a:srgbClr val="808080"/>
            </a:solidFill>
            <a:miter lim="800000"/>
          </a:ln>
        </p:spPr>
        <p:txBody>
          <a:bodyPr/>
          <a:lstStyle/>
          <a:p>
            <a:pPr algn="just">
              <a:lnSpc>
                <a:spcPct val="120000"/>
              </a:lnSpc>
              <a:spcBef>
                <a:spcPct val="30000"/>
              </a:spcBef>
              <a:buClr>
                <a:schemeClr val="accent2"/>
              </a:buClr>
              <a:buFont typeface="Wingdings" panose="05000000000000000000" pitchFamily="2" charset="2"/>
              <a:buNone/>
            </a:pPr>
            <a:r>
              <a:rPr lang="zh-CN" altLang="en-US" sz="2000" b="1" dirty="0">
                <a:latin typeface="Times New Roman" panose="02020603050405020304" pitchFamily="18" charset="0"/>
              </a:rPr>
              <a:t>（</a:t>
            </a:r>
            <a:r>
              <a:rPr lang="en-US" altLang="zh-CN" sz="2000" b="1" dirty="0">
                <a:latin typeface="Times New Roman" panose="02020603050405020304" pitchFamily="18" charset="0"/>
              </a:rPr>
              <a:t>1</a:t>
            </a:r>
            <a:r>
              <a:rPr lang="zh-CN" altLang="en-US" sz="2000" b="1" dirty="0">
                <a:latin typeface="Times New Roman" panose="02020603050405020304" pitchFamily="18" charset="0"/>
              </a:rPr>
              <a:t>）领域知识间关系不密切，不存在结构关系。</a:t>
            </a:r>
            <a:endParaRPr lang="zh-CN" altLang="en-US" sz="2000" b="1" dirty="0">
              <a:latin typeface="Times New Roman" panose="02020603050405020304" pitchFamily="18" charset="0"/>
            </a:endParaRPr>
          </a:p>
          <a:p>
            <a:pPr algn="just">
              <a:lnSpc>
                <a:spcPct val="120000"/>
              </a:lnSpc>
              <a:spcBef>
                <a:spcPct val="30000"/>
              </a:spcBef>
              <a:buClr>
                <a:schemeClr val="accent2"/>
              </a:buClr>
              <a:buFont typeface="Wingdings" panose="05000000000000000000" pitchFamily="2" charset="2"/>
              <a:buNone/>
            </a:pPr>
            <a:r>
              <a:rPr lang="zh-CN" altLang="en-US" sz="2000" b="1" dirty="0">
                <a:latin typeface="Times New Roman" panose="02020603050405020304" pitchFamily="18" charset="0"/>
              </a:rPr>
              <a:t>（</a:t>
            </a:r>
            <a:r>
              <a:rPr lang="en-US" altLang="zh-CN" sz="2000" b="1" dirty="0">
                <a:latin typeface="Times New Roman" panose="02020603050405020304" pitchFamily="18" charset="0"/>
              </a:rPr>
              <a:t>2</a:t>
            </a:r>
            <a:r>
              <a:rPr lang="zh-CN" altLang="en-US" sz="2000" b="1" dirty="0">
                <a:latin typeface="Times New Roman" panose="02020603050405020304" pitchFamily="18" charset="0"/>
              </a:rPr>
              <a:t>）经验性及不确定性的知识，且相关领域中对这些知识没有严格、统一的理论。</a:t>
            </a:r>
            <a:endParaRPr lang="zh-CN" altLang="en-US" sz="2000" b="1" dirty="0">
              <a:latin typeface="Times New Roman" panose="02020603050405020304" pitchFamily="18" charset="0"/>
            </a:endParaRPr>
          </a:p>
          <a:p>
            <a:pPr algn="just">
              <a:lnSpc>
                <a:spcPct val="120000"/>
              </a:lnSpc>
              <a:spcBef>
                <a:spcPct val="30000"/>
              </a:spcBef>
              <a:spcAft>
                <a:spcPct val="50000"/>
              </a:spcAft>
              <a:buClr>
                <a:schemeClr val="accent2"/>
              </a:buClr>
              <a:buFont typeface="Wingdings" panose="05000000000000000000" pitchFamily="2" charset="2"/>
              <a:buNone/>
            </a:pPr>
            <a:r>
              <a:rPr lang="zh-CN" altLang="en-US" sz="2000" b="1" dirty="0">
                <a:latin typeface="Times New Roman" panose="02020603050405020304" pitchFamily="18" charset="0"/>
              </a:rPr>
              <a:t>（</a:t>
            </a:r>
            <a:r>
              <a:rPr lang="en-US" altLang="zh-CN" sz="2000" b="1" dirty="0">
                <a:latin typeface="Times New Roman" panose="02020603050405020304" pitchFamily="18" charset="0"/>
              </a:rPr>
              <a:t>3</a:t>
            </a:r>
            <a:r>
              <a:rPr lang="zh-CN" altLang="en-US" sz="2000" b="1" dirty="0">
                <a:latin typeface="Times New Roman" panose="02020603050405020304" pitchFamily="18" charset="0"/>
              </a:rPr>
              <a:t>）领域问题的求解过程可被表示为一系列相对独立的操作，且每个操作</a:t>
            </a:r>
            <a:r>
              <a:rPr lang="zh-CN" altLang="en-US" sz="2000" b="1" dirty="0">
                <a:latin typeface="宋体" panose="02010600030101010101" pitchFamily="2" charset="-122"/>
              </a:rPr>
              <a:t>可被表示为一条或多条产生式规则。</a:t>
            </a:r>
            <a:endParaRPr lang="zh-CN" altLang="en-US" sz="2000" b="1" dirty="0">
              <a:latin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1633"/>
                                        </p:tgtEl>
                                        <p:attrNameLst>
                                          <p:attrName>style.visibility</p:attrName>
                                        </p:attrNameLst>
                                      </p:cBhvr>
                                      <p:to>
                                        <p:strVal val="visible"/>
                                      </p:to>
                                    </p:set>
                                    <p:anim calcmode="lin" valueType="num">
                                      <p:cBhvr additive="base">
                                        <p:cTn id="7" dur="500" fill="hold"/>
                                        <p:tgtEl>
                                          <p:spTgt spid="111633"/>
                                        </p:tgtEl>
                                        <p:attrNameLst>
                                          <p:attrName>ppt_x</p:attrName>
                                        </p:attrNameLst>
                                      </p:cBhvr>
                                      <p:tavLst>
                                        <p:tav tm="0">
                                          <p:val>
                                            <p:strVal val="1+#ppt_w/2"/>
                                          </p:val>
                                        </p:tav>
                                        <p:tav tm="100000">
                                          <p:val>
                                            <p:strVal val="#ppt_x"/>
                                          </p:val>
                                        </p:tav>
                                      </p:tavLst>
                                    </p:anim>
                                    <p:anim calcmode="lin" valueType="num">
                                      <p:cBhvr additive="base">
                                        <p:cTn id="8" dur="500" fill="hold"/>
                                        <p:tgtEl>
                                          <p:spTgt spid="11163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3" presetClass="entr" presetSubtype="10" fill="hold" grpId="0" nodeType="afterEffect">
                                  <p:stCondLst>
                                    <p:cond delay="0"/>
                                  </p:stCondLst>
                                  <p:childTnLst>
                                    <p:set>
                                      <p:cBhvr>
                                        <p:cTn id="11" dur="1" fill="hold">
                                          <p:stCondLst>
                                            <p:cond delay="0"/>
                                          </p:stCondLst>
                                        </p:cTn>
                                        <p:tgtEl>
                                          <p:spTgt spid="111634">
                                            <p:bg/>
                                          </p:spTgt>
                                        </p:tgtEl>
                                        <p:attrNameLst>
                                          <p:attrName>style.visibility</p:attrName>
                                        </p:attrNameLst>
                                      </p:cBhvr>
                                      <p:to>
                                        <p:strVal val="visible"/>
                                      </p:to>
                                    </p:set>
                                    <p:animEffect transition="in" filter="blinds(horizontal)">
                                      <p:cBhvr>
                                        <p:cTn id="12" dur="500"/>
                                        <p:tgtEl>
                                          <p:spTgt spid="111634">
                                            <p:bg/>
                                          </p:spTgt>
                                        </p:tgtEl>
                                      </p:cBhvr>
                                    </p:animEffect>
                                  </p:childTnLst>
                                </p:cTn>
                              </p:par>
                            </p:childTnLst>
                          </p:cTn>
                        </p:par>
                        <p:par>
                          <p:cTn id="13" fill="hold">
                            <p:stCondLst>
                              <p:cond delay="1000"/>
                            </p:stCondLst>
                            <p:childTnLst>
                              <p:par>
                                <p:cTn id="14" presetID="3" presetClass="entr" presetSubtype="10" fill="hold" grpId="0" nodeType="afterEffect">
                                  <p:stCondLst>
                                    <p:cond delay="0"/>
                                  </p:stCondLst>
                                  <p:childTnLst>
                                    <p:set>
                                      <p:cBhvr>
                                        <p:cTn id="15" dur="1" fill="hold">
                                          <p:stCondLst>
                                            <p:cond delay="0"/>
                                          </p:stCondLst>
                                        </p:cTn>
                                        <p:tgtEl>
                                          <p:spTgt spid="111634">
                                            <p:txEl>
                                              <p:pRg st="0" end="0"/>
                                            </p:txEl>
                                          </p:spTgt>
                                        </p:tgtEl>
                                        <p:attrNameLst>
                                          <p:attrName>style.visibility</p:attrName>
                                        </p:attrNameLst>
                                      </p:cBhvr>
                                      <p:to>
                                        <p:strVal val="visible"/>
                                      </p:to>
                                    </p:set>
                                    <p:animEffect transition="in" filter="blinds(horizontal)">
                                      <p:cBhvr>
                                        <p:cTn id="16" dur="500"/>
                                        <p:tgtEl>
                                          <p:spTgt spid="111634">
                                            <p:txEl>
                                              <p:pRg st="0" end="0"/>
                                            </p:txEl>
                                          </p:spTgt>
                                        </p:tgtEl>
                                      </p:cBhvr>
                                    </p:animEffect>
                                  </p:childTnLst>
                                </p:cTn>
                              </p:par>
                            </p:childTnLst>
                          </p:cTn>
                        </p:par>
                        <p:par>
                          <p:cTn id="17" fill="hold">
                            <p:stCondLst>
                              <p:cond delay="1500"/>
                            </p:stCondLst>
                            <p:childTnLst>
                              <p:par>
                                <p:cTn id="18" presetID="3" presetClass="entr" presetSubtype="10" fill="hold" grpId="0" nodeType="afterEffect">
                                  <p:stCondLst>
                                    <p:cond delay="0"/>
                                  </p:stCondLst>
                                  <p:childTnLst>
                                    <p:set>
                                      <p:cBhvr>
                                        <p:cTn id="19" dur="1" fill="hold">
                                          <p:stCondLst>
                                            <p:cond delay="0"/>
                                          </p:stCondLst>
                                        </p:cTn>
                                        <p:tgtEl>
                                          <p:spTgt spid="111634">
                                            <p:txEl>
                                              <p:pRg st="1" end="1"/>
                                            </p:txEl>
                                          </p:spTgt>
                                        </p:tgtEl>
                                        <p:attrNameLst>
                                          <p:attrName>style.visibility</p:attrName>
                                        </p:attrNameLst>
                                      </p:cBhvr>
                                      <p:to>
                                        <p:strVal val="visible"/>
                                      </p:to>
                                    </p:set>
                                    <p:animEffect transition="in" filter="blinds(horizontal)">
                                      <p:cBhvr>
                                        <p:cTn id="20" dur="500"/>
                                        <p:tgtEl>
                                          <p:spTgt spid="111634">
                                            <p:txEl>
                                              <p:pRg st="1" end="1"/>
                                            </p:txEl>
                                          </p:spTgt>
                                        </p:tgtEl>
                                      </p:cBhvr>
                                    </p:animEffect>
                                  </p:childTnLst>
                                </p:cTn>
                              </p:par>
                            </p:childTnLst>
                          </p:cTn>
                        </p:par>
                        <p:par>
                          <p:cTn id="21" fill="hold">
                            <p:stCondLst>
                              <p:cond delay="2000"/>
                            </p:stCondLst>
                            <p:childTnLst>
                              <p:par>
                                <p:cTn id="22" presetID="3" presetClass="entr" presetSubtype="10" fill="hold" grpId="0" nodeType="afterEffect">
                                  <p:stCondLst>
                                    <p:cond delay="0"/>
                                  </p:stCondLst>
                                  <p:childTnLst>
                                    <p:set>
                                      <p:cBhvr>
                                        <p:cTn id="23" dur="1" fill="hold">
                                          <p:stCondLst>
                                            <p:cond delay="0"/>
                                          </p:stCondLst>
                                        </p:cTn>
                                        <p:tgtEl>
                                          <p:spTgt spid="111634">
                                            <p:txEl>
                                              <p:pRg st="2" end="2"/>
                                            </p:txEl>
                                          </p:spTgt>
                                        </p:tgtEl>
                                        <p:attrNameLst>
                                          <p:attrName>style.visibility</p:attrName>
                                        </p:attrNameLst>
                                      </p:cBhvr>
                                      <p:to>
                                        <p:strVal val="visible"/>
                                      </p:to>
                                    </p:set>
                                    <p:animEffect transition="in" filter="blinds(horizontal)">
                                      <p:cBhvr>
                                        <p:cTn id="24" dur="500"/>
                                        <p:tgtEl>
                                          <p:spTgt spid="11163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33" grpId="0" autoUpdateAnimBg="0"/>
      <p:bldP spid="111634" grpId="0" animBg="1" advAuto="0" autoUpdateAnimBg="0" build="p"/>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11"/>
          <p:cNvSpPr>
            <a:spLocks noGrp="1" noChangeArrowheads="1"/>
          </p:cNvSpPr>
          <p:nvPr>
            <p:ph type="title"/>
          </p:nvPr>
        </p:nvSpPr>
        <p:spPr/>
        <p:txBody>
          <a:bodyPr/>
          <a:lstStyle/>
          <a:p>
            <a:pPr eaLnBrk="1" hangingPunct="1"/>
            <a:r>
              <a:rPr lang="en-US" altLang="zh-CN" b="1" dirty="0" smtClean="0">
                <a:solidFill>
                  <a:srgbClr val="002060"/>
                </a:solidFill>
                <a:latin typeface="仿宋" panose="02010609060101010101" pitchFamily="49" charset="-122"/>
                <a:ea typeface="仿宋" panose="02010609060101010101" pitchFamily="49" charset="-122"/>
              </a:rPr>
              <a:t>2.4.4  </a:t>
            </a:r>
            <a:r>
              <a:rPr lang="zh-CN" altLang="en-US" b="1" dirty="0" smtClean="0">
                <a:solidFill>
                  <a:srgbClr val="002060"/>
                </a:solidFill>
                <a:latin typeface="仿宋" panose="02010609060101010101" pitchFamily="49" charset="-122"/>
                <a:ea typeface="仿宋" panose="02010609060101010101" pitchFamily="49" charset="-122"/>
              </a:rPr>
              <a:t>产生式表示法思考题</a:t>
            </a:r>
            <a:endParaRPr lang="zh-CN" altLang="en-US" b="1" dirty="0" smtClean="0">
              <a:solidFill>
                <a:srgbClr val="002060"/>
              </a:solidFill>
              <a:latin typeface="仿宋" panose="02010609060101010101" pitchFamily="49" charset="-122"/>
              <a:ea typeface="仿宋" panose="02010609060101010101" pitchFamily="49" charset="-122"/>
            </a:endParaRPr>
          </a:p>
        </p:txBody>
      </p:sp>
      <p:sp>
        <p:nvSpPr>
          <p:cNvPr id="54274" name="灯片编号占位符 3"/>
          <p:cNvSpPr>
            <a:spLocks noGrp="1"/>
          </p:cNvSpPr>
          <p:nvPr>
            <p:ph type="sldNum" sz="quarter" idx="12"/>
          </p:nvPr>
        </p:nvSpPr>
        <p:spPr>
          <a:noFill/>
        </p:spPr>
        <p:txBody>
          <a:bodyPr/>
          <a:lstStyle/>
          <a:p>
            <a:fld id="{EC94DE00-8613-4C59-B8CC-64158B11D642}" type="slidenum">
              <a:rPr lang="ja-JP" altLang="en-US"/>
            </a:fld>
            <a:endParaRPr lang="en-US" altLang="ja-JP"/>
          </a:p>
        </p:txBody>
      </p:sp>
      <p:sp>
        <p:nvSpPr>
          <p:cNvPr id="941060" name="Rectangle 4"/>
          <p:cNvSpPr/>
          <p:nvPr/>
        </p:nvSpPr>
        <p:spPr>
          <a:xfrm>
            <a:off x="575468" y="2099909"/>
            <a:ext cx="7993063" cy="4051509"/>
          </a:xfrm>
          <a:prstGeom prst="rect">
            <a:avLst/>
          </a:prstGeom>
          <a:solidFill>
            <a:schemeClr val="bg1"/>
          </a:solidFill>
          <a:ln w="9525">
            <a:noFill/>
          </a:ln>
        </p:spPr>
        <p:txBody>
          <a:bodyPr/>
          <a:lstStyle/>
          <a:p>
            <a:pPr marL="101600" indent="571500">
              <a:spcBef>
                <a:spcPct val="20000"/>
              </a:spcBef>
              <a:buClr>
                <a:schemeClr val="folHlink"/>
              </a:buClr>
              <a:buSzPct val="60000"/>
              <a:buFont typeface="Wingdings" panose="05000000000000000000" pitchFamily="2" charset="2"/>
            </a:pPr>
            <a:r>
              <a:rPr lang="zh-CN" altLang="en-US" sz="2400" b="0" dirty="0">
                <a:latin typeface="Times New Roman" panose="02020603050405020304" pitchFamily="18" charset="0"/>
                <a:ea typeface="楷体_GB2312" pitchFamily="1" charset="-122"/>
              </a:rPr>
              <a:t> </a:t>
            </a:r>
            <a:r>
              <a:rPr lang="en-US" altLang="zh-CN" sz="2400" b="0" dirty="0">
                <a:latin typeface="Times New Roman" panose="02020603050405020304" pitchFamily="18" charset="0"/>
              </a:rPr>
              <a:t>0</a:t>
            </a:r>
            <a:r>
              <a:rPr lang="zh-CN" altLang="en-US" sz="2400" b="0" dirty="0">
                <a:latin typeface="Times New Roman" panose="02020603050405020304" pitchFamily="18" charset="0"/>
              </a:rPr>
              <a:t>表示南岸  </a:t>
            </a:r>
            <a:r>
              <a:rPr lang="en-US" altLang="zh-CN" sz="2400" b="0" dirty="0">
                <a:latin typeface="Times New Roman" panose="02020603050405020304" pitchFamily="18" charset="0"/>
              </a:rPr>
              <a:t>1</a:t>
            </a:r>
            <a:r>
              <a:rPr lang="zh-CN" altLang="en-US" sz="2400" b="0" dirty="0">
                <a:latin typeface="Times New Roman" panose="02020603050405020304" pitchFamily="18" charset="0"/>
              </a:rPr>
              <a:t>表示北岸</a:t>
            </a:r>
            <a:endParaRPr lang="zh-CN" altLang="en-US" sz="2400" b="0" dirty="0">
              <a:latin typeface="Times New Roman" panose="02020603050405020304" pitchFamily="18" charset="0"/>
            </a:endParaRPr>
          </a:p>
          <a:p>
            <a:pPr marL="101600" indent="571500">
              <a:spcBef>
                <a:spcPct val="20000"/>
              </a:spcBef>
              <a:buClr>
                <a:schemeClr val="folHlink"/>
              </a:buClr>
              <a:buSzPct val="60000"/>
              <a:buFont typeface="Wingdings" panose="05000000000000000000" pitchFamily="2" charset="2"/>
            </a:pPr>
            <a:r>
              <a:rPr lang="zh-CN" altLang="en-US" sz="2400" b="0" dirty="0">
                <a:latin typeface="Times New Roman" panose="02020603050405020304" pitchFamily="18" charset="0"/>
              </a:rPr>
              <a:t>初态（</a:t>
            </a:r>
            <a:r>
              <a:rPr lang="en-US" altLang="zh-CN" sz="2400" b="0" dirty="0">
                <a:latin typeface="Times New Roman" panose="02020603050405020304" pitchFamily="18" charset="0"/>
              </a:rPr>
              <a:t>0</a:t>
            </a:r>
            <a:r>
              <a:rPr lang="zh-CN" altLang="en-US" sz="2400" b="0" dirty="0">
                <a:latin typeface="Times New Roman" panose="02020603050405020304" pitchFamily="18" charset="0"/>
              </a:rPr>
              <a:t>，</a:t>
            </a:r>
            <a:r>
              <a:rPr lang="en-US" altLang="zh-CN" sz="2400" b="0" dirty="0">
                <a:latin typeface="Times New Roman" panose="02020603050405020304" pitchFamily="18" charset="0"/>
              </a:rPr>
              <a:t>0</a:t>
            </a:r>
            <a:r>
              <a:rPr lang="zh-CN" altLang="en-US" sz="2400" b="0" dirty="0">
                <a:latin typeface="Times New Roman" panose="02020603050405020304" pitchFamily="18" charset="0"/>
              </a:rPr>
              <a:t>，</a:t>
            </a:r>
            <a:r>
              <a:rPr lang="en-US" altLang="zh-CN" sz="2400" b="0" dirty="0">
                <a:latin typeface="Times New Roman" panose="02020603050405020304" pitchFamily="18" charset="0"/>
              </a:rPr>
              <a:t>0</a:t>
            </a:r>
            <a:r>
              <a:rPr lang="zh-CN" altLang="en-US" sz="2400" b="0" dirty="0">
                <a:latin typeface="Times New Roman" panose="02020603050405020304" pitchFamily="18" charset="0"/>
              </a:rPr>
              <a:t>，</a:t>
            </a:r>
            <a:r>
              <a:rPr lang="en-US" altLang="zh-CN" sz="2400" b="0" dirty="0">
                <a:latin typeface="Times New Roman" panose="02020603050405020304" pitchFamily="18" charset="0"/>
              </a:rPr>
              <a:t>0</a:t>
            </a:r>
            <a:r>
              <a:rPr lang="zh-CN" altLang="en-US" sz="2400" b="0" dirty="0">
                <a:latin typeface="Times New Roman" panose="02020603050405020304" pitchFamily="18" charset="0"/>
              </a:rPr>
              <a:t>）目态（</a:t>
            </a:r>
            <a:r>
              <a:rPr lang="en-US" altLang="zh-CN" sz="2400" b="0" dirty="0">
                <a:latin typeface="Times New Roman" panose="02020603050405020304" pitchFamily="18" charset="0"/>
              </a:rPr>
              <a:t>1</a:t>
            </a:r>
            <a:r>
              <a:rPr lang="zh-CN" altLang="en-US" sz="2400" b="0" dirty="0">
                <a:latin typeface="Times New Roman" panose="02020603050405020304" pitchFamily="18" charset="0"/>
              </a:rPr>
              <a:t>，</a:t>
            </a:r>
            <a:r>
              <a:rPr lang="en-US" altLang="zh-CN" sz="2400" b="0" dirty="0">
                <a:latin typeface="Times New Roman" panose="02020603050405020304" pitchFamily="18" charset="0"/>
              </a:rPr>
              <a:t>1</a:t>
            </a:r>
            <a:r>
              <a:rPr lang="zh-CN" altLang="en-US" sz="2400" b="0" dirty="0">
                <a:latin typeface="Times New Roman" panose="02020603050405020304" pitchFamily="18" charset="0"/>
              </a:rPr>
              <a:t>，</a:t>
            </a:r>
            <a:r>
              <a:rPr lang="en-US" altLang="zh-CN" sz="2400" b="0" dirty="0">
                <a:latin typeface="Times New Roman" panose="02020603050405020304" pitchFamily="18" charset="0"/>
              </a:rPr>
              <a:t>1</a:t>
            </a:r>
            <a:r>
              <a:rPr lang="zh-CN" altLang="en-US" sz="2400" b="0" dirty="0">
                <a:latin typeface="Times New Roman" panose="02020603050405020304" pitchFamily="18" charset="0"/>
              </a:rPr>
              <a:t>，</a:t>
            </a:r>
            <a:r>
              <a:rPr lang="en-US" altLang="zh-CN" sz="2400" b="0" dirty="0">
                <a:latin typeface="Times New Roman" panose="02020603050405020304" pitchFamily="18" charset="0"/>
              </a:rPr>
              <a:t>1</a:t>
            </a:r>
            <a:r>
              <a:rPr lang="zh-CN" altLang="en-US" sz="2400" b="0" dirty="0">
                <a:latin typeface="Times New Roman" panose="02020603050405020304" pitchFamily="18" charset="0"/>
              </a:rPr>
              <a:t>）</a:t>
            </a:r>
            <a:endParaRPr lang="zh-CN" altLang="en-US" sz="2400" b="0" dirty="0">
              <a:latin typeface="Times New Roman" panose="02020603050405020304" pitchFamily="18" charset="0"/>
            </a:endParaRPr>
          </a:p>
          <a:p>
            <a:pPr marL="101600" indent="571500">
              <a:spcBef>
                <a:spcPct val="20000"/>
              </a:spcBef>
              <a:buClr>
                <a:schemeClr val="folHlink"/>
              </a:buClr>
              <a:buSzPct val="60000"/>
              <a:buFont typeface="Wingdings" panose="05000000000000000000" pitchFamily="2" charset="2"/>
            </a:pPr>
            <a:r>
              <a:rPr lang="en-US" altLang="zh-CN" sz="2400" b="0" dirty="0">
                <a:latin typeface="Times New Roman" panose="02020603050405020304" pitchFamily="18" charset="0"/>
              </a:rPr>
              <a:t>F</a:t>
            </a:r>
            <a:r>
              <a:rPr lang="zh-CN" altLang="en-US" sz="2400" b="0" dirty="0">
                <a:latin typeface="Times New Roman" panose="02020603050405020304" pitchFamily="18" charset="0"/>
              </a:rPr>
              <a:t>（</a:t>
            </a:r>
            <a:r>
              <a:rPr lang="en-US" altLang="zh-CN" sz="2400" b="0" dirty="0">
                <a:latin typeface="Times New Roman" panose="02020603050405020304" pitchFamily="18" charset="0"/>
              </a:rPr>
              <a:t>famer</a:t>
            </a:r>
            <a:r>
              <a:rPr lang="zh-CN" altLang="en-US" sz="2400" b="0" dirty="0">
                <a:latin typeface="Times New Roman" panose="02020603050405020304" pitchFamily="18" charset="0"/>
              </a:rPr>
              <a:t>，</a:t>
            </a:r>
            <a:r>
              <a:rPr lang="en-US" altLang="zh-CN" sz="2400" b="0" dirty="0">
                <a:latin typeface="Times New Roman" panose="02020603050405020304" pitchFamily="18" charset="0"/>
              </a:rPr>
              <a:t>wolf</a:t>
            </a:r>
            <a:r>
              <a:rPr lang="zh-CN" altLang="en-US" sz="2400" b="0" dirty="0">
                <a:latin typeface="Times New Roman" panose="02020603050405020304" pitchFamily="18" charset="0"/>
              </a:rPr>
              <a:t>，</a:t>
            </a:r>
            <a:r>
              <a:rPr lang="en-US" altLang="zh-CN" sz="2400" b="0" dirty="0">
                <a:latin typeface="Times New Roman" panose="02020603050405020304" pitchFamily="18" charset="0"/>
              </a:rPr>
              <a:t>sheep</a:t>
            </a:r>
            <a:r>
              <a:rPr lang="zh-CN" altLang="en-US" sz="2400" b="0" dirty="0">
                <a:latin typeface="Times New Roman" panose="02020603050405020304" pitchFamily="18" charset="0"/>
              </a:rPr>
              <a:t>，</a:t>
            </a:r>
            <a:r>
              <a:rPr lang="en-US" altLang="zh-CN" sz="2400" b="0" dirty="0">
                <a:latin typeface="Times New Roman" panose="02020603050405020304" pitchFamily="18" charset="0"/>
              </a:rPr>
              <a:t>cabbage</a:t>
            </a:r>
            <a:r>
              <a:rPr lang="zh-CN" altLang="en-US" sz="2400" b="0" dirty="0" smtClean="0">
                <a:latin typeface="Times New Roman" panose="02020603050405020304" pitchFamily="18" charset="0"/>
              </a:rPr>
              <a:t>）</a:t>
            </a:r>
            <a:endParaRPr lang="zh-CN" altLang="en-US" sz="2400" b="0" dirty="0">
              <a:latin typeface="Times New Roman" panose="02020603050405020304" pitchFamily="18" charset="0"/>
            </a:endParaRPr>
          </a:p>
          <a:p>
            <a:pPr marL="101600" indent="571500">
              <a:spcBef>
                <a:spcPct val="20000"/>
              </a:spcBef>
              <a:buClr>
                <a:schemeClr val="folHlink"/>
              </a:buClr>
              <a:buSzPct val="60000"/>
              <a:buFont typeface="Wingdings" panose="05000000000000000000" pitchFamily="2" charset="2"/>
              <a:buAutoNum type="arabicPeriod"/>
            </a:pPr>
            <a:r>
              <a:rPr lang="en-US" altLang="zh-CN" sz="2400" b="0" dirty="0">
                <a:latin typeface="Times New Roman" panose="02020603050405020304" pitchFamily="18" charset="0"/>
              </a:rPr>
              <a:t>if(0,0,0,0)  then(1,0,1,0</a:t>
            </a:r>
            <a:r>
              <a:rPr lang="en-US" altLang="zh-CN" sz="2400" b="0" dirty="0" smtClean="0">
                <a:latin typeface="Times New Roman" panose="02020603050405020304" pitchFamily="18" charset="0"/>
              </a:rPr>
              <a:t>)</a:t>
            </a:r>
            <a:endParaRPr lang="en-US" altLang="zh-CN" sz="2400" b="0" dirty="0">
              <a:latin typeface="Times New Roman" panose="02020603050405020304" pitchFamily="18" charset="0"/>
            </a:endParaRPr>
          </a:p>
          <a:p>
            <a:pPr marL="101600" indent="571500">
              <a:spcBef>
                <a:spcPct val="20000"/>
              </a:spcBef>
              <a:buClr>
                <a:schemeClr val="folHlink"/>
              </a:buClr>
              <a:buSzPct val="60000"/>
              <a:buFont typeface="Wingdings" panose="05000000000000000000" pitchFamily="2" charset="2"/>
              <a:buAutoNum type="arabicPeriod" startAt="2"/>
            </a:pPr>
            <a:r>
              <a:rPr lang="en-US" altLang="zh-CN" sz="2400" b="0" dirty="0">
                <a:latin typeface="Times New Roman" panose="02020603050405020304" pitchFamily="18" charset="0"/>
              </a:rPr>
              <a:t>if(1,0,1,0)  then(0,0,1,0)</a:t>
            </a:r>
            <a:endParaRPr lang="en-US" altLang="zh-CN" sz="2400" b="0" dirty="0">
              <a:latin typeface="Times New Roman" panose="02020603050405020304" pitchFamily="18" charset="0"/>
            </a:endParaRPr>
          </a:p>
          <a:p>
            <a:pPr marL="101600" indent="571500">
              <a:spcBef>
                <a:spcPct val="20000"/>
              </a:spcBef>
              <a:buClr>
                <a:schemeClr val="folHlink"/>
              </a:buClr>
              <a:buSzPct val="60000"/>
              <a:buFont typeface="Wingdings" panose="05000000000000000000" pitchFamily="2" charset="2"/>
              <a:buAutoNum type="arabicPeriod" startAt="3"/>
            </a:pPr>
            <a:r>
              <a:rPr lang="en-US" altLang="zh-CN" sz="2400" b="0" dirty="0">
                <a:latin typeface="Times New Roman" panose="02020603050405020304" pitchFamily="18" charset="0"/>
              </a:rPr>
              <a:t>if(0,0,1,0)  then(1,0,1,1)</a:t>
            </a:r>
            <a:endParaRPr lang="en-US" altLang="zh-CN" sz="2400" b="0" dirty="0">
              <a:latin typeface="Times New Roman" panose="02020603050405020304" pitchFamily="18" charset="0"/>
            </a:endParaRPr>
          </a:p>
          <a:p>
            <a:pPr marL="101600" indent="571500">
              <a:spcBef>
                <a:spcPct val="20000"/>
              </a:spcBef>
              <a:buClr>
                <a:schemeClr val="folHlink"/>
              </a:buClr>
              <a:buSzPct val="60000"/>
              <a:buFont typeface="Wingdings" panose="05000000000000000000" pitchFamily="2" charset="2"/>
              <a:buAutoNum type="arabicPeriod" startAt="4"/>
            </a:pPr>
            <a:r>
              <a:rPr lang="en-US" altLang="zh-CN" sz="2400" b="0" dirty="0">
                <a:latin typeface="Times New Roman" panose="02020603050405020304" pitchFamily="18" charset="0"/>
              </a:rPr>
              <a:t>if(1,0,1,1)  then(0,0,0,1)</a:t>
            </a:r>
            <a:endParaRPr lang="en-US" altLang="zh-CN" sz="2400" b="0" dirty="0">
              <a:latin typeface="Times New Roman" panose="02020603050405020304" pitchFamily="18" charset="0"/>
            </a:endParaRPr>
          </a:p>
          <a:p>
            <a:pPr marL="101600" indent="571500">
              <a:spcBef>
                <a:spcPct val="20000"/>
              </a:spcBef>
              <a:buClr>
                <a:schemeClr val="folHlink"/>
              </a:buClr>
              <a:buSzPct val="60000"/>
              <a:buFont typeface="Wingdings" panose="05000000000000000000" pitchFamily="2" charset="2"/>
              <a:buAutoNum type="arabicPeriod" startAt="5"/>
            </a:pPr>
            <a:r>
              <a:rPr lang="en-US" altLang="zh-CN" sz="2400" b="0" dirty="0">
                <a:latin typeface="Times New Roman" panose="02020603050405020304" pitchFamily="18" charset="0"/>
              </a:rPr>
              <a:t>if(0,0,0,1)  then(1,1,0,1)</a:t>
            </a:r>
            <a:endParaRPr lang="en-US" altLang="zh-CN" sz="2400" b="0" dirty="0">
              <a:latin typeface="Times New Roman" panose="02020603050405020304" pitchFamily="18" charset="0"/>
            </a:endParaRPr>
          </a:p>
          <a:p>
            <a:pPr marL="101600" indent="571500">
              <a:spcBef>
                <a:spcPct val="20000"/>
              </a:spcBef>
              <a:buClr>
                <a:schemeClr val="folHlink"/>
              </a:buClr>
              <a:buSzPct val="60000"/>
              <a:buFont typeface="Wingdings" panose="05000000000000000000" pitchFamily="2" charset="2"/>
              <a:buAutoNum type="arabicPeriod" startAt="6"/>
            </a:pPr>
            <a:r>
              <a:rPr lang="en-US" altLang="zh-CN" sz="2400" b="0" dirty="0">
                <a:latin typeface="Times New Roman" panose="02020603050405020304" pitchFamily="18" charset="0"/>
              </a:rPr>
              <a:t>if(1,1,0,1)  then(1,1,1,1)</a:t>
            </a:r>
            <a:endParaRPr lang="en-US" altLang="zh-CN" sz="2400" b="0" dirty="0">
              <a:latin typeface="Times New Roman" panose="02020603050405020304" pitchFamily="18" charset="0"/>
            </a:endParaRPr>
          </a:p>
        </p:txBody>
      </p:sp>
      <p:sp>
        <p:nvSpPr>
          <p:cNvPr id="46085" name="Rectangle 7"/>
          <p:cNvSpPr/>
          <p:nvPr/>
        </p:nvSpPr>
        <p:spPr>
          <a:xfrm>
            <a:off x="238578" y="1516634"/>
            <a:ext cx="7005369" cy="454025"/>
          </a:xfrm>
          <a:prstGeom prst="rect">
            <a:avLst/>
          </a:prstGeom>
          <a:noFill/>
          <a:ln w="9525">
            <a:noFill/>
          </a:ln>
        </p:spPr>
        <p:txBody>
          <a:bodyPr/>
          <a:lstStyle/>
          <a:p>
            <a:pPr marL="742950" lvl="1" indent="-285750" eaLnBrk="1" hangingPunct="1">
              <a:spcBef>
                <a:spcPct val="20000"/>
              </a:spcBef>
              <a:buClr>
                <a:schemeClr val="hlink"/>
              </a:buClr>
              <a:buSzPct val="80000"/>
              <a:buFont typeface="Wingdings" panose="05000000000000000000" pitchFamily="2" charset="2"/>
            </a:pPr>
            <a:r>
              <a:rPr lang="zh-CN" altLang="en-US" sz="2600" b="1" dirty="0">
                <a:solidFill>
                  <a:srgbClr val="0000FF"/>
                </a:solidFill>
                <a:latin typeface="楷体_GB2312" pitchFamily="1" charset="-122"/>
                <a:ea typeface="楷体_GB2312" pitchFamily="1" charset="-122"/>
              </a:rPr>
              <a:t>思考题</a:t>
            </a:r>
            <a:r>
              <a:rPr lang="en-US" altLang="zh-CN" sz="2600" b="1" dirty="0">
                <a:solidFill>
                  <a:srgbClr val="0000FF"/>
                </a:solidFill>
                <a:latin typeface="楷体_GB2312" pitchFamily="1" charset="-122"/>
                <a:ea typeface="楷体_GB2312" pitchFamily="1" charset="-122"/>
              </a:rPr>
              <a:t>-</a:t>
            </a:r>
            <a:r>
              <a:rPr lang="zh-CN" altLang="en-US" sz="2600" b="1" dirty="0">
                <a:solidFill>
                  <a:srgbClr val="0000FF"/>
                </a:solidFill>
                <a:latin typeface="楷体_GB2312" pitchFamily="1" charset="-122"/>
                <a:ea typeface="楷体_GB2312" pitchFamily="1" charset="-122"/>
              </a:rPr>
              <a:t>用产生式表示</a:t>
            </a:r>
            <a:r>
              <a:rPr lang="zh-CN" altLang="en-US" sz="2600" b="1" dirty="0">
                <a:solidFill>
                  <a:srgbClr val="0000FF"/>
                </a:solidFill>
                <a:latin typeface="Times New Roman" panose="02020603050405020304" pitchFamily="18" charset="0"/>
                <a:ea typeface="楷体_GB2312" pitchFamily="1" charset="-122"/>
              </a:rPr>
              <a:t>“</a:t>
            </a:r>
            <a:r>
              <a:rPr lang="zh-CN" altLang="en-US" sz="2600" b="1" dirty="0">
                <a:solidFill>
                  <a:srgbClr val="0000FF"/>
                </a:solidFill>
                <a:latin typeface="楷体_GB2312" pitchFamily="1" charset="-122"/>
                <a:ea typeface="楷体_GB2312" pitchFamily="1" charset="-122"/>
              </a:rPr>
              <a:t>农夫过河</a:t>
            </a:r>
            <a:r>
              <a:rPr lang="zh-CN" altLang="en-US" sz="2600" b="1" dirty="0">
                <a:solidFill>
                  <a:srgbClr val="0000FF"/>
                </a:solidFill>
                <a:latin typeface="Times New Roman" panose="02020603050405020304" pitchFamily="18" charset="0"/>
                <a:ea typeface="楷体_GB2312" pitchFamily="1" charset="-122"/>
              </a:rPr>
              <a:t>”</a:t>
            </a:r>
            <a:endParaRPr lang="zh-CN" altLang="en-US" sz="2600" b="1" dirty="0">
              <a:solidFill>
                <a:srgbClr val="0000FF"/>
              </a:solidFill>
              <a:latin typeface="Times New Roman" panose="02020603050405020304" pitchFamily="18" charset="0"/>
              <a:ea typeface="楷体_GB2312" pitchFamily="1" charset="-122"/>
            </a:endParaRPr>
          </a:p>
        </p:txBody>
      </p:sp>
      <p:sp>
        <p:nvSpPr>
          <p:cNvPr id="2" name="矩形 1"/>
          <p:cNvSpPr/>
          <p:nvPr/>
        </p:nvSpPr>
        <p:spPr>
          <a:xfrm>
            <a:off x="4590288" y="3940997"/>
            <a:ext cx="1338828" cy="369332"/>
          </a:xfrm>
          <a:prstGeom prst="rect">
            <a:avLst/>
          </a:prstGeom>
        </p:spPr>
        <p:txBody>
          <a:bodyPr wrap="none">
            <a:spAutoFit/>
          </a:bodyPr>
          <a:lstStyle/>
          <a:p>
            <a:r>
              <a:rPr lang="zh-CN" altLang="en-US" dirty="0" smtClean="0"/>
              <a:t>羊羔在北岸</a:t>
            </a:r>
            <a:endParaRPr lang="en-US" altLang="zh-CN" dirty="0"/>
          </a:p>
        </p:txBody>
      </p:sp>
      <p:sp>
        <p:nvSpPr>
          <p:cNvPr id="7" name="矩形 6"/>
          <p:cNvSpPr/>
          <p:nvPr/>
        </p:nvSpPr>
        <p:spPr>
          <a:xfrm>
            <a:off x="4568952" y="3507040"/>
            <a:ext cx="1800493" cy="369332"/>
          </a:xfrm>
          <a:prstGeom prst="rect">
            <a:avLst/>
          </a:prstGeom>
        </p:spPr>
        <p:txBody>
          <a:bodyPr wrap="none">
            <a:spAutoFit/>
          </a:bodyPr>
          <a:lstStyle/>
          <a:p>
            <a:r>
              <a:rPr lang="zh-CN" altLang="en-US" dirty="0" smtClean="0"/>
              <a:t>老农羊羔在北岸</a:t>
            </a:r>
            <a:endParaRPr lang="en-US" altLang="zh-CN" dirty="0"/>
          </a:p>
        </p:txBody>
      </p:sp>
      <p:sp>
        <p:nvSpPr>
          <p:cNvPr id="8" name="矩形 7"/>
          <p:cNvSpPr/>
          <p:nvPr/>
        </p:nvSpPr>
        <p:spPr>
          <a:xfrm>
            <a:off x="4583605" y="4346803"/>
            <a:ext cx="2262158" cy="369332"/>
          </a:xfrm>
          <a:prstGeom prst="rect">
            <a:avLst/>
          </a:prstGeom>
        </p:spPr>
        <p:txBody>
          <a:bodyPr wrap="none">
            <a:spAutoFit/>
          </a:bodyPr>
          <a:lstStyle/>
          <a:p>
            <a:r>
              <a:rPr lang="zh-CN" altLang="en-US" dirty="0" smtClean="0"/>
              <a:t>老农羊羔白菜在北岸</a:t>
            </a:r>
            <a:endParaRPr lang="en-US" altLang="zh-CN" dirty="0"/>
          </a:p>
        </p:txBody>
      </p:sp>
      <p:sp>
        <p:nvSpPr>
          <p:cNvPr id="9" name="矩形 8"/>
          <p:cNvSpPr/>
          <p:nvPr/>
        </p:nvSpPr>
        <p:spPr>
          <a:xfrm>
            <a:off x="4590288" y="4781317"/>
            <a:ext cx="1338828" cy="369332"/>
          </a:xfrm>
          <a:prstGeom prst="rect">
            <a:avLst/>
          </a:prstGeom>
        </p:spPr>
        <p:txBody>
          <a:bodyPr wrap="none">
            <a:spAutoFit/>
          </a:bodyPr>
          <a:lstStyle/>
          <a:p>
            <a:r>
              <a:rPr lang="zh-CN" altLang="en-US" dirty="0" smtClean="0"/>
              <a:t>白菜在北岸</a:t>
            </a:r>
            <a:endParaRPr lang="en-US" altLang="zh-CN" dirty="0"/>
          </a:p>
        </p:txBody>
      </p:sp>
      <p:sp>
        <p:nvSpPr>
          <p:cNvPr id="10" name="矩形 9"/>
          <p:cNvSpPr/>
          <p:nvPr/>
        </p:nvSpPr>
        <p:spPr>
          <a:xfrm>
            <a:off x="4590288" y="5276266"/>
            <a:ext cx="2262158" cy="369332"/>
          </a:xfrm>
          <a:prstGeom prst="rect">
            <a:avLst/>
          </a:prstGeom>
        </p:spPr>
        <p:txBody>
          <a:bodyPr wrap="none">
            <a:spAutoFit/>
          </a:bodyPr>
          <a:lstStyle/>
          <a:p>
            <a:r>
              <a:rPr lang="zh-CN" altLang="en-US" dirty="0" smtClean="0"/>
              <a:t>老农狐狸羊羔在北岸</a:t>
            </a:r>
            <a:endParaRPr lang="en-US" altLang="zh-CN" dirty="0"/>
          </a:p>
        </p:txBody>
      </p:sp>
      <p:sp>
        <p:nvSpPr>
          <p:cNvPr id="11" name="矩形 10"/>
          <p:cNvSpPr/>
          <p:nvPr/>
        </p:nvSpPr>
        <p:spPr>
          <a:xfrm>
            <a:off x="4583605" y="5660229"/>
            <a:ext cx="2723823" cy="369332"/>
          </a:xfrm>
          <a:prstGeom prst="rect">
            <a:avLst/>
          </a:prstGeom>
        </p:spPr>
        <p:txBody>
          <a:bodyPr wrap="none">
            <a:spAutoFit/>
          </a:bodyPr>
          <a:lstStyle/>
          <a:p>
            <a:r>
              <a:rPr lang="zh-CN" altLang="en-US" dirty="0" smtClean="0"/>
              <a:t>老农狐狸羊羔白菜在北岸</a:t>
            </a:r>
            <a:endParaRPr lang="en-US" altLang="zh-CN"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41060">
                                            <p:txEl>
                                              <p:pRg st="0" end="0"/>
                                            </p:txEl>
                                          </p:spTgt>
                                        </p:tgtEl>
                                        <p:attrNameLst>
                                          <p:attrName>style.visibility</p:attrName>
                                        </p:attrNameLst>
                                      </p:cBhvr>
                                      <p:to>
                                        <p:strVal val="visible"/>
                                      </p:to>
                                    </p:set>
                                    <p:animEffect transition="in" filter="box(in)">
                                      <p:cBhvr>
                                        <p:cTn id="7" dur="500"/>
                                        <p:tgtEl>
                                          <p:spTgt spid="941060">
                                            <p:txEl>
                                              <p:pRg st="0" end="0"/>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941060">
                                            <p:txEl>
                                              <p:pRg st="1" end="1"/>
                                            </p:txEl>
                                          </p:spTgt>
                                        </p:tgtEl>
                                        <p:attrNameLst>
                                          <p:attrName>style.visibility</p:attrName>
                                        </p:attrNameLst>
                                      </p:cBhvr>
                                      <p:to>
                                        <p:strVal val="visible"/>
                                      </p:to>
                                    </p:set>
                                    <p:animEffect transition="in" filter="box(in)">
                                      <p:cBhvr>
                                        <p:cTn id="10" dur="500"/>
                                        <p:tgtEl>
                                          <p:spTgt spid="941060">
                                            <p:txEl>
                                              <p:pRg st="1" end="1"/>
                                            </p:txEl>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941060">
                                            <p:txEl>
                                              <p:pRg st="2" end="2"/>
                                            </p:txEl>
                                          </p:spTgt>
                                        </p:tgtEl>
                                        <p:attrNameLst>
                                          <p:attrName>style.visibility</p:attrName>
                                        </p:attrNameLst>
                                      </p:cBhvr>
                                      <p:to>
                                        <p:strVal val="visible"/>
                                      </p:to>
                                    </p:set>
                                    <p:animEffect transition="in" filter="box(in)">
                                      <p:cBhvr>
                                        <p:cTn id="13" dur="500"/>
                                        <p:tgtEl>
                                          <p:spTgt spid="941060">
                                            <p:txEl>
                                              <p:pRg st="2" end="2"/>
                                            </p:txEl>
                                          </p:spTgt>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941060">
                                            <p:txEl>
                                              <p:pRg st="3" end="3"/>
                                            </p:txEl>
                                          </p:spTgt>
                                        </p:tgtEl>
                                        <p:attrNameLst>
                                          <p:attrName>style.visibility</p:attrName>
                                        </p:attrNameLst>
                                      </p:cBhvr>
                                      <p:to>
                                        <p:strVal val="visible"/>
                                      </p:to>
                                    </p:set>
                                    <p:animEffect transition="in" filter="box(in)">
                                      <p:cBhvr>
                                        <p:cTn id="16" dur="500"/>
                                        <p:tgtEl>
                                          <p:spTgt spid="941060">
                                            <p:txEl>
                                              <p:pRg st="3" end="3"/>
                                            </p:txEl>
                                          </p:spTgt>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941060">
                                            <p:txEl>
                                              <p:pRg st="4" end="4"/>
                                            </p:txEl>
                                          </p:spTgt>
                                        </p:tgtEl>
                                        <p:attrNameLst>
                                          <p:attrName>style.visibility</p:attrName>
                                        </p:attrNameLst>
                                      </p:cBhvr>
                                      <p:to>
                                        <p:strVal val="visible"/>
                                      </p:to>
                                    </p:set>
                                    <p:animEffect transition="in" filter="box(in)">
                                      <p:cBhvr>
                                        <p:cTn id="19" dur="500"/>
                                        <p:tgtEl>
                                          <p:spTgt spid="941060">
                                            <p:txEl>
                                              <p:pRg st="4" end="4"/>
                                            </p:txEl>
                                          </p:spTgt>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941060">
                                            <p:txEl>
                                              <p:pRg st="5" end="5"/>
                                            </p:txEl>
                                          </p:spTgt>
                                        </p:tgtEl>
                                        <p:attrNameLst>
                                          <p:attrName>style.visibility</p:attrName>
                                        </p:attrNameLst>
                                      </p:cBhvr>
                                      <p:to>
                                        <p:strVal val="visible"/>
                                      </p:to>
                                    </p:set>
                                    <p:animEffect transition="in" filter="box(in)">
                                      <p:cBhvr>
                                        <p:cTn id="22" dur="500"/>
                                        <p:tgtEl>
                                          <p:spTgt spid="941060">
                                            <p:txEl>
                                              <p:pRg st="5" end="5"/>
                                            </p:txEl>
                                          </p:spTgt>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941060">
                                            <p:txEl>
                                              <p:pRg st="6" end="6"/>
                                            </p:txEl>
                                          </p:spTgt>
                                        </p:tgtEl>
                                        <p:attrNameLst>
                                          <p:attrName>style.visibility</p:attrName>
                                        </p:attrNameLst>
                                      </p:cBhvr>
                                      <p:to>
                                        <p:strVal val="visible"/>
                                      </p:to>
                                    </p:set>
                                    <p:animEffect transition="in" filter="box(in)">
                                      <p:cBhvr>
                                        <p:cTn id="25" dur="500"/>
                                        <p:tgtEl>
                                          <p:spTgt spid="941060">
                                            <p:txEl>
                                              <p:pRg st="6" end="6"/>
                                            </p:txEl>
                                          </p:spTgt>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941060">
                                            <p:txEl>
                                              <p:pRg st="7" end="7"/>
                                            </p:txEl>
                                          </p:spTgt>
                                        </p:tgtEl>
                                        <p:attrNameLst>
                                          <p:attrName>style.visibility</p:attrName>
                                        </p:attrNameLst>
                                      </p:cBhvr>
                                      <p:to>
                                        <p:strVal val="visible"/>
                                      </p:to>
                                    </p:set>
                                    <p:animEffect transition="in" filter="box(in)">
                                      <p:cBhvr>
                                        <p:cTn id="28" dur="500"/>
                                        <p:tgtEl>
                                          <p:spTgt spid="941060">
                                            <p:txEl>
                                              <p:pRg st="7" end="7"/>
                                            </p:txEl>
                                          </p:spTgt>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941060">
                                            <p:txEl>
                                              <p:pRg st="8" end="8"/>
                                            </p:txEl>
                                          </p:spTgt>
                                        </p:tgtEl>
                                        <p:attrNameLst>
                                          <p:attrName>style.visibility</p:attrName>
                                        </p:attrNameLst>
                                      </p:cBhvr>
                                      <p:to>
                                        <p:strVal val="visible"/>
                                      </p:to>
                                    </p:set>
                                    <p:animEffect transition="in" filter="box(in)">
                                      <p:cBhvr>
                                        <p:cTn id="31" dur="500"/>
                                        <p:tgtEl>
                                          <p:spTgt spid="941060">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ntr" presetSubtype="16" fill="hold" nodeType="clickEffect">
                                  <p:stCondLst>
                                    <p:cond delay="0"/>
                                  </p:stCondLst>
                                  <p:childTnLst>
                                    <p:set>
                                      <p:cBhvr>
                                        <p:cTn id="35" dur="1" fill="hold">
                                          <p:stCondLst>
                                            <p:cond delay="0"/>
                                          </p:stCondLst>
                                        </p:cTn>
                                        <p:tgtEl>
                                          <p:spTgt spid="941060">
                                            <p:txEl>
                                              <p:pRg st="3" end="3"/>
                                            </p:txEl>
                                          </p:spTgt>
                                        </p:tgtEl>
                                        <p:attrNameLst>
                                          <p:attrName>style.visibility</p:attrName>
                                        </p:attrNameLst>
                                      </p:cBhvr>
                                      <p:to>
                                        <p:strVal val="visible"/>
                                      </p:to>
                                    </p:set>
                                    <p:animEffect transition="in" filter="box(in)">
                                      <p:cBhvr>
                                        <p:cTn id="36" dur="500"/>
                                        <p:tgtEl>
                                          <p:spTgt spid="941060">
                                            <p:txEl>
                                              <p:pRg st="3" end="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4" presetClass="entr" presetSubtype="16" fill="hold" nodeType="clickEffect">
                                  <p:stCondLst>
                                    <p:cond delay="0"/>
                                  </p:stCondLst>
                                  <p:childTnLst>
                                    <p:set>
                                      <p:cBhvr>
                                        <p:cTn id="40" dur="1" fill="hold">
                                          <p:stCondLst>
                                            <p:cond delay="0"/>
                                          </p:stCondLst>
                                        </p:cTn>
                                        <p:tgtEl>
                                          <p:spTgt spid="941060">
                                            <p:txEl>
                                              <p:pRg st="4" end="4"/>
                                            </p:txEl>
                                          </p:spTgt>
                                        </p:tgtEl>
                                        <p:attrNameLst>
                                          <p:attrName>style.visibility</p:attrName>
                                        </p:attrNameLst>
                                      </p:cBhvr>
                                      <p:to>
                                        <p:strVal val="visible"/>
                                      </p:to>
                                    </p:set>
                                    <p:animEffect transition="in" filter="box(in)">
                                      <p:cBhvr>
                                        <p:cTn id="41" dur="500"/>
                                        <p:tgtEl>
                                          <p:spTgt spid="941060">
                                            <p:txEl>
                                              <p:pRg st="4" end="4"/>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4" presetClass="entr" presetSubtype="16" fill="hold" nodeType="clickEffect">
                                  <p:stCondLst>
                                    <p:cond delay="0"/>
                                  </p:stCondLst>
                                  <p:childTnLst>
                                    <p:set>
                                      <p:cBhvr>
                                        <p:cTn id="45" dur="1" fill="hold">
                                          <p:stCondLst>
                                            <p:cond delay="0"/>
                                          </p:stCondLst>
                                        </p:cTn>
                                        <p:tgtEl>
                                          <p:spTgt spid="941060">
                                            <p:txEl>
                                              <p:pRg st="5" end="5"/>
                                            </p:txEl>
                                          </p:spTgt>
                                        </p:tgtEl>
                                        <p:attrNameLst>
                                          <p:attrName>style.visibility</p:attrName>
                                        </p:attrNameLst>
                                      </p:cBhvr>
                                      <p:to>
                                        <p:strVal val="visible"/>
                                      </p:to>
                                    </p:set>
                                    <p:animEffect transition="in" filter="box(in)">
                                      <p:cBhvr>
                                        <p:cTn id="46" dur="500"/>
                                        <p:tgtEl>
                                          <p:spTgt spid="941060">
                                            <p:txEl>
                                              <p:pRg st="5" end="5"/>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4" presetClass="entr" presetSubtype="16" fill="hold" nodeType="clickEffect">
                                  <p:stCondLst>
                                    <p:cond delay="0"/>
                                  </p:stCondLst>
                                  <p:childTnLst>
                                    <p:set>
                                      <p:cBhvr>
                                        <p:cTn id="50" dur="1" fill="hold">
                                          <p:stCondLst>
                                            <p:cond delay="0"/>
                                          </p:stCondLst>
                                        </p:cTn>
                                        <p:tgtEl>
                                          <p:spTgt spid="941060">
                                            <p:txEl>
                                              <p:pRg st="6" end="6"/>
                                            </p:txEl>
                                          </p:spTgt>
                                        </p:tgtEl>
                                        <p:attrNameLst>
                                          <p:attrName>style.visibility</p:attrName>
                                        </p:attrNameLst>
                                      </p:cBhvr>
                                      <p:to>
                                        <p:strVal val="visible"/>
                                      </p:to>
                                    </p:set>
                                    <p:animEffect transition="in" filter="box(in)">
                                      <p:cBhvr>
                                        <p:cTn id="51" dur="500"/>
                                        <p:tgtEl>
                                          <p:spTgt spid="941060">
                                            <p:txEl>
                                              <p:pRg st="6" end="6"/>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4" presetClass="entr" presetSubtype="16" fill="hold" nodeType="clickEffect">
                                  <p:stCondLst>
                                    <p:cond delay="0"/>
                                  </p:stCondLst>
                                  <p:childTnLst>
                                    <p:set>
                                      <p:cBhvr>
                                        <p:cTn id="55" dur="1" fill="hold">
                                          <p:stCondLst>
                                            <p:cond delay="0"/>
                                          </p:stCondLst>
                                        </p:cTn>
                                        <p:tgtEl>
                                          <p:spTgt spid="941060">
                                            <p:txEl>
                                              <p:pRg st="7" end="7"/>
                                            </p:txEl>
                                          </p:spTgt>
                                        </p:tgtEl>
                                        <p:attrNameLst>
                                          <p:attrName>style.visibility</p:attrName>
                                        </p:attrNameLst>
                                      </p:cBhvr>
                                      <p:to>
                                        <p:strVal val="visible"/>
                                      </p:to>
                                    </p:set>
                                    <p:animEffect transition="in" filter="box(in)">
                                      <p:cBhvr>
                                        <p:cTn id="56" dur="500"/>
                                        <p:tgtEl>
                                          <p:spTgt spid="941060">
                                            <p:txEl>
                                              <p:pRg st="7" end="7"/>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4" presetClass="entr" presetSubtype="16" fill="hold" nodeType="clickEffect">
                                  <p:stCondLst>
                                    <p:cond delay="0"/>
                                  </p:stCondLst>
                                  <p:childTnLst>
                                    <p:set>
                                      <p:cBhvr>
                                        <p:cTn id="60" dur="1" fill="hold">
                                          <p:stCondLst>
                                            <p:cond delay="0"/>
                                          </p:stCondLst>
                                        </p:cTn>
                                        <p:tgtEl>
                                          <p:spTgt spid="941060">
                                            <p:txEl>
                                              <p:pRg st="8" end="8"/>
                                            </p:txEl>
                                          </p:spTgt>
                                        </p:tgtEl>
                                        <p:attrNameLst>
                                          <p:attrName>style.visibility</p:attrName>
                                        </p:attrNameLst>
                                      </p:cBhvr>
                                      <p:to>
                                        <p:strVal val="visible"/>
                                      </p:to>
                                    </p:set>
                                    <p:animEffect transition="in" filter="box(in)">
                                      <p:cBhvr>
                                        <p:cTn id="61" dur="500"/>
                                        <p:tgtEl>
                                          <p:spTgt spid="941060">
                                            <p:txEl>
                                              <p:pRg st="8" end="8"/>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7"/>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2"/>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8"/>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9"/>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10"/>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0" nodeType="clickEffect">
                                  <p:stCondLst>
                                    <p:cond delay="0"/>
                                  </p:stCondLst>
                                  <p:childTnLst>
                                    <p:set>
                                      <p:cBhvr>
                                        <p:cTn id="85"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1060" grpId="0" build="allAtOnce"/>
      <p:bldP spid="2" grpId="0"/>
      <p:bldP spid="7" grpId="0"/>
      <p:bldP spid="8" grpId="0"/>
      <p:bldP spid="9" grpId="0"/>
      <p:bldP spid="10" grpId="0"/>
      <p:bldP spid="11"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4" name="灯片编号占位符 3"/>
          <p:cNvSpPr>
            <a:spLocks noGrp="1"/>
          </p:cNvSpPr>
          <p:nvPr>
            <p:ph type="sldNum" sz="quarter" idx="12"/>
          </p:nvPr>
        </p:nvSpPr>
        <p:spPr/>
        <p:txBody>
          <a:bodyPr/>
          <a:p>
            <a:pPr>
              <a:defRPr/>
            </a:pPr>
            <a:fld id="{82227C12-0A9D-4045-8A90-DFF61BC5C20E}" type="slidenum">
              <a:rPr lang="ja-JP" altLang="en-US" smtClean="0"/>
            </a:fld>
            <a:endParaRPr lang="en-US" altLang="ja-JP"/>
          </a:p>
        </p:txBody>
      </p:sp>
      <p:pic>
        <p:nvPicPr>
          <p:cNvPr id="5" name="内容占位符 4"/>
          <p:cNvPicPr>
            <a:picLocks noChangeAspect="1"/>
          </p:cNvPicPr>
          <p:nvPr>
            <p:ph sz="quarter" idx="1"/>
            <p:custDataLst>
              <p:tags r:id="rId1"/>
            </p:custDataLst>
          </p:nvPr>
        </p:nvPicPr>
        <p:blipFill>
          <a:blip r:embed="rId2"/>
          <a:stretch>
            <a:fillRect/>
          </a:stretch>
        </p:blipFill>
        <p:spPr>
          <a:xfrm>
            <a:off x="1825625" y="1527175"/>
            <a:ext cx="5454650" cy="4572000"/>
          </a:xfrm>
          <a:prstGeom prst="rect">
            <a:avLst/>
          </a:prstGeom>
        </p:spPr>
      </p:pic>
    </p:spTree>
  </p:cSld>
  <p:clrMapOvr>
    <a:masterClrMapping/>
  </p:clrMapOvr>
  <p:transition>
    <p:random/>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ChangeArrowheads="1"/>
          </p:cNvSpPr>
          <p:nvPr>
            <p:ph type="title"/>
          </p:nvPr>
        </p:nvSpPr>
        <p:spPr/>
        <p:txBody>
          <a:bodyPr/>
          <a:lstStyle/>
          <a:p>
            <a:pPr eaLnBrk="1" hangingPunct="1"/>
            <a:r>
              <a:rPr lang="zh-CN" altLang="en-US" b="1" dirty="0" smtClean="0">
                <a:solidFill>
                  <a:schemeClr val="tx1"/>
                </a:solidFill>
                <a:latin typeface="仿宋" panose="02010609060101010101" pitchFamily="49" charset="-122"/>
                <a:ea typeface="仿宋" panose="02010609060101010101" pitchFamily="49" charset="-122"/>
              </a:rPr>
              <a:t>第</a:t>
            </a:r>
            <a:r>
              <a:rPr lang="en-US" altLang="zh-CN" b="1" dirty="0" smtClean="0">
                <a:solidFill>
                  <a:schemeClr val="tx1"/>
                </a:solidFill>
                <a:latin typeface="仿宋" panose="02010609060101010101" pitchFamily="49" charset="-122"/>
                <a:ea typeface="仿宋" panose="02010609060101010101" pitchFamily="49" charset="-122"/>
              </a:rPr>
              <a:t>2</a:t>
            </a:r>
            <a:r>
              <a:rPr lang="zh-CN" altLang="en-US" b="1" dirty="0" smtClean="0">
                <a:solidFill>
                  <a:schemeClr val="tx1"/>
                </a:solidFill>
                <a:latin typeface="仿宋" panose="02010609060101010101" pitchFamily="49" charset="-122"/>
                <a:ea typeface="仿宋" panose="02010609060101010101" pitchFamily="49" charset="-122"/>
              </a:rPr>
              <a:t>章  知识表示</a:t>
            </a:r>
            <a:endParaRPr lang="zh-CN" altLang="en-US" b="1" dirty="0" smtClean="0">
              <a:solidFill>
                <a:schemeClr val="tx1"/>
              </a:solidFill>
              <a:latin typeface="仿宋" panose="02010609060101010101" pitchFamily="49" charset="-122"/>
              <a:ea typeface="仿宋" panose="02010609060101010101" pitchFamily="49" charset="-122"/>
            </a:endParaRPr>
          </a:p>
        </p:txBody>
      </p:sp>
      <p:sp>
        <p:nvSpPr>
          <p:cNvPr id="55298" name="灯片编号占位符 3"/>
          <p:cNvSpPr>
            <a:spLocks noGrp="1"/>
          </p:cNvSpPr>
          <p:nvPr>
            <p:ph type="sldNum" sz="quarter" idx="12"/>
          </p:nvPr>
        </p:nvSpPr>
        <p:spPr>
          <a:noFill/>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fld id="{14DB444E-0C5C-434A-ABCD-D17C4BE8869B}" type="slidenum">
              <a:rPr kumimoji="0" lang="ja-JP" altLang="en-US" sz="1600" b="0" i="0" u="none" strike="noStrike" kern="1200" cap="none" spc="0" normalizeH="0" baseline="0" noProof="0">
                <a:ln>
                  <a:noFill/>
                </a:ln>
                <a:solidFill>
                  <a:srgbClr val="8CADAE">
                    <a:shade val="75000"/>
                  </a:srgbClr>
                </a:solidFill>
                <a:effectLst/>
                <a:uLnTx/>
                <a:uFillTx/>
                <a:latin typeface="Arial" panose="020B0604020202020204" pitchFamily="34" charset="0"/>
                <a:ea typeface="宋体" panose="02010600030101010101" pitchFamily="2" charset="-122"/>
                <a:cs typeface="+mn-cs"/>
              </a:rPr>
            </a:fld>
            <a:endParaRPr kumimoji="0" lang="en-US" altLang="ja-JP" sz="1600" b="0" i="0" u="none" strike="noStrike" kern="1200" cap="none" spc="0" normalizeH="0" baseline="0" noProof="0">
              <a:ln>
                <a:noFill/>
              </a:ln>
              <a:solidFill>
                <a:srgbClr val="8CADAE">
                  <a:shade val="75000"/>
                </a:srgbClr>
              </a:solidFill>
              <a:effectLst/>
              <a:uLnTx/>
              <a:uFillTx/>
              <a:latin typeface="Arial" panose="020B0604020202020204" pitchFamily="34" charset="0"/>
              <a:ea typeface="宋体" panose="02010600030101010101" pitchFamily="2" charset="-122"/>
              <a:cs typeface="+mn-cs"/>
            </a:endParaRPr>
          </a:p>
        </p:txBody>
      </p:sp>
      <p:sp>
        <p:nvSpPr>
          <p:cNvPr id="55300" name="Rectangle 3"/>
          <p:cNvSpPr>
            <a:spLocks noGrp="1" noChangeArrowheads="1"/>
          </p:cNvSpPr>
          <p:nvPr>
            <p:ph sz="quarter" idx="1"/>
          </p:nvPr>
        </p:nvSpPr>
        <p:spPr>
          <a:xfrm>
            <a:off x="622692" y="1596820"/>
            <a:ext cx="5219968" cy="3093934"/>
          </a:xfrm>
        </p:spPr>
        <p:txBody>
          <a:bodyPr>
            <a:normAutofit fontScale="92500" lnSpcReduction="20000"/>
          </a:bodyPr>
          <a:lstStyle/>
          <a:p>
            <a:pPr eaLnBrk="1" hangingPunct="1">
              <a:lnSpc>
                <a:spcPct val="160000"/>
              </a:lnSpc>
            </a:pPr>
            <a:r>
              <a:rPr lang="en-US" altLang="zh-CN" b="1" dirty="0" smtClean="0">
                <a:latin typeface="仿宋" panose="02010609060101010101" pitchFamily="49" charset="-122"/>
                <a:ea typeface="仿宋" panose="02010609060101010101" pitchFamily="49" charset="-122"/>
              </a:rPr>
              <a:t>2.1  </a:t>
            </a:r>
            <a:r>
              <a:rPr lang="zh-CN" altLang="en-US" b="1" dirty="0" smtClean="0">
                <a:latin typeface="仿宋" panose="02010609060101010101" pitchFamily="49" charset="-122"/>
                <a:ea typeface="仿宋" panose="02010609060101010101" pitchFamily="49" charset="-122"/>
              </a:rPr>
              <a:t>知识与知识表示的</a:t>
            </a:r>
            <a:r>
              <a:rPr lang="zh-CN" altLang="en-US" b="1" dirty="0" smtClean="0">
                <a:latin typeface="仿宋" panose="02010609060101010101" pitchFamily="49" charset="-122"/>
                <a:ea typeface="仿宋" panose="02010609060101010101" pitchFamily="49" charset="-122"/>
              </a:rPr>
              <a:t>概念</a:t>
            </a:r>
            <a:endParaRPr lang="en-US" altLang="zh-CN" b="1" dirty="0" smtClean="0">
              <a:latin typeface="仿宋" panose="02010609060101010101" pitchFamily="49" charset="-122"/>
              <a:ea typeface="仿宋" panose="02010609060101010101" pitchFamily="49" charset="-122"/>
            </a:endParaRPr>
          </a:p>
          <a:p>
            <a:pPr>
              <a:lnSpc>
                <a:spcPct val="160000"/>
              </a:lnSpc>
            </a:pPr>
            <a:r>
              <a:rPr lang="en-US" altLang="zh-CN" b="1" dirty="0" smtClean="0">
                <a:latin typeface="仿宋" panose="02010609060101010101" pitchFamily="49" charset="-122"/>
                <a:ea typeface="仿宋" panose="02010609060101010101" pitchFamily="49" charset="-122"/>
              </a:rPr>
              <a:t>2.2  </a:t>
            </a:r>
            <a:r>
              <a:rPr lang="zh-CN" altLang="en-US" b="1" dirty="0">
                <a:latin typeface="仿宋" panose="02010609060101010101" pitchFamily="49" charset="-122"/>
                <a:ea typeface="仿宋" panose="02010609060101010101" pitchFamily="49" charset="-122"/>
              </a:rPr>
              <a:t>知识表示的</a:t>
            </a:r>
            <a:r>
              <a:rPr lang="zh-CN" altLang="en-US" b="1" dirty="0" smtClean="0">
                <a:latin typeface="仿宋" panose="02010609060101010101" pitchFamily="49" charset="-122"/>
                <a:ea typeface="仿宋" panose="02010609060101010101" pitchFamily="49" charset="-122"/>
              </a:rPr>
              <a:t>发展</a:t>
            </a:r>
            <a:endParaRPr lang="zh-CN" altLang="en-US" b="1" dirty="0" smtClean="0">
              <a:latin typeface="仿宋" panose="02010609060101010101" pitchFamily="49" charset="-122"/>
              <a:ea typeface="仿宋" panose="02010609060101010101" pitchFamily="49" charset="-122"/>
            </a:endParaRPr>
          </a:p>
          <a:p>
            <a:pPr eaLnBrk="1" hangingPunct="1">
              <a:lnSpc>
                <a:spcPct val="160000"/>
              </a:lnSpc>
            </a:pPr>
            <a:r>
              <a:rPr lang="en-US" altLang="zh-CN" b="1" dirty="0" smtClean="0">
                <a:latin typeface="仿宋" panose="02010609060101010101" pitchFamily="49" charset="-122"/>
                <a:ea typeface="仿宋" panose="02010609060101010101" pitchFamily="49" charset="-122"/>
              </a:rPr>
              <a:t>2.3  </a:t>
            </a:r>
            <a:r>
              <a:rPr lang="zh-CN" altLang="en-US" b="1" dirty="0" smtClean="0">
                <a:latin typeface="仿宋" panose="02010609060101010101" pitchFamily="49" charset="-122"/>
                <a:ea typeface="仿宋" panose="02010609060101010101" pitchFamily="49" charset="-122"/>
              </a:rPr>
              <a:t>一阶谓词逻辑表示法 </a:t>
            </a:r>
            <a:endParaRPr lang="zh-CN" altLang="en-US" b="1" dirty="0" smtClean="0">
              <a:latin typeface="仿宋" panose="02010609060101010101" pitchFamily="49" charset="-122"/>
              <a:ea typeface="仿宋" panose="02010609060101010101" pitchFamily="49" charset="-122"/>
            </a:endParaRPr>
          </a:p>
          <a:p>
            <a:pPr eaLnBrk="1" hangingPunct="1">
              <a:lnSpc>
                <a:spcPct val="160000"/>
              </a:lnSpc>
            </a:pPr>
            <a:r>
              <a:rPr lang="en-US" altLang="zh-CN" b="1" dirty="0" smtClean="0">
                <a:latin typeface="仿宋" panose="02010609060101010101" pitchFamily="49" charset="-122"/>
                <a:ea typeface="仿宋" panose="02010609060101010101" pitchFamily="49" charset="-122"/>
              </a:rPr>
              <a:t>2.4  </a:t>
            </a:r>
            <a:r>
              <a:rPr lang="zh-CN" altLang="en-US" b="1" dirty="0" smtClean="0">
                <a:latin typeface="仿宋" panose="02010609060101010101" pitchFamily="49" charset="-122"/>
                <a:ea typeface="仿宋" panose="02010609060101010101" pitchFamily="49" charset="-122"/>
              </a:rPr>
              <a:t>产生式表示法 </a:t>
            </a:r>
            <a:endParaRPr lang="zh-CN" altLang="en-US" b="1" dirty="0" smtClean="0">
              <a:latin typeface="仿宋" panose="02010609060101010101" pitchFamily="49" charset="-122"/>
              <a:ea typeface="仿宋" panose="02010609060101010101" pitchFamily="49" charset="-122"/>
            </a:endParaRPr>
          </a:p>
          <a:p>
            <a:pPr eaLnBrk="1" hangingPunct="1">
              <a:lnSpc>
                <a:spcPct val="160000"/>
              </a:lnSpc>
              <a:buClr>
                <a:srgbClr val="0000FF"/>
              </a:buClr>
              <a:buSzPct val="150000"/>
              <a:buFont typeface="Wingdings" panose="05000000000000000000" pitchFamily="2" charset="2"/>
              <a:buChar char="ü"/>
            </a:pPr>
            <a:r>
              <a:rPr lang="en-US" altLang="zh-CN" b="1" dirty="0" smtClean="0">
                <a:solidFill>
                  <a:srgbClr val="0000FF"/>
                </a:solidFill>
                <a:latin typeface="仿宋" panose="02010609060101010101" pitchFamily="49" charset="-122"/>
                <a:ea typeface="仿宋" panose="02010609060101010101" pitchFamily="49" charset="-122"/>
              </a:rPr>
              <a:t>2.5  </a:t>
            </a:r>
            <a:r>
              <a:rPr lang="zh-CN" altLang="zh-CN" b="1" dirty="0" smtClean="0">
                <a:solidFill>
                  <a:srgbClr val="0000FF"/>
                </a:solidFill>
                <a:latin typeface="仿宋" panose="02010609060101010101" pitchFamily="49" charset="-122"/>
                <a:ea typeface="仿宋" panose="02010609060101010101" pitchFamily="49" charset="-122"/>
              </a:rPr>
              <a:t>语义网络</a:t>
            </a:r>
            <a:r>
              <a:rPr lang="zh-CN" altLang="en-US" b="1" dirty="0" smtClean="0">
                <a:solidFill>
                  <a:srgbClr val="0000FF"/>
                </a:solidFill>
                <a:latin typeface="仿宋" panose="02010609060101010101" pitchFamily="49" charset="-122"/>
                <a:ea typeface="仿宋" panose="02010609060101010101" pitchFamily="49" charset="-122"/>
              </a:rPr>
              <a:t>表示法 </a:t>
            </a:r>
            <a:endParaRPr lang="zh-CN" altLang="en-US" b="1" dirty="0" smtClean="0">
              <a:solidFill>
                <a:srgbClr val="0000FF"/>
              </a:solidFill>
              <a:latin typeface="仿宋" panose="02010609060101010101" pitchFamily="49" charset="-122"/>
              <a:ea typeface="仿宋" panose="02010609060101010101" pitchFamily="49" charset="-122"/>
            </a:endParaRPr>
          </a:p>
        </p:txBody>
      </p:sp>
    </p:spTree>
  </p:cSld>
  <p:clrMapOvr>
    <a:masterClrMapping/>
  </p:clrMapOvr>
  <p:transition>
    <p:random/>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txBody>
          <a:bodyPr/>
          <a:lstStyle/>
          <a:p>
            <a:pPr eaLnBrk="1" hangingPunct="1"/>
            <a:r>
              <a:rPr lang="en-US" altLang="zh-CN" b="1" dirty="0" smtClean="0">
                <a:solidFill>
                  <a:schemeClr val="tx1"/>
                </a:solidFill>
                <a:latin typeface="仿宋" panose="02010609060101010101" pitchFamily="49" charset="-122"/>
                <a:ea typeface="仿宋" panose="02010609060101010101" pitchFamily="49" charset="-122"/>
              </a:rPr>
              <a:t> 2.5  </a:t>
            </a:r>
            <a:r>
              <a:rPr lang="zh-CN" altLang="en-US" b="1" dirty="0" smtClean="0">
                <a:solidFill>
                  <a:schemeClr val="tx1"/>
                </a:solidFill>
                <a:latin typeface="仿宋" panose="02010609060101010101" pitchFamily="49" charset="-122"/>
                <a:ea typeface="仿宋" panose="02010609060101010101" pitchFamily="49" charset="-122"/>
              </a:rPr>
              <a:t>语义网络表示法</a:t>
            </a:r>
            <a:endParaRPr lang="zh-CN" altLang="en-US" b="1" dirty="0" smtClean="0">
              <a:solidFill>
                <a:schemeClr val="tx1"/>
              </a:solidFill>
              <a:latin typeface="仿宋" panose="02010609060101010101" pitchFamily="49" charset="-122"/>
              <a:ea typeface="仿宋" panose="02010609060101010101" pitchFamily="49" charset="-122"/>
            </a:endParaRPr>
          </a:p>
        </p:txBody>
      </p:sp>
      <p:sp>
        <p:nvSpPr>
          <p:cNvPr id="41986" name="灯片编号占位符 3"/>
          <p:cNvSpPr>
            <a:spLocks noGrp="1"/>
          </p:cNvSpPr>
          <p:nvPr>
            <p:ph type="sldNum" sz="quarter" idx="12"/>
          </p:nvPr>
        </p:nvSpPr>
        <p:spPr>
          <a:noFill/>
        </p:spPr>
        <p:txBody>
          <a:bodyPr/>
          <a:lstStyle/>
          <a:p>
            <a:fld id="{674DC68E-3700-45AF-A2F0-447B9E4C09F9}" type="slidenum">
              <a:rPr lang="ja-JP" altLang="en-US"/>
            </a:fld>
            <a:endParaRPr lang="en-US" altLang="ja-JP"/>
          </a:p>
        </p:txBody>
      </p:sp>
      <p:sp>
        <p:nvSpPr>
          <p:cNvPr id="41988" name="Rectangle 3"/>
          <p:cNvSpPr>
            <a:spLocks noGrp="1" noChangeArrowheads="1"/>
          </p:cNvSpPr>
          <p:nvPr>
            <p:ph sz="quarter" idx="1"/>
          </p:nvPr>
        </p:nvSpPr>
        <p:spPr>
          <a:xfrm>
            <a:off x="494476" y="1528165"/>
            <a:ext cx="8439150" cy="2770703"/>
          </a:xfrm>
        </p:spPr>
        <p:txBody>
          <a:bodyPr>
            <a:noAutofit/>
          </a:bodyPr>
          <a:lstStyle/>
          <a:p>
            <a:pPr eaLnBrk="1" hangingPunct="1">
              <a:lnSpc>
                <a:spcPct val="140000"/>
              </a:lnSpc>
              <a:buFontTx/>
              <a:buBlip>
                <a:blip r:embed="rId1"/>
              </a:buBlip>
            </a:pPr>
            <a:r>
              <a:rPr lang="en-US" altLang="zh-CN" sz="2800" b="1" dirty="0" smtClean="0">
                <a:latin typeface="仿宋" panose="02010609060101010101" pitchFamily="49" charset="-122"/>
                <a:ea typeface="仿宋" panose="02010609060101010101" pitchFamily="49" charset="-122"/>
              </a:rPr>
              <a:t>2.5.1  </a:t>
            </a:r>
            <a:r>
              <a:rPr lang="zh-CN" altLang="en-US" sz="2800" b="1" dirty="0" smtClean="0">
                <a:latin typeface="仿宋" panose="02010609060101010101" pitchFamily="49" charset="-122"/>
                <a:ea typeface="仿宋" panose="02010609060101010101" pitchFamily="49" charset="-122"/>
              </a:rPr>
              <a:t>语义网络</a:t>
            </a:r>
            <a:endParaRPr lang="zh-CN" altLang="en-US" sz="2800" b="1" dirty="0" smtClean="0">
              <a:latin typeface="仿宋" panose="02010609060101010101" pitchFamily="49" charset="-122"/>
              <a:ea typeface="仿宋" panose="02010609060101010101" pitchFamily="49" charset="-122"/>
            </a:endParaRPr>
          </a:p>
          <a:p>
            <a:pPr eaLnBrk="1" hangingPunct="1">
              <a:lnSpc>
                <a:spcPct val="140000"/>
              </a:lnSpc>
              <a:buFontTx/>
              <a:buBlip>
                <a:blip r:embed="rId1"/>
              </a:buBlip>
            </a:pPr>
            <a:r>
              <a:rPr lang="en-US" altLang="zh-CN" sz="2800" b="1" dirty="0" smtClean="0">
                <a:latin typeface="仿宋" panose="02010609060101010101" pitchFamily="49" charset="-122"/>
                <a:ea typeface="仿宋" panose="02010609060101010101" pitchFamily="49" charset="-122"/>
              </a:rPr>
              <a:t>2.5.2  </a:t>
            </a:r>
            <a:r>
              <a:rPr lang="zh-CN" altLang="en-US" sz="2800" b="1" dirty="0" smtClean="0">
                <a:latin typeface="仿宋" panose="02010609060101010101" pitchFamily="49" charset="-122"/>
                <a:ea typeface="仿宋" panose="02010609060101010101" pitchFamily="49" charset="-122"/>
              </a:rPr>
              <a:t>基本语义关系</a:t>
            </a:r>
            <a:endParaRPr lang="zh-CN" altLang="en-US" sz="2800" b="1" dirty="0" smtClean="0">
              <a:latin typeface="仿宋" panose="02010609060101010101" pitchFamily="49" charset="-122"/>
              <a:ea typeface="仿宋" panose="02010609060101010101" pitchFamily="49" charset="-122"/>
            </a:endParaRPr>
          </a:p>
          <a:p>
            <a:pPr eaLnBrk="1" hangingPunct="1">
              <a:lnSpc>
                <a:spcPct val="140000"/>
              </a:lnSpc>
              <a:buFontTx/>
              <a:buBlip>
                <a:blip r:embed="rId1"/>
              </a:buBlip>
            </a:pPr>
            <a:r>
              <a:rPr lang="en-US" altLang="zh-CN" sz="2800" b="1" dirty="0" smtClean="0">
                <a:latin typeface="仿宋" panose="02010609060101010101" pitchFamily="49" charset="-122"/>
                <a:ea typeface="仿宋" panose="02010609060101010101" pitchFamily="49" charset="-122"/>
              </a:rPr>
              <a:t>2.5.3  </a:t>
            </a:r>
            <a:r>
              <a:rPr sz="2800" b="1" dirty="0" smtClean="0">
                <a:latin typeface="仿宋" panose="02010609060101010101" pitchFamily="49" charset="-122"/>
                <a:ea typeface="仿宋" panose="02010609060101010101" pitchFamily="49" charset="-122"/>
              </a:rPr>
              <a:t>语义网络的表示方法及步骤</a:t>
            </a:r>
            <a:endParaRPr sz="2800" b="1" dirty="0" smtClean="0">
              <a:latin typeface="仿宋" panose="02010609060101010101" pitchFamily="49" charset="-122"/>
              <a:ea typeface="仿宋" panose="02010609060101010101" pitchFamily="49" charset="-122"/>
            </a:endParaRPr>
          </a:p>
          <a:p>
            <a:pPr eaLnBrk="1" hangingPunct="1">
              <a:lnSpc>
                <a:spcPct val="140000"/>
              </a:lnSpc>
              <a:buFontTx/>
              <a:buBlip>
                <a:blip r:embed="rId1"/>
              </a:buBlip>
            </a:pPr>
            <a:r>
              <a:rPr lang="en-US" altLang="zh-CN" sz="2800" b="1" dirty="0" smtClean="0">
                <a:latin typeface="仿宋" panose="02010609060101010101" pitchFamily="49" charset="-122"/>
                <a:ea typeface="仿宋" panose="02010609060101010101" pitchFamily="49" charset="-122"/>
              </a:rPr>
              <a:t>2.5.4  </a:t>
            </a:r>
            <a:r>
              <a:rPr lang="zh-CN" altLang="en-US" sz="2800" b="1" dirty="0" smtClean="0">
                <a:latin typeface="仿宋" panose="02010609060101010101" pitchFamily="49" charset="-122"/>
                <a:ea typeface="仿宋" panose="02010609060101010101" pitchFamily="49" charset="-122"/>
              </a:rPr>
              <a:t>语义网络知识表示举例</a:t>
            </a:r>
            <a:endParaRPr lang="zh-CN" altLang="en-US" sz="2800" b="1" dirty="0" smtClean="0">
              <a:latin typeface="仿宋" panose="02010609060101010101" pitchFamily="49" charset="-122"/>
              <a:ea typeface="仿宋" panose="02010609060101010101" pitchFamily="49" charset="-122"/>
            </a:endParaRPr>
          </a:p>
          <a:p>
            <a:pPr eaLnBrk="1" hangingPunct="1">
              <a:lnSpc>
                <a:spcPct val="140000"/>
              </a:lnSpc>
              <a:buFontTx/>
              <a:buBlip>
                <a:blip r:embed="rId1"/>
              </a:buBlip>
            </a:pPr>
            <a:r>
              <a:rPr lang="en-US" altLang="zh-CN" sz="2800" b="1" dirty="0" smtClean="0">
                <a:latin typeface="仿宋" panose="02010609060101010101" pitchFamily="49" charset="-122"/>
                <a:ea typeface="仿宋" panose="02010609060101010101" pitchFamily="49" charset="-122"/>
              </a:rPr>
              <a:t>2.5.5  语义网络的推理过程</a:t>
            </a:r>
            <a:endParaRPr lang="en-US" altLang="zh-CN" sz="2800" b="1" dirty="0" smtClean="0">
              <a:latin typeface="仿宋" panose="02010609060101010101" pitchFamily="49" charset="-122"/>
              <a:ea typeface="仿宋" panose="02010609060101010101" pitchFamily="49" charset="-122"/>
            </a:endParaRPr>
          </a:p>
          <a:p>
            <a:pPr eaLnBrk="1" hangingPunct="1">
              <a:lnSpc>
                <a:spcPct val="140000"/>
              </a:lnSpc>
              <a:buFontTx/>
              <a:buBlip>
                <a:blip r:embed="rId1"/>
              </a:buBlip>
            </a:pPr>
            <a:r>
              <a:rPr lang="en-US" altLang="zh-CN" sz="2800" b="1" dirty="0" smtClean="0">
                <a:latin typeface="仿宋" panose="02010609060101010101" pitchFamily="49" charset="-122"/>
                <a:ea typeface="仿宋" panose="02010609060101010101" pitchFamily="49" charset="-122"/>
              </a:rPr>
              <a:t>2.5.6  语义网络表示法的特点</a:t>
            </a:r>
            <a:endParaRPr lang="en-US" altLang="zh-CN" sz="2800" b="1" dirty="0" smtClean="0">
              <a:latin typeface="仿宋" panose="02010609060101010101" pitchFamily="49" charset="-122"/>
              <a:ea typeface="仿宋" panose="02010609060101010101" pitchFamily="49" charset="-122"/>
            </a:endParaRPr>
          </a:p>
        </p:txBody>
      </p:sp>
    </p:spTree>
  </p:cSld>
  <p:clrMapOvr>
    <a:masterClrMapping/>
  </p:clrMapOvr>
  <p:transition>
    <p:random/>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p:txBody>
          <a:bodyPr vert="horz" wrap="square" lIns="91440" tIns="45720" rIns="91440" bIns="45720" anchor="b" anchorCtr="0"/>
          <a:lstStyle/>
          <a:p>
            <a:pPr eaLnBrk="1" hangingPunct="1"/>
            <a:r>
              <a:rPr lang="en-US" altLang="zh-CN" sz="2800" b="1" dirty="0" smtClean="0">
                <a:solidFill>
                  <a:schemeClr val="tx1"/>
                </a:solidFill>
                <a:latin typeface="黑体" panose="02010609060101010101" pitchFamily="2" charset="-122"/>
                <a:ea typeface="黑体" panose="02010609060101010101" pitchFamily="2" charset="-122"/>
                <a:cs typeface="黑体" panose="02010609060101010101" pitchFamily="2" charset="-122"/>
              </a:rPr>
              <a:t>2.5 </a:t>
            </a:r>
            <a:r>
              <a:rPr lang="zh-CN" altLang="en-US" sz="2800" b="1" dirty="0">
                <a:solidFill>
                  <a:schemeClr val="tx1"/>
                </a:solidFill>
                <a:latin typeface="黑体" panose="02010609060101010101" pitchFamily="2" charset="-122"/>
                <a:ea typeface="黑体" panose="02010609060101010101" pitchFamily="2" charset="-122"/>
                <a:cs typeface="黑体" panose="02010609060101010101" pitchFamily="2" charset="-122"/>
              </a:rPr>
              <a:t>语义网络表示法</a:t>
            </a:r>
            <a:endParaRPr lang="zh-CN" altLang="en-US" sz="2800" b="1" dirty="0">
              <a:solidFill>
                <a:schemeClr val="tx1"/>
              </a:solidFill>
              <a:latin typeface="黑体" panose="02010609060101010101" pitchFamily="2" charset="-122"/>
              <a:ea typeface="黑体" panose="02010609060101010101" pitchFamily="2" charset="-122"/>
              <a:cs typeface="黑体" panose="02010609060101010101" pitchFamily="2" charset="-122"/>
            </a:endParaRPr>
          </a:p>
        </p:txBody>
      </p:sp>
      <p:sp>
        <p:nvSpPr>
          <p:cNvPr id="4099" name="Rectangle 3"/>
          <p:cNvSpPr>
            <a:spLocks noGrp="1"/>
          </p:cNvSpPr>
          <p:nvPr>
            <p:ph idx="1"/>
          </p:nvPr>
        </p:nvSpPr>
        <p:spPr/>
        <p:txBody>
          <a:bodyPr vert="horz" wrap="square" lIns="91440" tIns="45720" rIns="91440" bIns="45720" anchor="t" anchorCtr="0"/>
          <a:lstStyle/>
          <a:p>
            <a:pPr eaLnBrk="1" hangingPunct="1"/>
            <a:r>
              <a:rPr lang="zh-CN" altLang="en-US" sz="2400" b="0" dirty="0">
                <a:latin typeface="仿宋" panose="02010609060101010101" pitchFamily="49" charset="-122"/>
                <a:ea typeface="仿宋" panose="02010609060101010101" pitchFamily="49" charset="-122"/>
                <a:cs typeface="仿宋" panose="02010609060101010101" pitchFamily="49" charset="-122"/>
              </a:rPr>
              <a:t>语义网络是奎廉</a:t>
            </a:r>
            <a:r>
              <a:rPr lang="en-US" altLang="zh-CN" sz="2400" b="0" dirty="0">
                <a:latin typeface="仿宋" panose="02010609060101010101" pitchFamily="49" charset="-122"/>
                <a:ea typeface="仿宋" panose="02010609060101010101" pitchFamily="49" charset="-122"/>
                <a:cs typeface="仿宋" panose="02010609060101010101" pitchFamily="49" charset="-122"/>
              </a:rPr>
              <a:t>(</a:t>
            </a:r>
            <a:r>
              <a:rPr lang="en-US" altLang="zh-CN" sz="2400" dirty="0">
                <a:latin typeface="仿宋" panose="02010609060101010101" pitchFamily="49" charset="-122"/>
                <a:ea typeface="仿宋" panose="02010609060101010101" pitchFamily="49" charset="-122"/>
                <a:cs typeface="仿宋" panose="02010609060101010101" pitchFamily="49" charset="-122"/>
                <a:sym typeface="+mn-ea"/>
              </a:rPr>
              <a:t>Quillian</a:t>
            </a:r>
            <a:r>
              <a:rPr lang="en-US" altLang="zh-CN" sz="2400" b="0" dirty="0">
                <a:latin typeface="仿宋" panose="02010609060101010101" pitchFamily="49" charset="-122"/>
                <a:ea typeface="仿宋" panose="02010609060101010101" pitchFamily="49" charset="-122"/>
                <a:cs typeface="仿宋" panose="02010609060101010101" pitchFamily="49" charset="-122"/>
              </a:rPr>
              <a:t>J.R)1968</a:t>
            </a:r>
            <a:r>
              <a:rPr lang="zh-CN" altLang="en-US" sz="2400" b="0" dirty="0">
                <a:latin typeface="仿宋" panose="02010609060101010101" pitchFamily="49" charset="-122"/>
                <a:ea typeface="仿宋" panose="02010609060101010101" pitchFamily="49" charset="-122"/>
                <a:cs typeface="仿宋" panose="02010609060101010101" pitchFamily="49" charset="-122"/>
              </a:rPr>
              <a:t>年在研究人类联想记忆时提出的一种心理学模型，他认为</a:t>
            </a:r>
            <a:r>
              <a:rPr lang="zh-CN" altLang="en-US" sz="2400" b="0" dirty="0">
                <a:solidFill>
                  <a:srgbClr val="0000FF"/>
                </a:solidFill>
                <a:latin typeface="仿宋" panose="02010609060101010101" pitchFamily="49" charset="-122"/>
                <a:ea typeface="仿宋" panose="02010609060101010101" pitchFamily="49" charset="-122"/>
                <a:cs typeface="仿宋" panose="02010609060101010101" pitchFamily="49" charset="-122"/>
              </a:rPr>
              <a:t>记忆是由概念间的联系实现</a:t>
            </a:r>
            <a:r>
              <a:rPr lang="zh-CN" altLang="en-US" sz="2400" b="0" dirty="0">
                <a:latin typeface="仿宋" panose="02010609060101010101" pitchFamily="49" charset="-122"/>
                <a:ea typeface="仿宋" panose="02010609060101010101" pitchFamily="49" charset="-122"/>
                <a:cs typeface="仿宋" panose="02010609060101010101" pitchFamily="49" charset="-122"/>
              </a:rPr>
              <a:t>的。随后，</a:t>
            </a:r>
            <a:r>
              <a:rPr lang="en-US" altLang="zh-CN" sz="2400" b="0" dirty="0">
                <a:latin typeface="仿宋" panose="02010609060101010101" pitchFamily="49" charset="-122"/>
                <a:ea typeface="仿宋" panose="02010609060101010101" pitchFamily="49" charset="-122"/>
                <a:cs typeface="仿宋" panose="02010609060101010101" pitchFamily="49" charset="-122"/>
              </a:rPr>
              <a:t>Quillian</a:t>
            </a:r>
            <a:r>
              <a:rPr lang="zh-CN" altLang="en-US" sz="2400" b="0" dirty="0">
                <a:latin typeface="仿宋" panose="02010609060101010101" pitchFamily="49" charset="-122"/>
                <a:ea typeface="仿宋" panose="02010609060101010101" pitchFamily="49" charset="-122"/>
                <a:cs typeface="仿宋" panose="02010609060101010101" pitchFamily="49" charset="-122"/>
              </a:rPr>
              <a:t>又把它用作知识表示。</a:t>
            </a:r>
            <a:endParaRPr lang="zh-CN" altLang="en-US" sz="2400" b="0" dirty="0">
              <a:latin typeface="仿宋" panose="02010609060101010101" pitchFamily="49" charset="-122"/>
              <a:ea typeface="仿宋" panose="02010609060101010101" pitchFamily="49" charset="-122"/>
              <a:cs typeface="仿宋" panose="02010609060101010101" pitchFamily="49" charset="-122"/>
            </a:endParaRPr>
          </a:p>
          <a:p>
            <a:pPr eaLnBrk="1" hangingPunct="1"/>
            <a:r>
              <a:rPr lang="en-US" altLang="zh-CN" sz="2400" b="0" dirty="0">
                <a:latin typeface="仿宋" panose="02010609060101010101" pitchFamily="49" charset="-122"/>
                <a:ea typeface="仿宋" panose="02010609060101010101" pitchFamily="49" charset="-122"/>
                <a:cs typeface="仿宋" panose="02010609060101010101" pitchFamily="49" charset="-122"/>
              </a:rPr>
              <a:t>1972</a:t>
            </a:r>
            <a:r>
              <a:rPr lang="zh-CN" altLang="en-US" sz="2400" b="0" dirty="0">
                <a:latin typeface="仿宋" panose="02010609060101010101" pitchFamily="49" charset="-122"/>
                <a:ea typeface="仿宋" panose="02010609060101010101" pitchFamily="49" charset="-122"/>
                <a:cs typeface="仿宋" panose="02010609060101010101" pitchFamily="49" charset="-122"/>
              </a:rPr>
              <a:t>年，</a:t>
            </a:r>
            <a:r>
              <a:rPr lang="zh-CN" altLang="en-US" sz="2400" b="0" dirty="0">
                <a:solidFill>
                  <a:srgbClr val="0000FF"/>
                </a:solidFill>
                <a:latin typeface="仿宋" panose="02010609060101010101" pitchFamily="49" charset="-122"/>
                <a:ea typeface="仿宋" panose="02010609060101010101" pitchFamily="49" charset="-122"/>
                <a:cs typeface="仿宋" panose="02010609060101010101" pitchFamily="49" charset="-122"/>
              </a:rPr>
              <a:t>西蒙</a:t>
            </a:r>
            <a:r>
              <a:rPr lang="zh-CN" altLang="en-US" sz="2400" b="0" dirty="0">
                <a:latin typeface="仿宋" panose="02010609060101010101" pitchFamily="49" charset="-122"/>
                <a:ea typeface="仿宋" panose="02010609060101010101" pitchFamily="49" charset="-122"/>
                <a:cs typeface="仿宋" panose="02010609060101010101" pitchFamily="49" charset="-122"/>
              </a:rPr>
              <a:t>在他的自然语言理解系统中也采用了语义网络表示法。</a:t>
            </a:r>
            <a:endParaRPr lang="zh-CN" altLang="en-US" sz="2400" b="0" dirty="0">
              <a:latin typeface="仿宋" panose="02010609060101010101" pitchFamily="49" charset="-122"/>
              <a:ea typeface="仿宋" panose="02010609060101010101" pitchFamily="49" charset="-122"/>
              <a:cs typeface="仿宋" panose="02010609060101010101" pitchFamily="49" charset="-122"/>
            </a:endParaRPr>
          </a:p>
          <a:p>
            <a:r>
              <a:rPr lang="en-US" altLang="zh-CN" sz="2400" b="0" dirty="0">
                <a:latin typeface="仿宋" panose="02010609060101010101" pitchFamily="49" charset="-122"/>
                <a:ea typeface="仿宋" panose="02010609060101010101" pitchFamily="49" charset="-122"/>
                <a:cs typeface="仿宋" panose="02010609060101010101" pitchFamily="49" charset="-122"/>
              </a:rPr>
              <a:t>1975</a:t>
            </a:r>
            <a:r>
              <a:rPr lang="zh-CN" altLang="en-US" sz="2400" b="0" dirty="0">
                <a:latin typeface="仿宋" panose="02010609060101010101" pitchFamily="49" charset="-122"/>
                <a:ea typeface="仿宋" panose="02010609060101010101" pitchFamily="49" charset="-122"/>
                <a:cs typeface="仿宋" panose="02010609060101010101" pitchFamily="49" charset="-122"/>
              </a:rPr>
              <a:t>年</a:t>
            </a:r>
            <a:r>
              <a:rPr lang="zh-CN" altLang="en-US" sz="2400" b="0" dirty="0" smtClean="0">
                <a:latin typeface="仿宋" panose="02010609060101010101" pitchFamily="49" charset="-122"/>
                <a:ea typeface="仿宋" panose="02010609060101010101" pitchFamily="49" charset="-122"/>
                <a:cs typeface="仿宋" panose="02010609060101010101" pitchFamily="49" charset="-122"/>
              </a:rPr>
              <a:t>，亨德里克斯（</a:t>
            </a:r>
            <a:r>
              <a:rPr lang="en-US" altLang="zh-CN" sz="2400" dirty="0">
                <a:latin typeface="仿宋" panose="02010609060101010101" pitchFamily="49" charset="-122"/>
                <a:ea typeface="仿宋" panose="02010609060101010101" pitchFamily="49" charset="-122"/>
                <a:cs typeface="仿宋" panose="02010609060101010101" pitchFamily="49" charset="-122"/>
              </a:rPr>
              <a:t>G .G .Hendrix </a:t>
            </a:r>
            <a:r>
              <a:rPr lang="zh-CN" altLang="en-US" sz="2400" b="0" dirty="0" smtClean="0">
                <a:latin typeface="仿宋" panose="02010609060101010101" pitchFamily="49" charset="-122"/>
                <a:ea typeface="仿宋" panose="02010609060101010101" pitchFamily="49" charset="-122"/>
                <a:cs typeface="仿宋" panose="02010609060101010101" pitchFamily="49" charset="-122"/>
              </a:rPr>
              <a:t>）又</a:t>
            </a:r>
            <a:r>
              <a:rPr lang="zh-CN" altLang="en-US" sz="2400" b="0" dirty="0">
                <a:latin typeface="仿宋" panose="02010609060101010101" pitchFamily="49" charset="-122"/>
                <a:ea typeface="仿宋" panose="02010609060101010101" pitchFamily="49" charset="-122"/>
                <a:cs typeface="仿宋" panose="02010609060101010101" pitchFamily="49" charset="-122"/>
              </a:rPr>
              <a:t>对全称量词的表示提出了</a:t>
            </a:r>
            <a:r>
              <a:rPr lang="zh-CN" altLang="en-US" sz="2400" b="0" dirty="0">
                <a:solidFill>
                  <a:srgbClr val="0000FF"/>
                </a:solidFill>
                <a:latin typeface="仿宋" panose="02010609060101010101" pitchFamily="49" charset="-122"/>
                <a:ea typeface="仿宋" panose="02010609060101010101" pitchFamily="49" charset="-122"/>
                <a:cs typeface="仿宋" panose="02010609060101010101" pitchFamily="49" charset="-122"/>
              </a:rPr>
              <a:t>语义网络分区技术</a:t>
            </a:r>
            <a:r>
              <a:rPr lang="zh-CN" altLang="en-US" sz="2400" b="0" dirty="0">
                <a:latin typeface="仿宋" panose="02010609060101010101" pitchFamily="49" charset="-122"/>
                <a:ea typeface="仿宋" panose="02010609060101010101" pitchFamily="49" charset="-122"/>
                <a:cs typeface="仿宋" panose="02010609060101010101" pitchFamily="49" charset="-122"/>
              </a:rPr>
              <a:t>。目前，语义网络已经成为人工智能中应用较多的一种知识表示方法，尤其是在自然语言处理方面的应用。</a:t>
            </a:r>
            <a:endParaRPr lang="zh-CN" altLang="en-US" sz="2400" b="0" dirty="0">
              <a:latin typeface="仿宋" panose="02010609060101010101" pitchFamily="49" charset="-122"/>
              <a:ea typeface="仿宋" panose="02010609060101010101" pitchFamily="49" charset="-122"/>
              <a:cs typeface="仿宋" panose="02010609060101010101" pitchFamily="49" charset="-122"/>
            </a:endParaRPr>
          </a:p>
        </p:txBody>
      </p:sp>
    </p:spTree>
  </p:cSld>
  <p:clrMapOvr>
    <a:masterClrMapping/>
  </p:clrMapOvr>
  <p:transition spd="slow"/>
</p:sld>
</file>

<file path=ppt/tags/tag1.xml><?xml version="1.0" encoding="utf-8"?>
<p:tagLst xmlns:p="http://schemas.openxmlformats.org/presentationml/2006/main">
  <p:tag name="KSO_WM_UNIT_TABLE_BEAUTIFY" val="smartTable{a5151265-e119-432f-982a-fbd7a10313a4}"/>
</p:tagLst>
</file>

<file path=ppt/tags/tag10.xml><?xml version="1.0" encoding="utf-8"?>
<p:tagLst xmlns:p="http://schemas.openxmlformats.org/presentationml/2006/main">
  <p:tag name="MH" val="20191206090335"/>
  <p:tag name="MH_LIBRARY" val="GRAPHIC"/>
  <p:tag name="MH_TYPE" val="Text"/>
  <p:tag name="MH_ORDER" val="1"/>
</p:tagLst>
</file>

<file path=ppt/tags/tag11.xml><?xml version="1.0" encoding="utf-8"?>
<p:tagLst xmlns:p="http://schemas.openxmlformats.org/presentationml/2006/main">
  <p:tag name="MH" val="20191206090335"/>
  <p:tag name="MH_LIBRARY" val="GRAPHIC"/>
  <p:tag name="MH_TYPE" val="Other"/>
  <p:tag name="MH_ORDER" val="7"/>
</p:tagLst>
</file>

<file path=ppt/tags/tag12.xml><?xml version="1.0" encoding="utf-8"?>
<p:tagLst xmlns:p="http://schemas.openxmlformats.org/presentationml/2006/main">
  <p:tag name="MH" val="20191206090335"/>
  <p:tag name="MH_LIBRARY" val="GRAPHIC"/>
  <p:tag name="MH_TYPE" val="Other"/>
  <p:tag name="MH_ORDER" val="8"/>
</p:tagLst>
</file>

<file path=ppt/tags/tag13.xml><?xml version="1.0" encoding="utf-8"?>
<p:tagLst xmlns:p="http://schemas.openxmlformats.org/presentationml/2006/main">
  <p:tag name="MH" val="20191206090335"/>
  <p:tag name="MH_LIBRARY" val="GRAPHIC"/>
  <p:tag name="MH_TYPE" val="Other"/>
  <p:tag name="MH_ORDER" val="9"/>
</p:tagLst>
</file>

<file path=ppt/tags/tag14.xml><?xml version="1.0" encoding="utf-8"?>
<p:tagLst xmlns:p="http://schemas.openxmlformats.org/presentationml/2006/main">
  <p:tag name="MH" val="20191206090335"/>
  <p:tag name="MH_LIBRARY" val="GRAPHIC"/>
  <p:tag name="MH_TYPE" val="Other"/>
  <p:tag name="MH_ORDER" val="10"/>
</p:tagLst>
</file>

<file path=ppt/tags/tag15.xml><?xml version="1.0" encoding="utf-8"?>
<p:tagLst xmlns:p="http://schemas.openxmlformats.org/presentationml/2006/main">
  <p:tag name="MH" val="20191206090335"/>
  <p:tag name="MH_LIBRARY" val="GRAPHIC"/>
  <p:tag name="MH_TYPE" val="Other"/>
  <p:tag name="MH_ORDER" val="11"/>
</p:tagLst>
</file>

<file path=ppt/tags/tag16.xml><?xml version="1.0" encoding="utf-8"?>
<p:tagLst xmlns:p="http://schemas.openxmlformats.org/presentationml/2006/main">
  <p:tag name="MH" val="20191206090335"/>
  <p:tag name="MH_LIBRARY" val="GRAPHIC"/>
  <p:tag name="MH_TYPE" val="Other"/>
  <p:tag name="MH_ORDER" val="12"/>
</p:tagLst>
</file>

<file path=ppt/tags/tag17.xml><?xml version="1.0" encoding="utf-8"?>
<p:tagLst xmlns:p="http://schemas.openxmlformats.org/presentationml/2006/main">
  <p:tag name="MH" val="20191206090335"/>
  <p:tag name="MH_LIBRARY" val="GRAPHIC"/>
  <p:tag name="MH_TYPE" val="Other"/>
  <p:tag name="MH_ORDER" val="13"/>
</p:tagLst>
</file>

<file path=ppt/tags/tag18.xml><?xml version="1.0" encoding="utf-8"?>
<p:tagLst xmlns:p="http://schemas.openxmlformats.org/presentationml/2006/main">
  <p:tag name="MH" val="20191206090335"/>
  <p:tag name="MH_LIBRARY" val="GRAPHIC"/>
  <p:tag name="MH_TYPE" val="Other"/>
  <p:tag name="MH_ORDER" val="14"/>
</p:tagLst>
</file>

<file path=ppt/tags/tag19.xml><?xml version="1.0" encoding="utf-8"?>
<p:tagLst xmlns:p="http://schemas.openxmlformats.org/presentationml/2006/main">
  <p:tag name="MH" val="20191206090335"/>
  <p:tag name="MH_LIBRARY" val="GRAPHIC"/>
  <p:tag name="MH_TYPE" val="Other"/>
  <p:tag name="MH_ORDER" val="15"/>
</p:tagLst>
</file>

<file path=ppt/tags/tag2.xml><?xml version="1.0" encoding="utf-8"?>
<p:tagLst xmlns:p="http://schemas.openxmlformats.org/presentationml/2006/main">
  <p:tag name="KSO_WM_UNIT_PLACING_PICTURE_USER_VIEWPORT" val="{&quot;height&quot;:9795,&quot;width&quot;:9870}"/>
</p:tagLst>
</file>

<file path=ppt/tags/tag20.xml><?xml version="1.0" encoding="utf-8"?>
<p:tagLst xmlns:p="http://schemas.openxmlformats.org/presentationml/2006/main">
  <p:tag name="MH" val="20191206090335"/>
  <p:tag name="MH_LIBRARY" val="GRAPHIC"/>
  <p:tag name="MH_TYPE" val="Text"/>
  <p:tag name="MH_ORDER" val="1"/>
</p:tagLst>
</file>

<file path=ppt/tags/tag21.xml><?xml version="1.0" encoding="utf-8"?>
<p:tagLst xmlns:p="http://schemas.openxmlformats.org/presentationml/2006/main">
  <p:tag name="MH" val="20191206090335"/>
  <p:tag name="MH_LIBRARY" val="GRAPHIC"/>
  <p:tag name="MH_TYPE" val="Text"/>
  <p:tag name="MH_ORDER" val="1"/>
</p:tagLst>
</file>

<file path=ppt/tags/tag22.xml><?xml version="1.0" encoding="utf-8"?>
<p:tagLst xmlns:p="http://schemas.openxmlformats.org/presentationml/2006/main">
  <p:tag name="KSO_WM_UNIT_PLACING_PICTURE_USER_VIEWPORT" val="{&quot;height&quot;:7200,&quot;width&quot;:8590}"/>
</p:tagLst>
</file>

<file path=ppt/tags/tag23.xml><?xml version="1.0" encoding="utf-8"?>
<p:tagLst xmlns:p="http://schemas.openxmlformats.org/presentationml/2006/main">
  <p:tag name="KSO_WM_UNIT_PLACING_PICTURE_USER_VIEWPORT" val="{&quot;height&quot;:7712.499212598425,&quot;width&quot;:12585}"/>
</p:tagLst>
</file>

<file path=ppt/tags/tag24.xml><?xml version="1.0" encoding="utf-8"?>
<p:tagLst xmlns:p="http://schemas.openxmlformats.org/presentationml/2006/main">
  <p:tag name="KSO_WM_UNIT_PLACING_PICTURE_USER_VIEWPORT" val="{&quot;height&quot;:2130,&quot;width&quot;:5055}"/>
</p:tagLst>
</file>

<file path=ppt/tags/tag25.xml><?xml version="1.0" encoding="utf-8"?>
<p:tagLst xmlns:p="http://schemas.openxmlformats.org/presentationml/2006/main">
  <p:tag name="COMMONDATA" val="eyJoZGlkIjoiY2UxMWJlOTJhNjVkNzZhYjRlZTU5MjUxM2EyMDYzN2MifQ=="/>
</p:tagLst>
</file>

<file path=ppt/tags/tag3.xml><?xml version="1.0" encoding="utf-8"?>
<p:tagLst xmlns:p="http://schemas.openxmlformats.org/presentationml/2006/main">
  <p:tag name="KSO_WM_UNIT_PLACING_PICTURE_USER_VIEWPORT" val="{&quot;height&quot;:5385,&quot;width&quot;:12630}"/>
</p:tagLst>
</file>

<file path=ppt/tags/tag4.xml><?xml version="1.0" encoding="utf-8"?>
<p:tagLst xmlns:p="http://schemas.openxmlformats.org/presentationml/2006/main">
  <p:tag name="MH" val="20191206090335"/>
  <p:tag name="MH_LIBRARY" val="GRAPHIC"/>
  <p:tag name="MH_TYPE" val="Other"/>
  <p:tag name="MH_ORDER" val="1"/>
</p:tagLst>
</file>

<file path=ppt/tags/tag5.xml><?xml version="1.0" encoding="utf-8"?>
<p:tagLst xmlns:p="http://schemas.openxmlformats.org/presentationml/2006/main">
  <p:tag name="MH" val="20191206090335"/>
  <p:tag name="MH_LIBRARY" val="GRAPHIC"/>
  <p:tag name="MH_TYPE" val="Other"/>
  <p:tag name="MH_ORDER" val="2"/>
</p:tagLst>
</file>

<file path=ppt/tags/tag6.xml><?xml version="1.0" encoding="utf-8"?>
<p:tagLst xmlns:p="http://schemas.openxmlformats.org/presentationml/2006/main">
  <p:tag name="MH" val="20191206090335"/>
  <p:tag name="MH_LIBRARY" val="GRAPHIC"/>
  <p:tag name="MH_TYPE" val="Other"/>
  <p:tag name="MH_ORDER" val="3"/>
</p:tagLst>
</file>

<file path=ppt/tags/tag7.xml><?xml version="1.0" encoding="utf-8"?>
<p:tagLst xmlns:p="http://schemas.openxmlformats.org/presentationml/2006/main">
  <p:tag name="MH" val="20191206090335"/>
  <p:tag name="MH_LIBRARY" val="GRAPHIC"/>
  <p:tag name="MH_TYPE" val="Other"/>
  <p:tag name="MH_ORDER" val="4"/>
</p:tagLst>
</file>

<file path=ppt/tags/tag8.xml><?xml version="1.0" encoding="utf-8"?>
<p:tagLst xmlns:p="http://schemas.openxmlformats.org/presentationml/2006/main">
  <p:tag name="MH" val="20191206090335"/>
  <p:tag name="MH_LIBRARY" val="GRAPHIC"/>
  <p:tag name="MH_TYPE" val="Other"/>
  <p:tag name="MH_ORDER" val="5"/>
</p:tagLst>
</file>

<file path=ppt/tags/tag9.xml><?xml version="1.0" encoding="utf-8"?>
<p:tagLst xmlns:p="http://schemas.openxmlformats.org/presentationml/2006/main">
  <p:tag name="MH" val="20191206090335"/>
  <p:tag name="MH_LIBRARY" val="GRAPHIC"/>
  <p:tag name="MH_TYPE" val="Other"/>
  <p:tag name="MH_ORDER" val="6"/>
</p:tagLst>
</file>

<file path=ppt/theme/_rels/theme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image" Target="../media/image4.jpeg"/></Relationships>
</file>

<file path=ppt/theme/_rels/theme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image" Target="../media/image4.jpeg"/></Relationships>
</file>

<file path=ppt/theme/theme1.xml><?xml version="1.0" encoding="utf-8"?>
<a:theme xmlns:a="http://schemas.openxmlformats.org/drawingml/2006/main" name="1_wasedaSample5">
  <a:themeElements>
    <a:clrScheme name="1_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_wasedaSample5">
      <a:majorFont>
        <a:latin typeface="黑体"/>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1_wasedaSample5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_wasedaSample5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_wasedaSample5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_wasedaSample5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_wasedaSample5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wasedaSample5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_wasedaSample5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_wasedaSample5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_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10_wasedaSample5">
  <a:themeElements>
    <a:clrScheme name="1_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_wasedaSample5">
      <a:majorFont>
        <a:latin typeface="黑体"/>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1_wasedaSample5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_wasedaSample5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_wasedaSample5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_wasedaSample5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_wasedaSample5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wasedaSample5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_wasedaSample5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_wasedaSample5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_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11_wasedaSample5">
  <a:themeElements>
    <a:clrScheme name="1_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_wasedaSample5">
      <a:majorFont>
        <a:latin typeface="黑体"/>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1_wasedaSample5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_wasedaSample5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_wasedaSample5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_wasedaSample5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_wasedaSample5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wasedaSample5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_wasedaSample5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_wasedaSample5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_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12_wasedaSample5">
  <a:themeElements>
    <a:clrScheme name="1_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_wasedaSample5">
      <a:majorFont>
        <a:latin typeface="黑体"/>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1_wasedaSample5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_wasedaSample5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_wasedaSample5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_wasedaSample5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_wasedaSample5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wasedaSample5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_wasedaSample5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_wasedaSample5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_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13_wasedaSample5">
  <a:themeElements>
    <a:clrScheme name="1_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_wasedaSample5">
      <a:majorFont>
        <a:latin typeface="黑体"/>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1_wasedaSample5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_wasedaSample5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_wasedaSample5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_wasedaSample5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_wasedaSample5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wasedaSample5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_wasedaSample5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_wasedaSample5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_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14_wasedaSample5">
  <a:themeElements>
    <a:clrScheme name="1_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_wasedaSample5">
      <a:majorFont>
        <a:latin typeface="黑体"/>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1_wasedaSample5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_wasedaSample5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_wasedaSample5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_wasedaSample5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_wasedaSample5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wasedaSample5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_wasedaSample5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_wasedaSample5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_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15_wasedaSample5">
  <a:themeElements>
    <a:clrScheme name="1_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_wasedaSample5">
      <a:majorFont>
        <a:latin typeface="黑体"/>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1_wasedaSample5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_wasedaSample5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_wasedaSample5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_wasedaSample5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_wasedaSample5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wasedaSample5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_wasedaSample5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_wasedaSample5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_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16_wasedaSample5">
  <a:themeElements>
    <a:clrScheme name="1_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_wasedaSample5">
      <a:majorFont>
        <a:latin typeface="黑体"/>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1_wasedaSample5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_wasedaSample5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_wasedaSample5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_wasedaSample5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_wasedaSample5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wasedaSample5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_wasedaSample5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_wasedaSample5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_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17_wasedaSample5">
  <a:themeElements>
    <a:clrScheme name="1_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_wasedaSample5">
      <a:majorFont>
        <a:latin typeface="黑体"/>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1_wasedaSample5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_wasedaSample5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_wasedaSample5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_wasedaSample5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_wasedaSample5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wasedaSample5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_wasedaSample5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_wasedaSample5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_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18_wasedaSample5">
  <a:themeElements>
    <a:clrScheme name="1_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_wasedaSample5">
      <a:majorFont>
        <a:latin typeface="黑体"/>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1_wasedaSample5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_wasedaSample5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_wasedaSample5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_wasedaSample5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_wasedaSample5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wasedaSample5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_wasedaSample5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_wasedaSample5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_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9.xml><?xml version="1.0" encoding="utf-8"?>
<a:theme xmlns:a="http://schemas.openxmlformats.org/drawingml/2006/main" name="19_wasedaSample5">
  <a:themeElements>
    <a:clrScheme name="1_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_wasedaSample5">
      <a:majorFont>
        <a:latin typeface="黑体"/>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1_wasedaSample5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_wasedaSample5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_wasedaSample5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_wasedaSample5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_wasedaSample5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wasedaSample5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_wasedaSample5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_wasedaSample5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_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wasedaSample5">
  <a:themeElements>
    <a:clrScheme name="1_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_wasedaSample5">
      <a:majorFont>
        <a:latin typeface="黑体"/>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1_wasedaSample5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_wasedaSample5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_wasedaSample5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_wasedaSample5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_wasedaSample5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wasedaSample5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_wasedaSample5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_wasedaSample5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_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0.xml><?xml version="1.0" encoding="utf-8"?>
<a:theme xmlns:a="http://schemas.openxmlformats.org/drawingml/2006/main" name="20_wasedaSample5">
  <a:themeElements>
    <a:clrScheme name="1_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_wasedaSample5">
      <a:majorFont>
        <a:latin typeface="黑体"/>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1_wasedaSample5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_wasedaSample5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_wasedaSample5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_wasedaSample5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_wasedaSample5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wasedaSample5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_wasedaSample5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_wasedaSample5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_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1.xml><?xml version="1.0" encoding="utf-8"?>
<a:theme xmlns:a="http://schemas.openxmlformats.org/drawingml/2006/main" name="21_wasedaSample5">
  <a:themeElements>
    <a:clrScheme name="1_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_wasedaSample5">
      <a:majorFont>
        <a:latin typeface="黑体"/>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1_wasedaSample5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_wasedaSample5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_wasedaSample5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_wasedaSample5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_wasedaSample5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wasedaSample5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_wasedaSample5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_wasedaSample5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_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2.xml><?xml version="1.0" encoding="utf-8"?>
<a:theme xmlns:a="http://schemas.openxmlformats.org/drawingml/2006/main" name="22_wasedaSample5">
  <a:themeElements>
    <a:clrScheme name="1_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_wasedaSample5">
      <a:majorFont>
        <a:latin typeface="黑体"/>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1_wasedaSample5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_wasedaSample5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_wasedaSample5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_wasedaSample5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_wasedaSample5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wasedaSample5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_wasedaSample5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_wasedaSample5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_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3.xml><?xml version="1.0" encoding="utf-8"?>
<a:theme xmlns:a="http://schemas.openxmlformats.org/drawingml/2006/main" name="市镇">
  <a:themeElements>
    <a:clrScheme name="市镇">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市镇">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市镇">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4.xml><?xml version="1.0" encoding="utf-8"?>
<a:theme xmlns:a="http://schemas.openxmlformats.org/drawingml/2006/main" name="1_市镇">
  <a:themeElements>
    <a:clrScheme name="市镇">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市镇">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市镇">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6.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wasedaSample5">
  <a:themeElements>
    <a:clrScheme name="1_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_wasedaSample5">
      <a:majorFont>
        <a:latin typeface="黑体"/>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1_wasedaSample5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_wasedaSample5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_wasedaSample5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_wasedaSample5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_wasedaSample5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wasedaSample5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_wasedaSample5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_wasedaSample5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_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wasedaSample5">
  <a:themeElements>
    <a:clrScheme name="1_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_wasedaSample5">
      <a:majorFont>
        <a:latin typeface="黑体"/>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1_wasedaSample5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_wasedaSample5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_wasedaSample5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_wasedaSample5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_wasedaSample5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wasedaSample5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_wasedaSample5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_wasedaSample5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_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5_wasedaSample5">
  <a:themeElements>
    <a:clrScheme name="1_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_wasedaSample5">
      <a:majorFont>
        <a:latin typeface="黑体"/>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1_wasedaSample5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_wasedaSample5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_wasedaSample5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_wasedaSample5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_wasedaSample5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wasedaSample5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_wasedaSample5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_wasedaSample5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_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6_wasedaSample5">
  <a:themeElements>
    <a:clrScheme name="1_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_wasedaSample5">
      <a:majorFont>
        <a:latin typeface="黑体"/>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1_wasedaSample5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_wasedaSample5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_wasedaSample5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_wasedaSample5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_wasedaSample5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wasedaSample5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_wasedaSample5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_wasedaSample5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_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7_wasedaSample5">
  <a:themeElements>
    <a:clrScheme name="1_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_wasedaSample5">
      <a:majorFont>
        <a:latin typeface="黑体"/>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1_wasedaSample5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_wasedaSample5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_wasedaSample5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_wasedaSample5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_wasedaSample5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wasedaSample5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_wasedaSample5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_wasedaSample5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_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8_wasedaSample5">
  <a:themeElements>
    <a:clrScheme name="1_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_wasedaSample5">
      <a:majorFont>
        <a:latin typeface="黑体"/>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1_wasedaSample5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_wasedaSample5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_wasedaSample5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_wasedaSample5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_wasedaSample5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wasedaSample5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_wasedaSample5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_wasedaSample5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_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9_wasedaSample5">
  <a:themeElements>
    <a:clrScheme name="1_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_wasedaSample5">
      <a:majorFont>
        <a:latin typeface="黑体"/>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1_wasedaSample5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_wasedaSample5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_wasedaSample5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_wasedaSample5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_wasedaSample5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wasedaSample5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_wasedaSample5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_wasedaSample5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_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26248</Words>
  <Application>WPS 演示</Application>
  <PresentationFormat>全屏显示(4:3)</PresentationFormat>
  <Paragraphs>1935</Paragraphs>
  <Slides>140</Slides>
  <Notes>5</Notes>
  <HiddenSlides>0</HiddenSlides>
  <MMClips>0</MMClips>
  <ScaleCrop>false</ScaleCrop>
  <HeadingPairs>
    <vt:vector size="8" baseType="variant">
      <vt:variant>
        <vt:lpstr>已用的字体</vt:lpstr>
      </vt:variant>
      <vt:variant>
        <vt:i4>29</vt:i4>
      </vt:variant>
      <vt:variant>
        <vt:lpstr>主题</vt:lpstr>
      </vt:variant>
      <vt:variant>
        <vt:i4>24</vt:i4>
      </vt:variant>
      <vt:variant>
        <vt:lpstr>嵌入 OLE 服务器</vt:lpstr>
      </vt:variant>
      <vt:variant>
        <vt:i4>63</vt:i4>
      </vt:variant>
      <vt:variant>
        <vt:lpstr>幻灯片标题</vt:lpstr>
      </vt:variant>
      <vt:variant>
        <vt:i4>140</vt:i4>
      </vt:variant>
    </vt:vector>
  </HeadingPairs>
  <TitlesOfParts>
    <vt:vector size="256" baseType="lpstr">
      <vt:lpstr>Arial</vt:lpstr>
      <vt:lpstr>宋体</vt:lpstr>
      <vt:lpstr>Wingdings</vt:lpstr>
      <vt:lpstr>MS PGothic</vt:lpstr>
      <vt:lpstr>黑体</vt:lpstr>
      <vt:lpstr>Times New Roman</vt:lpstr>
      <vt:lpstr>Wingdings 2</vt:lpstr>
      <vt:lpstr>Wingdings</vt:lpstr>
      <vt:lpstr>仿宋</vt:lpstr>
      <vt:lpstr>Georgia</vt:lpstr>
      <vt:lpstr>微软雅黑</vt:lpstr>
      <vt:lpstr>Arial Unicode MS</vt:lpstr>
      <vt:lpstr>方正舒体</vt:lpstr>
      <vt:lpstr>楷体_GB2312</vt:lpstr>
      <vt:lpstr>新宋体</vt:lpstr>
      <vt:lpstr>Wingdings</vt:lpstr>
      <vt:lpstr>隶书</vt:lpstr>
      <vt:lpstr>Verdana</vt:lpstr>
      <vt:lpstr>Symbol</vt:lpstr>
      <vt:lpstr>Times New Roman</vt:lpstr>
      <vt:lpstr>Wingdings 3</vt:lpstr>
      <vt:lpstr>幼圆</vt:lpstr>
      <vt:lpstr>Georgia</vt:lpstr>
      <vt:lpstr>Arial Narrow</vt:lpstr>
      <vt:lpstr>楷体</vt:lpstr>
      <vt:lpstr>华文新魏</vt:lpstr>
      <vt:lpstr>Tahoma</vt:lpstr>
      <vt:lpstr>Comic Sans MS</vt:lpstr>
      <vt:lpstr>仿宋_GB2312</vt:lpstr>
      <vt:lpstr>1_wasedaSample5</vt:lpstr>
      <vt:lpstr>2_wasedaSample5</vt:lpstr>
      <vt:lpstr>3_wasedaSample5</vt:lpstr>
      <vt:lpstr>4_wasedaSample5</vt:lpstr>
      <vt:lpstr>5_wasedaSample5</vt:lpstr>
      <vt:lpstr>6_wasedaSample5</vt:lpstr>
      <vt:lpstr>7_wasedaSample5</vt:lpstr>
      <vt:lpstr>8_wasedaSample5</vt:lpstr>
      <vt:lpstr>9_wasedaSample5</vt:lpstr>
      <vt:lpstr>10_wasedaSample5</vt:lpstr>
      <vt:lpstr>11_wasedaSample5</vt:lpstr>
      <vt:lpstr>12_wasedaSample5</vt:lpstr>
      <vt:lpstr>13_wasedaSample5</vt:lpstr>
      <vt:lpstr>14_wasedaSample5</vt:lpstr>
      <vt:lpstr>15_wasedaSample5</vt:lpstr>
      <vt:lpstr>16_wasedaSample5</vt:lpstr>
      <vt:lpstr>17_wasedaSample5</vt:lpstr>
      <vt:lpstr>18_wasedaSample5</vt:lpstr>
      <vt:lpstr>19_wasedaSample5</vt:lpstr>
      <vt:lpstr>20_wasedaSample5</vt:lpstr>
      <vt:lpstr>21_wasedaSample5</vt:lpstr>
      <vt:lpstr>22_wasedaSample5</vt:lpstr>
      <vt:lpstr>市镇</vt:lpstr>
      <vt:lpstr>1_市镇</vt:lpstr>
      <vt:lpstr>Equation.DSMT4</vt:lpstr>
      <vt:lpstr>Equation.DSMT4</vt:lpstr>
      <vt:lpstr>Equation.DSMT4</vt:lpstr>
      <vt:lpstr>Equation.DSMT4</vt:lpstr>
      <vt:lpstr>Equation.3</vt:lpstr>
      <vt:lpstr>Equation.3</vt:lpstr>
      <vt:lpstr>Equation.3</vt:lpstr>
      <vt:lpstr>Equation.DSMT4</vt:lpstr>
      <vt:lpstr>Equation.DSMT4</vt:lpstr>
      <vt:lpstr>Equation.3</vt:lpstr>
      <vt:lpstr>PBrush</vt:lpstr>
      <vt:lpstr>Equation.3</vt:lpstr>
      <vt:lpstr>Equation.3</vt:lpstr>
      <vt:lpstr>Equation.DSMT4</vt:lpstr>
      <vt:lpstr>Equation.DSMT4</vt:lpstr>
      <vt:lpstr>Equation.DSMT4</vt:lpstr>
      <vt:lpstr>Equation.3</vt:lpstr>
      <vt:lpstr>Equation.3</vt:lpstr>
      <vt:lpstr>Equation.3</vt:lpstr>
      <vt:lpstr>Equation.3</vt:lpstr>
      <vt:lpstr>Equation.3</vt:lpstr>
      <vt:lpstr>PBrush</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Equation.DSMT4</vt:lpstr>
      <vt:lpstr>Equation.3</vt:lpstr>
      <vt:lpstr>Equation.DSMT4</vt:lpstr>
      <vt:lpstr>Equation.DSMT4</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Equation.DSMT4</vt:lpstr>
      <vt:lpstr>Equation.3</vt:lpstr>
      <vt:lpstr>Equation.3</vt:lpstr>
      <vt:lpstr>第 2 章 知识表示  </vt:lpstr>
      <vt:lpstr>第2章 知识表示</vt:lpstr>
      <vt:lpstr>第2章  知识表示</vt:lpstr>
      <vt:lpstr>第2章  知识表示</vt:lpstr>
      <vt:lpstr>2.1.1  知识的概念</vt:lpstr>
      <vt:lpstr>2.1.2  人工智能中的知识</vt:lpstr>
      <vt:lpstr>2.1.3 知识的特性</vt:lpstr>
      <vt:lpstr>2.1.3 知识的特性</vt:lpstr>
      <vt:lpstr>2.1.3  知识的特性</vt:lpstr>
      <vt:lpstr>2.1.4  知识的分类</vt:lpstr>
      <vt:lpstr>2.1.1  知识与知识表示的概念</vt:lpstr>
      <vt:lpstr>2.1.1  知识与知识表示的概念 </vt:lpstr>
      <vt:lpstr>2.1.4  知识的分类</vt:lpstr>
      <vt:lpstr>2.1.4  知识的分类</vt:lpstr>
      <vt:lpstr>2.1.5  知识的表示</vt:lpstr>
      <vt:lpstr>PowerPoint 演示文稿</vt:lpstr>
      <vt:lpstr>PowerPoint 演示文稿</vt:lpstr>
      <vt:lpstr>PowerPoint 演示文稿</vt:lpstr>
      <vt:lpstr>PowerPoint 演示文稿</vt:lpstr>
      <vt:lpstr>PowerPoint 演示文稿</vt:lpstr>
      <vt:lpstr>PowerPoint 演示文稿</vt:lpstr>
      <vt:lpstr>2.1.5  知识的表示</vt:lpstr>
      <vt:lpstr>2.1.5  知识的表示</vt:lpstr>
      <vt:lpstr>第2章  知识表示</vt:lpstr>
      <vt:lpstr>2.2 知识表示的发展</vt:lpstr>
      <vt:lpstr>第2章  知识表示</vt:lpstr>
      <vt:lpstr>PowerPoint 演示文稿</vt:lpstr>
      <vt:lpstr>一阶谓词逻辑</vt:lpstr>
      <vt:lpstr> 2.3  一阶谓词逻辑表示法</vt:lpstr>
      <vt:lpstr>2.3.1  命题</vt:lpstr>
      <vt:lpstr>2.3.1  命题</vt:lpstr>
      <vt:lpstr>命题逻辑与谓词逻辑</vt:lpstr>
      <vt:lpstr> 2.3.2  谓词</vt:lpstr>
      <vt:lpstr> 2.3.2  谓词</vt:lpstr>
      <vt:lpstr> 2.3.2  谓词</vt:lpstr>
      <vt:lpstr>2.3.3  谓词公式</vt:lpstr>
      <vt:lpstr>2.3.3  谓词公式</vt:lpstr>
      <vt:lpstr>PowerPoint 演示文稿</vt:lpstr>
      <vt:lpstr>PowerPoint 演示文稿</vt:lpstr>
      <vt:lpstr>PowerPoint 演示文稿</vt:lpstr>
      <vt:lpstr>2.3.3  谓词公式</vt:lpstr>
      <vt:lpstr>2.3.3  谓词公式</vt:lpstr>
      <vt:lpstr>2.3.3  谓词公式</vt:lpstr>
      <vt:lpstr>2.3.3  谓词公式</vt:lpstr>
      <vt:lpstr>2.3.3  谓词公式</vt:lpstr>
      <vt:lpstr>2.3.3  谓词公式</vt:lpstr>
      <vt:lpstr>2.3.3  谓词公式</vt:lpstr>
      <vt:lpstr>2.3.3  谓词公式</vt:lpstr>
      <vt:lpstr>PowerPoint 演示文稿</vt:lpstr>
      <vt:lpstr>2.3.3  谓词公式</vt:lpstr>
      <vt:lpstr>2.3.3  谓词公式</vt:lpstr>
      <vt:lpstr>2.3.4  谓词公式的性质</vt:lpstr>
      <vt:lpstr>2.3.4  谓词公式的性质</vt:lpstr>
      <vt:lpstr>2.3.4  谓词公式的性质</vt:lpstr>
      <vt:lpstr>2.3.4  谓词公式的性质</vt:lpstr>
      <vt:lpstr>2.3.4  谓词公式的性质</vt:lpstr>
      <vt:lpstr>2.3.4  谓词公式的性质</vt:lpstr>
      <vt:lpstr>2.3.4  谓词公式的性质</vt:lpstr>
      <vt:lpstr>2.3.4  谓词公式的性质</vt:lpstr>
      <vt:lpstr>PowerPoint 演示文稿</vt:lpstr>
      <vt:lpstr>2.3.4  谓词公式的性质</vt:lpstr>
      <vt:lpstr>2.3.5  一阶谓词逻辑知识表示方法</vt:lpstr>
      <vt:lpstr>PowerPoint 演示文稿</vt:lpstr>
      <vt:lpstr>PowerPoint 演示文稿</vt:lpstr>
      <vt:lpstr>2.3.5  一阶谓词逻辑知识表示方法</vt:lpstr>
      <vt:lpstr>PowerPoint 演示文稿</vt:lpstr>
      <vt:lpstr>2.3.6  一阶谓词逻辑表示法的特点</vt:lpstr>
      <vt:lpstr>第2章  知识表示</vt:lpstr>
      <vt:lpstr> 2.4  产生式表示法</vt:lpstr>
      <vt:lpstr> 2.4.1  产生式</vt:lpstr>
      <vt:lpstr> 2.4.1  产生式</vt:lpstr>
      <vt:lpstr> 2.4.1  产生式</vt:lpstr>
      <vt:lpstr>PowerPoint 演示文稿</vt:lpstr>
      <vt:lpstr>2.4.1  产生式</vt:lpstr>
      <vt:lpstr>2.4.1  产生式</vt:lpstr>
      <vt:lpstr>2.4.1  产生式</vt:lpstr>
      <vt:lpstr>2.4.1  产生式</vt:lpstr>
      <vt:lpstr>2.4.1  产生式</vt:lpstr>
      <vt:lpstr>2.4.2  产生式系统</vt:lpstr>
      <vt:lpstr>2.4.2  产生式系统</vt:lpstr>
      <vt:lpstr>2.4.2  产生式系统</vt:lpstr>
      <vt:lpstr>2.4.2  产生式系统</vt:lpstr>
      <vt:lpstr>2.4.2  产生式系统</vt:lpstr>
      <vt:lpstr>2.4.2  产生式系统</vt:lpstr>
      <vt:lpstr>PowerPoint 演示文稿</vt:lpstr>
      <vt:lpstr>2.4.3  产生式系统的例子——动物识别系统</vt:lpstr>
      <vt:lpstr>2.4.3  产生式系统的例子——动物识别系统</vt:lpstr>
      <vt:lpstr>2.4.3  产生式系统的例子——动物识别系统</vt:lpstr>
      <vt:lpstr>2.4.3  产生式系统的例子——动物识别系统</vt:lpstr>
      <vt:lpstr>2.4.3  产生式系统的例子——动物识别系统</vt:lpstr>
      <vt:lpstr>PowerPoint 演示文稿</vt:lpstr>
      <vt:lpstr>PowerPoint 演示文稿</vt:lpstr>
      <vt:lpstr>PowerPoint 演示文稿</vt:lpstr>
      <vt:lpstr>2.4.4  产生式表示法的特点</vt:lpstr>
      <vt:lpstr>2.4.4  产生式表示法思考题</vt:lpstr>
      <vt:lpstr>PowerPoint 演示文稿</vt:lpstr>
      <vt:lpstr>第2章  知识表示</vt:lpstr>
      <vt:lpstr> 2.5  语义网络表示法</vt:lpstr>
      <vt:lpstr>2.5 语义网络表示法</vt:lpstr>
      <vt:lpstr>2.5.1 何为语义网络</vt:lpstr>
      <vt:lpstr>2.5.1 何为语义网络</vt:lpstr>
      <vt:lpstr>2.5.2 语义网络的基本语义关系</vt:lpstr>
      <vt:lpstr>1.类属关系 </vt:lpstr>
      <vt:lpstr>1.类属关系</vt:lpstr>
      <vt:lpstr>2.属性关系</vt:lpstr>
      <vt:lpstr>3.包含关系</vt:lpstr>
      <vt:lpstr>4.时间关系</vt:lpstr>
      <vt:lpstr>5.位置关系</vt:lpstr>
      <vt:lpstr>6.相近关系</vt:lpstr>
      <vt:lpstr>7.因果关系</vt:lpstr>
      <vt:lpstr>8.组成关系</vt:lpstr>
      <vt:lpstr>    当用多个基本语义单元把相应的语义关联在一起时，得到一个语义网络。</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本章习题</vt:lpstr>
      <vt:lpstr>本章习题</vt:lpstr>
      <vt:lpstr>本章习题</vt:lpstr>
      <vt:lpstr>PowerPoint 演示文稿</vt:lpstr>
      <vt:lpstr>本章习题</vt:lpstr>
      <vt:lpstr>本章习题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梁晓莉</cp:lastModifiedBy>
  <cp:revision>936</cp:revision>
  <cp:lastPrinted>2113-01-01T00:00:00Z</cp:lastPrinted>
  <dcterms:created xsi:type="dcterms:W3CDTF">2113-01-01T00:00:00Z</dcterms:created>
  <dcterms:modified xsi:type="dcterms:W3CDTF">2022-09-20T01:44:57Z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KSOProductBuildVer">
    <vt:lpwstr>2052-11.1.0.12358</vt:lpwstr>
  </property>
  <property fmtid="{D5CDD505-2E9C-101B-9397-08002B2CF9AE}" pid="4" name="ICV">
    <vt:lpwstr>44F81CA83D304970AD3C45F4BC177FE9</vt:lpwstr>
  </property>
</Properties>
</file>