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8" r:id="rId10"/>
  </p:sldMasterIdLst>
  <p:notesMasterIdLst>
    <p:notesMasterId r:id="rId14"/>
  </p:notesMasterIdLst>
  <p:sldIdLst>
    <p:sldId id="864" r:id="rId11"/>
    <p:sldId id="1076" r:id="rId12"/>
    <p:sldId id="865" r:id="rId13"/>
    <p:sldId id="866" r:id="rId15"/>
    <p:sldId id="972" r:id="rId16"/>
    <p:sldId id="868" r:id="rId17"/>
    <p:sldId id="869" r:id="rId18"/>
    <p:sldId id="870" r:id="rId19"/>
    <p:sldId id="871" r:id="rId20"/>
    <p:sldId id="873" r:id="rId21"/>
    <p:sldId id="874" r:id="rId22"/>
    <p:sldId id="875" r:id="rId23"/>
    <p:sldId id="876" r:id="rId24"/>
    <p:sldId id="877" r:id="rId25"/>
    <p:sldId id="878" r:id="rId26"/>
    <p:sldId id="879" r:id="rId27"/>
    <p:sldId id="880" r:id="rId28"/>
    <p:sldId id="881" r:id="rId29"/>
    <p:sldId id="882" r:id="rId30"/>
    <p:sldId id="883" r:id="rId31"/>
    <p:sldId id="884" r:id="rId32"/>
    <p:sldId id="885" r:id="rId33"/>
    <p:sldId id="886" r:id="rId34"/>
    <p:sldId id="887" r:id="rId35"/>
    <p:sldId id="888" r:id="rId36"/>
    <p:sldId id="889" r:id="rId37"/>
    <p:sldId id="890" r:id="rId38"/>
    <p:sldId id="891" r:id="rId39"/>
    <p:sldId id="892" r:id="rId40"/>
    <p:sldId id="893" r:id="rId41"/>
    <p:sldId id="894" r:id="rId42"/>
    <p:sldId id="895" r:id="rId43"/>
    <p:sldId id="896" r:id="rId44"/>
    <p:sldId id="897" r:id="rId45"/>
    <p:sldId id="898" r:id="rId46"/>
    <p:sldId id="900" r:id="rId47"/>
    <p:sldId id="903" r:id="rId48"/>
    <p:sldId id="904" r:id="rId49"/>
    <p:sldId id="905" r:id="rId50"/>
    <p:sldId id="906" r:id="rId51"/>
    <p:sldId id="907" r:id="rId52"/>
    <p:sldId id="908" r:id="rId53"/>
    <p:sldId id="1075" r:id="rId54"/>
    <p:sldId id="909" r:id="rId55"/>
    <p:sldId id="910" r:id="rId56"/>
    <p:sldId id="911" r:id="rId57"/>
    <p:sldId id="912" r:id="rId58"/>
    <p:sldId id="913" r:id="rId59"/>
    <p:sldId id="914" r:id="rId60"/>
    <p:sldId id="915" r:id="rId61"/>
    <p:sldId id="916" r:id="rId62"/>
    <p:sldId id="917" r:id="rId63"/>
    <p:sldId id="918" r:id="rId64"/>
    <p:sldId id="919" r:id="rId65"/>
    <p:sldId id="920" r:id="rId66"/>
    <p:sldId id="921" r:id="rId67"/>
    <p:sldId id="922" r:id="rId68"/>
    <p:sldId id="923" r:id="rId69"/>
    <p:sldId id="924" r:id="rId70"/>
    <p:sldId id="925" r:id="rId71"/>
    <p:sldId id="926" r:id="rId72"/>
    <p:sldId id="927" r:id="rId73"/>
    <p:sldId id="928" r:id="rId74"/>
    <p:sldId id="969" r:id="rId75"/>
    <p:sldId id="970" r:id="rId76"/>
    <p:sldId id="971" r:id="rId77"/>
    <p:sldId id="929" r:id="rId78"/>
    <p:sldId id="973" r:id="rId79"/>
    <p:sldId id="930" r:id="rId80"/>
    <p:sldId id="931" r:id="rId81"/>
    <p:sldId id="932" r:id="rId82"/>
    <p:sldId id="933" r:id="rId83"/>
    <p:sldId id="934" r:id="rId84"/>
    <p:sldId id="935" r:id="rId85"/>
    <p:sldId id="937" r:id="rId86"/>
    <p:sldId id="938" r:id="rId87"/>
    <p:sldId id="939" r:id="rId88"/>
    <p:sldId id="940" r:id="rId89"/>
    <p:sldId id="941" r:id="rId90"/>
    <p:sldId id="942" r:id="rId91"/>
    <p:sldId id="943" r:id="rId92"/>
    <p:sldId id="944" r:id="rId93"/>
    <p:sldId id="945" r:id="rId94"/>
    <p:sldId id="1073" r:id="rId95"/>
    <p:sldId id="946" r:id="rId96"/>
    <p:sldId id="947" r:id="rId97"/>
    <p:sldId id="1074" r:id="rId98"/>
    <p:sldId id="948" r:id="rId99"/>
    <p:sldId id="949" r:id="rId100"/>
    <p:sldId id="950" r:id="rId101"/>
    <p:sldId id="951" r:id="rId102"/>
    <p:sldId id="952" r:id="rId103"/>
    <p:sldId id="953" r:id="rId104"/>
    <p:sldId id="954" r:id="rId105"/>
    <p:sldId id="955" r:id="rId106"/>
    <p:sldId id="956" r:id="rId107"/>
    <p:sldId id="957" r:id="rId108"/>
    <p:sldId id="958" r:id="rId109"/>
    <p:sldId id="959" r:id="rId110"/>
    <p:sldId id="960" r:id="rId111"/>
    <p:sldId id="961" r:id="rId112"/>
    <p:sldId id="962" r:id="rId113"/>
    <p:sldId id="963" r:id="rId114"/>
    <p:sldId id="965" r:id="rId115"/>
    <p:sldId id="966" r:id="rId116"/>
    <p:sldId id="967" r:id="rId117"/>
    <p:sldId id="968" r:id="rId118"/>
  </p:sldIdLst>
  <p:sldSz cx="9144000" cy="6858000" type="screen4x3"/>
  <p:notesSz cx="6858000" cy="9144000"/>
  <p:custDataLst>
    <p:tags r:id="rId12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ED9"/>
    <a:srgbClr val="FFFFD9"/>
    <a:srgbClr val="FFFFB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18"/>
    <p:restoredTop sz="93481"/>
  </p:normalViewPr>
  <p:slideViewPr>
    <p:cSldViewPr showGuides="1">
      <p:cViewPr varScale="1">
        <p:scale>
          <a:sx n="115" d="100"/>
          <a:sy n="115" d="100"/>
        </p:scale>
        <p:origin x="1512" y="216"/>
      </p:cViewPr>
      <p:guideLst>
        <p:guide orient="horz" pos="207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208"/>
    </p:cViewPr>
  </p:sorter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88.xml"/><Relationship Id="rId98" Type="http://schemas.openxmlformats.org/officeDocument/2006/relationships/slide" Target="slides/slide87.xml"/><Relationship Id="rId97" Type="http://schemas.openxmlformats.org/officeDocument/2006/relationships/slide" Target="slides/slide86.xml"/><Relationship Id="rId96" Type="http://schemas.openxmlformats.org/officeDocument/2006/relationships/slide" Target="slides/slide85.xml"/><Relationship Id="rId95" Type="http://schemas.openxmlformats.org/officeDocument/2006/relationships/slide" Target="slides/slide84.xml"/><Relationship Id="rId94" Type="http://schemas.openxmlformats.org/officeDocument/2006/relationships/slide" Target="slides/slide83.xml"/><Relationship Id="rId93" Type="http://schemas.openxmlformats.org/officeDocument/2006/relationships/slide" Target="slides/slide82.xml"/><Relationship Id="rId92" Type="http://schemas.openxmlformats.org/officeDocument/2006/relationships/slide" Target="slides/slide81.xml"/><Relationship Id="rId91" Type="http://schemas.openxmlformats.org/officeDocument/2006/relationships/slide" Target="slides/slide80.xml"/><Relationship Id="rId90" Type="http://schemas.openxmlformats.org/officeDocument/2006/relationships/slide" Target="slides/slide79.xml"/><Relationship Id="rId9" Type="http://schemas.openxmlformats.org/officeDocument/2006/relationships/slideMaster" Target="slideMasters/slideMaster8.xml"/><Relationship Id="rId89" Type="http://schemas.openxmlformats.org/officeDocument/2006/relationships/slide" Target="slides/slide78.xml"/><Relationship Id="rId88" Type="http://schemas.openxmlformats.org/officeDocument/2006/relationships/slide" Target="slides/slide77.xml"/><Relationship Id="rId87" Type="http://schemas.openxmlformats.org/officeDocument/2006/relationships/slide" Target="slides/slide76.xml"/><Relationship Id="rId86" Type="http://schemas.openxmlformats.org/officeDocument/2006/relationships/slide" Target="slides/slide75.xml"/><Relationship Id="rId85" Type="http://schemas.openxmlformats.org/officeDocument/2006/relationships/slide" Target="slides/slide74.xml"/><Relationship Id="rId84" Type="http://schemas.openxmlformats.org/officeDocument/2006/relationships/slide" Target="slides/slide73.xml"/><Relationship Id="rId83" Type="http://schemas.openxmlformats.org/officeDocument/2006/relationships/slide" Target="slides/slide72.xml"/><Relationship Id="rId82" Type="http://schemas.openxmlformats.org/officeDocument/2006/relationships/slide" Target="slides/slide71.xml"/><Relationship Id="rId81" Type="http://schemas.openxmlformats.org/officeDocument/2006/relationships/slide" Target="slides/slide70.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notesMaster" Target="notesMasters/notesMaster1.xml"/><Relationship Id="rId13" Type="http://schemas.openxmlformats.org/officeDocument/2006/relationships/slide" Target="slides/slide3.xml"/><Relationship Id="rId122" Type="http://schemas.openxmlformats.org/officeDocument/2006/relationships/tags" Target="tags/tag785.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2.xml"/><Relationship Id="rId119" Type="http://schemas.openxmlformats.org/officeDocument/2006/relationships/presProps" Target="presProps.xml"/><Relationship Id="rId118" Type="http://schemas.openxmlformats.org/officeDocument/2006/relationships/slide" Target="slides/slide107.xml"/><Relationship Id="rId117" Type="http://schemas.openxmlformats.org/officeDocument/2006/relationships/slide" Target="slides/slide106.xml"/><Relationship Id="rId116" Type="http://schemas.openxmlformats.org/officeDocument/2006/relationships/slide" Target="slides/slide105.xml"/><Relationship Id="rId115" Type="http://schemas.openxmlformats.org/officeDocument/2006/relationships/slide" Target="slides/slide104.xml"/><Relationship Id="rId114" Type="http://schemas.openxmlformats.org/officeDocument/2006/relationships/slide" Target="slides/slide103.xml"/><Relationship Id="rId113" Type="http://schemas.openxmlformats.org/officeDocument/2006/relationships/slide" Target="slides/slide102.xml"/><Relationship Id="rId112" Type="http://schemas.openxmlformats.org/officeDocument/2006/relationships/slide" Target="slides/slide101.xml"/><Relationship Id="rId111" Type="http://schemas.openxmlformats.org/officeDocument/2006/relationships/slide" Target="slides/slide100.xml"/><Relationship Id="rId110" Type="http://schemas.openxmlformats.org/officeDocument/2006/relationships/slide" Target="slides/slide99.xml"/><Relationship Id="rId11" Type="http://schemas.openxmlformats.org/officeDocument/2006/relationships/slide" Target="slides/slide1.xml"/><Relationship Id="rId109" Type="http://schemas.openxmlformats.org/officeDocument/2006/relationships/slide" Target="slides/slide98.xml"/><Relationship Id="rId108" Type="http://schemas.openxmlformats.org/officeDocument/2006/relationships/slide" Target="slides/slide97.xml"/><Relationship Id="rId107" Type="http://schemas.openxmlformats.org/officeDocument/2006/relationships/slide" Target="slides/slide96.xml"/><Relationship Id="rId106" Type="http://schemas.openxmlformats.org/officeDocument/2006/relationships/slide" Target="slides/slide95.xml"/><Relationship Id="rId105" Type="http://schemas.openxmlformats.org/officeDocument/2006/relationships/slide" Target="slides/slide94.xml"/><Relationship Id="rId104" Type="http://schemas.openxmlformats.org/officeDocument/2006/relationships/slide" Target="slides/slide93.xml"/><Relationship Id="rId103" Type="http://schemas.openxmlformats.org/officeDocument/2006/relationships/slide" Target="slides/slide92.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3.wmf"/><Relationship Id="rId1"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7.wmf"/><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11.wmf"/><Relationship Id="rId8" Type="http://schemas.openxmlformats.org/officeDocument/2006/relationships/image" Target="../media/image110.wmf"/><Relationship Id="rId7" Type="http://schemas.openxmlformats.org/officeDocument/2006/relationships/image" Target="../media/image109.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1" Type="http://schemas.openxmlformats.org/officeDocument/2006/relationships/image" Target="../media/image113.wmf"/><Relationship Id="rId10" Type="http://schemas.openxmlformats.org/officeDocument/2006/relationships/image" Target="../media/image112.wmf"/><Relationship Id="rId1"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image" Target="../media/image124.wmf"/><Relationship Id="rId7"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1" Type="http://schemas.openxmlformats.org/officeDocument/2006/relationships/image" Target="../media/image127.wmf"/><Relationship Id="rId10" Type="http://schemas.openxmlformats.org/officeDocument/2006/relationships/image" Target="../media/image126.wmf"/><Relationship Id="rId1"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73.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32.vml.rels><?xml version="1.0" encoding="UTF-8" standalone="yes"?>
<Relationships xmlns="http://schemas.openxmlformats.org/package/2006/relationships"><Relationship Id="rId7" Type="http://schemas.openxmlformats.org/officeDocument/2006/relationships/image" Target="../media/image195.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png"/></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9.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214.wmf"/><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2" Type="http://schemas.openxmlformats.org/officeDocument/2006/relationships/image" Target="../media/image34.wmf"/><Relationship Id="rId11" Type="http://schemas.openxmlformats.org/officeDocument/2006/relationships/image" Target="../media/image33.wmf"/><Relationship Id="rId10" Type="http://schemas.openxmlformats.org/officeDocument/2006/relationships/image" Target="../media/image32.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27.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2" Type="http://schemas.openxmlformats.org/officeDocument/2006/relationships/image" Target="../media/image59.wmf"/><Relationship Id="rId11" Type="http://schemas.openxmlformats.org/officeDocument/2006/relationships/image" Target="../media/image58.wmf"/><Relationship Id="rId10" Type="http://schemas.openxmlformats.org/officeDocument/2006/relationships/image" Target="../media/image57.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64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642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F869DD8-ABF4-458F-A347-20BCCB651DAC}"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TextEdit="1"/>
          </p:cNvSpPr>
          <p:nvPr>
            <p:ph type="sldImg"/>
          </p:nvPr>
        </p:nvSpPr>
        <p:spPr/>
      </p:sp>
      <p:sp>
        <p:nvSpPr>
          <p:cNvPr id="57347" name="文本占位符 2"/>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TextEdit="1"/>
          </p:cNvSpPr>
          <p:nvPr>
            <p:ph type="sldImg"/>
          </p:nvPr>
        </p:nvSpPr>
        <p:spPr/>
      </p:sp>
      <p:sp>
        <p:nvSpPr>
          <p:cNvPr id="68611" name="文本占位符 2"/>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a:solidFill>
            <a:srgbClr val="FFFFFF">
              <a:alpha val="100000"/>
            </a:srgbClr>
          </a:solidFill>
        </p:spPr>
      </p:sp>
      <p:sp>
        <p:nvSpPr>
          <p:cNvPr id="87044" name="Rectangle 3"/>
          <p:cNvSpPr/>
          <p:nvPr>
            <p:ph type="body"/>
          </p:nvPr>
        </p:nvSpPr>
        <p:spPr>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a:solidFill>
            <a:srgbClr val="FFFFFF">
              <a:alpha val="100000"/>
            </a:srgbClr>
          </a:solidFill>
        </p:spPr>
      </p:sp>
      <p:sp>
        <p:nvSpPr>
          <p:cNvPr id="110596" name="Rectangle 3"/>
          <p:cNvSpPr/>
          <p:nvPr>
            <p:ph type="body"/>
          </p:nvPr>
        </p:nvSpPr>
        <p:spPr>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6.png"/><Relationship Id="rId5" Type="http://schemas.openxmlformats.org/officeDocument/2006/relationships/tags" Target="../tags/tag45.xml"/><Relationship Id="rId4" Type="http://schemas.openxmlformats.org/officeDocument/2006/relationships/image" Target="../media/image5.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6.png"/><Relationship Id="rId5" Type="http://schemas.openxmlformats.org/officeDocument/2006/relationships/tags" Target="../tags/tag51.xml"/><Relationship Id="rId4" Type="http://schemas.openxmlformats.org/officeDocument/2006/relationships/image" Target="../media/image5.png"/><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6.png"/><Relationship Id="rId5" Type="http://schemas.openxmlformats.org/officeDocument/2006/relationships/tags" Target="../tags/tag57.xml"/><Relationship Id="rId4" Type="http://schemas.openxmlformats.org/officeDocument/2006/relationships/image" Target="../media/image5.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64.xml"/><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66.xml"/><Relationship Id="rId3" Type="http://schemas.openxmlformats.org/officeDocument/2006/relationships/image" Target="../media/image5.png"/><Relationship Id="rId2" Type="http://schemas.openxmlformats.org/officeDocument/2006/relationships/tags" Target="../tags/tag65.xml"/><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tags" Target="../tags/tag69.xml"/><Relationship Id="rId5" Type="http://schemas.openxmlformats.org/officeDocument/2006/relationships/image" Target="../media/image5.png"/><Relationship Id="rId4" Type="http://schemas.openxmlformats.org/officeDocument/2006/relationships/tags" Target="../tags/tag68.xml"/><Relationship Id="rId3" Type="http://schemas.openxmlformats.org/officeDocument/2006/relationships/image" Target="../media/image7.png"/><Relationship Id="rId2" Type="http://schemas.openxmlformats.org/officeDocument/2006/relationships/tags" Target="../tags/tag67.xml"/><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71.xml"/><Relationship Id="rId3" Type="http://schemas.openxmlformats.org/officeDocument/2006/relationships/image" Target="../media/image5.png"/><Relationship Id="rId2" Type="http://schemas.openxmlformats.org/officeDocument/2006/relationships/tags" Target="../tags/tag70.xml"/><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73.xml"/><Relationship Id="rId3" Type="http://schemas.openxmlformats.org/officeDocument/2006/relationships/image" Target="../media/image5.png"/><Relationship Id="rId2" Type="http://schemas.openxmlformats.org/officeDocument/2006/relationships/tags" Target="../tags/tag72.xml"/><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tags" Target="../tags/tag75.xml"/><Relationship Id="rId3" Type="http://schemas.openxmlformats.org/officeDocument/2006/relationships/image" Target="../media/image7.png"/><Relationship Id="rId2" Type="http://schemas.openxmlformats.org/officeDocument/2006/relationships/tags" Target="../tags/tag74.xml"/><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77.xml"/><Relationship Id="rId3" Type="http://schemas.openxmlformats.org/officeDocument/2006/relationships/image" Target="../media/image5.png"/><Relationship Id="rId2" Type="http://schemas.openxmlformats.org/officeDocument/2006/relationships/tags" Target="../tags/tag76.xml"/><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79.xml"/><Relationship Id="rId3" Type="http://schemas.openxmlformats.org/officeDocument/2006/relationships/image" Target="../media/image5.png"/><Relationship Id="rId2" Type="http://schemas.openxmlformats.org/officeDocument/2006/relationships/tags" Target="../tags/tag78.xml"/><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81.xml"/><Relationship Id="rId3" Type="http://schemas.openxmlformats.org/officeDocument/2006/relationships/image" Target="../media/image5.png"/><Relationship Id="rId2" Type="http://schemas.openxmlformats.org/officeDocument/2006/relationships/tags" Target="../tags/tag80.xml"/><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82.xml"/><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6.png"/><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image" Target="../media/image6.png"/><Relationship Id="rId5" Type="http://schemas.openxmlformats.org/officeDocument/2006/relationships/tags" Target="../tags/tag90.xml"/><Relationship Id="rId4" Type="http://schemas.openxmlformats.org/officeDocument/2006/relationships/image" Target="../media/image5.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image" Target="../media/image6.png"/><Relationship Id="rId5" Type="http://schemas.openxmlformats.org/officeDocument/2006/relationships/tags" Target="../tags/tag96.xml"/><Relationship Id="rId4" Type="http://schemas.openxmlformats.org/officeDocument/2006/relationships/image" Target="../media/image5.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6.png"/><Relationship Id="rId5" Type="http://schemas.openxmlformats.org/officeDocument/2006/relationships/tags" Target="../tags/tag102.xml"/><Relationship Id="rId4" Type="http://schemas.openxmlformats.org/officeDocument/2006/relationships/image" Target="../media/image5.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image" Target="../media/image6.png"/><Relationship Id="rId5" Type="http://schemas.openxmlformats.org/officeDocument/2006/relationships/tags" Target="../tags/tag108.xml"/><Relationship Id="rId4" Type="http://schemas.openxmlformats.org/officeDocument/2006/relationships/image" Target="../media/image5.png"/><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6.png"/><Relationship Id="rId5" Type="http://schemas.openxmlformats.org/officeDocument/2006/relationships/tags" Target="../tags/tag114.xml"/><Relationship Id="rId4" Type="http://schemas.openxmlformats.org/officeDocument/2006/relationships/image" Target="../media/image5.png"/><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image" Target="../media/image6.png"/><Relationship Id="rId5" Type="http://schemas.openxmlformats.org/officeDocument/2006/relationships/tags" Target="../tags/tag120.xml"/><Relationship Id="rId4" Type="http://schemas.openxmlformats.org/officeDocument/2006/relationships/image" Target="../media/image5.png"/><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tags" Target="../tags/tag6.xml"/><Relationship Id="rId5" Type="http://schemas.openxmlformats.org/officeDocument/2006/relationships/image" Target="../media/image5.png"/><Relationship Id="rId4" Type="http://schemas.openxmlformats.org/officeDocument/2006/relationships/tags" Target="../tags/tag5.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5.png"/><Relationship Id="rId2" Type="http://schemas.openxmlformats.org/officeDocument/2006/relationships/tags" Target="../tags/tag7.xml"/><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tags" Target="../tags/tag11.xml"/><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14.xml"/><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tags" Target="../tags/tag18.xml"/><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6.png"/><Relationship Id="rId4" Type="http://schemas.openxmlformats.org/officeDocument/2006/relationships/tags" Target="../tags/tag21.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6.png"/><Relationship Id="rId5" Type="http://schemas.openxmlformats.org/officeDocument/2006/relationships/tags" Target="../tags/tag27.xml"/><Relationship Id="rId4" Type="http://schemas.openxmlformats.org/officeDocument/2006/relationships/image" Target="../media/image5.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6.png"/><Relationship Id="rId5" Type="http://schemas.openxmlformats.org/officeDocument/2006/relationships/tags" Target="../tags/tag33.xml"/><Relationship Id="rId4" Type="http://schemas.openxmlformats.org/officeDocument/2006/relationships/image" Target="../media/image5.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6.png"/><Relationship Id="rId5" Type="http://schemas.openxmlformats.org/officeDocument/2006/relationships/tags" Target="../tags/tag39.xml"/><Relationship Id="rId4" Type="http://schemas.openxmlformats.org/officeDocument/2006/relationships/image" Target="../media/image5.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0242"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0243"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0244"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246"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8DA2F9F-75C4-4C61-BF10-71259457A907}"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0"/>
            <a:ext cx="9142413"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32772" name="图片 7"/>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32773" name="图片 5"/>
          <p:cNvPicPr>
            <a:picLocks noChangeAspect="1"/>
          </p:cNvPicPr>
          <p:nvPr>
            <p:custDataLst>
              <p:tags r:id="rId5"/>
            </p:custDataLst>
          </p:nvPr>
        </p:nvPicPr>
        <p:blipFill>
          <a:blip r:embed="rId6"/>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453600" y="740250"/>
            <a:ext cx="8232300" cy="423900"/>
          </a:xfrm>
        </p:spPr>
        <p:txBody>
          <a:bodyPr/>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占位符 8"/>
          <p:cNvSpPr>
            <a:spLocks noGrp="1"/>
          </p:cNvSpPr>
          <p:nvPr>
            <p:ph type="body" sz="quarter" idx="14"/>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DC2D02-E518-4822-80A0-7F64ACF387C3}"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24A4B7-CD1E-4530-9241-89F6897F85B4}"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9142413"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33796" name="图片 7"/>
          <p:cNvPicPr>
            <a:picLocks noChangeAspect="1"/>
          </p:cNvPicPr>
          <p:nvPr>
            <p:custDataLst>
              <p:tags r:id="rId3"/>
            </p:custDataLst>
          </p:nvPr>
        </p:nvPicPr>
        <p:blipFill>
          <a:blip r:embed="rId4"/>
          <a:stretch>
            <a:fillRect/>
          </a:stretch>
        </p:blipFill>
        <p:spPr>
          <a:xfrm>
            <a:off x="8602663" y="-11112"/>
            <a:ext cx="539750" cy="720725"/>
          </a:xfrm>
          <a:prstGeom prst="rect">
            <a:avLst/>
          </a:prstGeom>
          <a:noFill/>
          <a:ln w="9525">
            <a:noFill/>
          </a:ln>
        </p:spPr>
      </p:pic>
      <p:pic>
        <p:nvPicPr>
          <p:cNvPr id="33797" name="图片 5"/>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文本占位符 10"/>
          <p:cNvSpPr>
            <a:spLocks noGrp="1"/>
          </p:cNvSpPr>
          <p:nvPr>
            <p:ph type="body" sz="quarter" idx="15"/>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3" name="文本占位符 12"/>
          <p:cNvSpPr>
            <a:spLocks noGrp="1"/>
          </p:cNvSpPr>
          <p:nvPr>
            <p:ph type="body" sz="quarter" idx="16"/>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3"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F54CEC7-61DE-468E-AB5B-F008A2FD20ED}"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A929A-C0F2-4213-8A4D-F38AA6DC3FAD}"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576388"/>
            <a:ext cx="9142413" cy="370522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34820" name="图片 7"/>
          <p:cNvPicPr>
            <a:picLocks noChangeAspect="1"/>
          </p:cNvPicPr>
          <p:nvPr>
            <p:custDataLst>
              <p:tags r:id="rId3"/>
            </p:custDataLst>
          </p:nvPr>
        </p:nvPicPr>
        <p:blipFill>
          <a:blip r:embed="rId4"/>
          <a:stretch>
            <a:fillRect/>
          </a:stretch>
        </p:blipFill>
        <p:spPr>
          <a:xfrm>
            <a:off x="7829550" y="5103813"/>
            <a:ext cx="1314450" cy="1754187"/>
          </a:xfrm>
          <a:prstGeom prst="rect">
            <a:avLst/>
          </a:prstGeom>
          <a:noFill/>
          <a:ln w="9525">
            <a:noFill/>
          </a:ln>
        </p:spPr>
      </p:pic>
      <p:pic>
        <p:nvPicPr>
          <p:cNvPr id="34821" name="图片 9"/>
          <p:cNvPicPr>
            <a:picLocks noChangeAspect="1"/>
          </p:cNvPicPr>
          <p:nvPr>
            <p:custDataLst>
              <p:tags r:id="rId5"/>
            </p:custDataLst>
          </p:nvPr>
        </p:nvPicPr>
        <p:blipFill>
          <a:blip r:embed="rId6"/>
          <a:stretch>
            <a:fillRect/>
          </a:stretch>
        </p:blipFill>
        <p:spPr>
          <a:xfrm>
            <a:off x="0" y="-11112"/>
            <a:ext cx="1314450" cy="1754187"/>
          </a:xfrm>
          <a:prstGeom prst="rect">
            <a:avLst/>
          </a:prstGeom>
          <a:noFill/>
          <a:ln w="9525">
            <a:noFill/>
          </a:ln>
        </p:spPr>
      </p:pic>
      <p:sp>
        <p:nvSpPr>
          <p:cNvPr id="2" name="标题 1"/>
          <p:cNvSpPr>
            <a:spLocks noGrp="1"/>
          </p:cNvSpPr>
          <p:nvPr>
            <p:ph type="title"/>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BA4FCE-29B0-4AFF-8A14-647819B4D4E4}"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C035EC-A9CF-4813-9C46-1B82AF43B88F}"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5843" name="图片 2"/>
          <p:cNvPicPr>
            <a:picLocks noChangeAspect="1"/>
          </p:cNvPicPr>
          <p:nvPr>
            <p:custDataLst>
              <p:tags r:id="rId2"/>
            </p:custDataLst>
          </p:nvPr>
        </p:nvPicPr>
        <p:blipFill>
          <a:blip r:embed="rId3"/>
          <a:stretch>
            <a:fillRect/>
          </a:stretch>
        </p:blipFill>
        <p:spPr>
          <a:xfrm>
            <a:off x="520700" y="0"/>
            <a:ext cx="8102600" cy="6858000"/>
          </a:xfrm>
          <a:prstGeom prst="rect">
            <a:avLst/>
          </a:prstGeom>
          <a:noFill/>
          <a:ln w="9525">
            <a:noFill/>
          </a:ln>
        </p:spPr>
      </p:pic>
      <p:sp>
        <p:nvSpPr>
          <p:cNvPr id="2" name="副标题 2"/>
          <p:cNvSpPr>
            <a:spLocks noGrp="1"/>
          </p:cNvSpPr>
          <p:nvPr>
            <p:ph type="subTitle" idx="3"/>
          </p:nvPr>
        </p:nvSpPr>
        <p:spPr>
          <a:xfrm>
            <a:off x="944187" y="4119095"/>
            <a:ext cx="3589749" cy="352681"/>
          </a:xfrm>
        </p:spPr>
        <p:txBody>
          <a:bodyPr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单击此处编辑母版副标题样式</a:t>
            </a:r>
            <a:endParaRPr noProof="1">
              <a:sym typeface="+mn-ea"/>
            </a:endParaRPr>
          </a:p>
        </p:txBody>
      </p:sp>
      <p:sp>
        <p:nvSpPr>
          <p:cNvPr id="4" name="标题 3"/>
          <p:cNvSpPr>
            <a:spLocks noGrp="1"/>
          </p:cNvSpPr>
          <p:nvPr>
            <p:ph type="ctrTitle" idx="2"/>
          </p:nvPr>
        </p:nvSpPr>
        <p:spPr>
          <a:xfrm>
            <a:off x="914407" y="3180051"/>
            <a:ext cx="3619529" cy="615791"/>
          </a:xfrm>
        </p:spPr>
        <p:txBody>
          <a:bodyPr lIns="0" tIns="0" rIns="0" bIns="0" rtlCol="0" anchor="b">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9" name="日期占位符 15"/>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E9D626E-0CE8-49E8-924D-E11350EC9B2A}"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页脚占位符 16"/>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灯片编号占位符 17"/>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B4CAC4-3D38-4220-9CD4-F8D21E582BFE}"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36867" name="图片 7"/>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36868" name="图片 6"/>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内容占位符 2"/>
          <p:cNvSpPr>
            <a:spLocks noGrp="1"/>
          </p:cNvSpPr>
          <p:nvPr>
            <p:ph idx="1"/>
          </p:nvPr>
        </p:nvSpPr>
        <p:spPr>
          <a:xfrm>
            <a:off x="502411" y="1626121"/>
            <a:ext cx="8139178"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10" name="日期占位符 3"/>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0F1D7B3-9889-48EB-8BAC-3B6A6195EBD0}"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4"/>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5A92A29-396B-44DD-B287-5B580FA12512}"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37891" name="图片 2"/>
          <p:cNvPicPr>
            <a:picLocks noChangeAspect="1"/>
          </p:cNvPicPr>
          <p:nvPr>
            <p:custDataLst>
              <p:tags r:id="rId2"/>
            </p:custDataLst>
          </p:nvPr>
        </p:nvPicPr>
        <p:blipFill>
          <a:blip r:embed="rId3"/>
          <a:stretch>
            <a:fillRect/>
          </a:stretch>
        </p:blipFill>
        <p:spPr>
          <a:xfrm>
            <a:off x="161925" y="2254250"/>
            <a:ext cx="2425700" cy="2349500"/>
          </a:xfrm>
          <a:prstGeom prst="rect">
            <a:avLst/>
          </a:prstGeom>
          <a:noFill/>
          <a:ln w="9525">
            <a:noFill/>
          </a:ln>
        </p:spPr>
      </p:pic>
      <p:pic>
        <p:nvPicPr>
          <p:cNvPr id="37892" name="图片 1"/>
          <p:cNvPicPr>
            <a:picLocks noChangeAspect="1"/>
          </p:cNvPicPr>
          <p:nvPr>
            <p:custDataLst>
              <p:tags r:id="rId4"/>
            </p:custDataLst>
          </p:nvPr>
        </p:nvPicPr>
        <p:blipFill>
          <a:blip r:embed="rId5"/>
          <a:stretch>
            <a:fillRect/>
          </a:stretch>
        </p:blipFill>
        <p:spPr>
          <a:xfrm>
            <a:off x="8604250" y="6137275"/>
            <a:ext cx="539750" cy="720725"/>
          </a:xfrm>
          <a:prstGeom prst="rect">
            <a:avLst/>
          </a:prstGeom>
          <a:noFill/>
          <a:ln w="9525">
            <a:noFill/>
          </a:ln>
        </p:spPr>
      </p:pic>
      <p:pic>
        <p:nvPicPr>
          <p:cNvPr id="37893" name="图片 6"/>
          <p:cNvPicPr>
            <a:picLocks noChangeAspect="1"/>
          </p:cNvPicPr>
          <p:nvPr>
            <p:custDataLst>
              <p:tags r:id="rId6"/>
            </p:custDataLst>
          </p:nvPr>
        </p:nvPicPr>
        <p:blipFill>
          <a:blip r:embed="rId7"/>
          <a:stretch>
            <a:fillRect/>
          </a:stretch>
        </p:blipFill>
        <p:spPr>
          <a:xfrm>
            <a:off x="8604250" y="0"/>
            <a:ext cx="539750" cy="720725"/>
          </a:xfrm>
          <a:prstGeom prst="rect">
            <a:avLst/>
          </a:prstGeom>
          <a:noFill/>
          <a:ln w="9525">
            <a:noFill/>
          </a:ln>
        </p:spPr>
      </p:pic>
      <p:sp>
        <p:nvSpPr>
          <p:cNvPr id="8" name="副标题 2"/>
          <p:cNvSpPr>
            <a:spLocks noGrp="1"/>
          </p:cNvSpPr>
          <p:nvPr>
            <p:ph type="subTitle" idx="3"/>
          </p:nvPr>
        </p:nvSpPr>
        <p:spPr>
          <a:xfrm>
            <a:off x="3390927" y="3079765"/>
            <a:ext cx="5143024" cy="619001"/>
          </a:xfrm>
        </p:spPr>
        <p:txBody>
          <a:bodyPr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单击此处编辑母版副标题样式</a:t>
            </a:r>
            <a:endParaRPr noProof="1">
              <a:sym typeface="+mn-ea"/>
            </a:endParaRPr>
          </a:p>
        </p:txBody>
      </p:sp>
      <p:sp>
        <p:nvSpPr>
          <p:cNvPr id="9" name="标题 3"/>
          <p:cNvSpPr>
            <a:spLocks noGrp="1"/>
          </p:cNvSpPr>
          <p:nvPr>
            <p:ph type="ctrTitle" idx="2"/>
          </p:nvPr>
        </p:nvSpPr>
        <p:spPr>
          <a:xfrm>
            <a:off x="3390927" y="2106331"/>
            <a:ext cx="5143500" cy="634365"/>
          </a:xfrm>
        </p:spPr>
        <p:txBody>
          <a:bodyPr lIns="0" tIns="0" rIns="0" bIns="0" rtlCol="0" anchor="b">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12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11" name="日期占位符 3"/>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4CA1A6A-00F3-4A83-8F61-ECBBC65B5535}"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4"/>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F2E94F-3F5B-437B-8C05-9DF314D10AD5}"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38915" name="图片 8"/>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38916" name="图片 7"/>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内容占位符 2"/>
          <p:cNvSpPr>
            <a:spLocks noGrp="1"/>
          </p:cNvSpPr>
          <p:nvPr>
            <p:ph sz="half" idx="1"/>
          </p:nvPr>
        </p:nvSpPr>
        <p:spPr>
          <a:xfrm>
            <a:off x="502447"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4" name="内容占位符 3"/>
          <p:cNvSpPr>
            <a:spLocks noGrp="1"/>
          </p:cNvSpPr>
          <p:nvPr>
            <p:ph sz="half" idx="2"/>
          </p:nvPr>
        </p:nvSpPr>
        <p:spPr>
          <a:xfrm>
            <a:off x="4679158" y="1626121"/>
            <a:ext cx="3962432" cy="4041680"/>
          </a:xfrm>
        </p:spPr>
        <p:txBody>
          <a:bodyPr>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4"/>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2296B9A-5C52-4CE2-86B4-D2AA707C977B}"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5"/>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6"/>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2FB67A-8E2F-4653-BBBF-939B98EFF18B}"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39939" name="图片 10"/>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39940" name="图片 9"/>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文本占位符 2"/>
          <p:cNvSpPr>
            <a:spLocks noGrp="1"/>
          </p:cNvSpPr>
          <p:nvPr>
            <p:ph type="body" idx="1"/>
          </p:nvPr>
        </p:nvSpPr>
        <p:spPr>
          <a:xfrm>
            <a:off x="502447" y="1000133"/>
            <a:ext cx="3962432" cy="285752"/>
          </a:xfrm>
        </p:spPr>
        <p:txBody>
          <a:bodyPr anchor="ctr">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502444" y="2023369"/>
            <a:ext cx="3962400"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5" name="文本占位符 4"/>
          <p:cNvSpPr>
            <a:spLocks noGrp="1"/>
          </p:cNvSpPr>
          <p:nvPr>
            <p:ph type="body" sz="quarter" idx="3"/>
          </p:nvPr>
        </p:nvSpPr>
        <p:spPr>
          <a:xfrm>
            <a:off x="4676812" y="1000133"/>
            <a:ext cx="3962432" cy="285752"/>
          </a:xfrm>
        </p:spPr>
        <p:txBody>
          <a:bodyPr rtlCol="0" anchor="ctr">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sym typeface="+mn-ea"/>
              </a:rPr>
              <a:t>单击此处编辑母版文本样式</a:t>
            </a:r>
            <a:endParaRPr lang="zh-CN" altLang="en-US" noProof="1" smtClean="0">
              <a:sym typeface="+mn-ea"/>
            </a:endParaRPr>
          </a:p>
        </p:txBody>
      </p:sp>
      <p:sp>
        <p:nvSpPr>
          <p:cNvPr id="6" name="内容占位符 5"/>
          <p:cNvSpPr>
            <a:spLocks noGrp="1"/>
          </p:cNvSpPr>
          <p:nvPr>
            <p:ph sz="quarter" idx="4"/>
          </p:nvPr>
        </p:nvSpPr>
        <p:spPr>
          <a:xfrm>
            <a:off x="4676812" y="2023369"/>
            <a:ext cx="3962432"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10" name="日期占位符 6"/>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51FC079-9996-437C-A26A-05AABC114515}"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7"/>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8"/>
          <p:cNvSpPr>
            <a:spLocks noGrp="1"/>
          </p:cNvSpPr>
          <p:nvPr>
            <p:ph type="sldNum" sz="quarter" idx="1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1826997-137B-4342-8C36-F35A0BE20EE8}"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40963" name="图片 6"/>
          <p:cNvPicPr>
            <a:picLocks noChangeAspect="1"/>
          </p:cNvPicPr>
          <p:nvPr>
            <p:custDataLst>
              <p:tags r:id="rId2"/>
            </p:custDataLst>
          </p:nvPr>
        </p:nvPicPr>
        <p:blipFill>
          <a:blip r:embed="rId3"/>
          <a:stretch>
            <a:fillRect/>
          </a:stretch>
        </p:blipFill>
        <p:spPr>
          <a:xfrm>
            <a:off x="306388" y="1835150"/>
            <a:ext cx="3292475" cy="3187700"/>
          </a:xfrm>
          <a:prstGeom prst="rect">
            <a:avLst/>
          </a:prstGeom>
          <a:noFill/>
          <a:ln w="9525">
            <a:noFill/>
          </a:ln>
        </p:spPr>
      </p:pic>
      <p:pic>
        <p:nvPicPr>
          <p:cNvPr id="40964" name="图片 5"/>
          <p:cNvPicPr>
            <a:picLocks noChangeAspect="1"/>
          </p:cNvPicPr>
          <p:nvPr>
            <p:custDataLst>
              <p:tags r:id="rId4"/>
            </p:custDataLst>
          </p:nvPr>
        </p:nvPicPr>
        <p:blipFill>
          <a:blip r:embed="rId5"/>
          <a:stretch>
            <a:fillRect/>
          </a:stretch>
        </p:blipFill>
        <p:spPr>
          <a:xfrm>
            <a:off x="8604250" y="0"/>
            <a:ext cx="539750" cy="720725"/>
          </a:xfrm>
          <a:prstGeom prst="rect">
            <a:avLst/>
          </a:prstGeom>
          <a:noFill/>
          <a:ln w="9525">
            <a:noFill/>
          </a:ln>
        </p:spPr>
      </p:pic>
      <p:sp>
        <p:nvSpPr>
          <p:cNvPr id="2" name="标题 1"/>
          <p:cNvSpPr>
            <a:spLocks noGrp="1"/>
          </p:cNvSpPr>
          <p:nvPr>
            <p:ph type="title"/>
          </p:nvPr>
        </p:nvSpPr>
        <p:spPr>
          <a:xfrm>
            <a:off x="502411" y="498476"/>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10"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B9E99D5-745B-4966-8694-6947A6D8A81E}"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EB152F-189D-43E2-BEBA-2A8535C9BF01}"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4B4FE13-B29C-4FD7-9A79-88258CA504A4}"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页脚占位符 2"/>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灯片编号占位符 3"/>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83DB21-A79E-403F-AA43-CACEBAB37051}"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43011" name="图片 8"/>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43012" name="图片 7"/>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47"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图片占位符 2"/>
          <p:cNvSpPr>
            <a:spLocks noGrp="1"/>
          </p:cNvSpPr>
          <p:nvPr>
            <p:ph type="pic" idx="1"/>
          </p:nvPr>
        </p:nvSpPr>
        <p:spPr>
          <a:xfrm>
            <a:off x="502447" y="1626121"/>
            <a:ext cx="3962432" cy="4041680"/>
          </a:xfrm>
        </p:spPr>
        <p:txBody>
          <a:bodyPr vert="horz" wrap="square" lIns="90170" tIns="46990" rIns="90170" bIns="46990" numCol="1" rtlCol="0" anchor="t" anchorCtr="0" compatLnSpc="1">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mn-ea"/>
            </a:endParaRPr>
          </a:p>
        </p:txBody>
      </p:sp>
      <p:sp>
        <p:nvSpPr>
          <p:cNvPr id="4" name="文本占位符 3"/>
          <p:cNvSpPr>
            <a:spLocks noGrp="1"/>
          </p:cNvSpPr>
          <p:nvPr>
            <p:ph type="body" sz="half" idx="2"/>
          </p:nvPr>
        </p:nvSpPr>
        <p:spPr>
          <a:xfrm>
            <a:off x="4679194"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noProof="1">
                <a:sym typeface="+mn-ea"/>
              </a:rPr>
              <a:t>单击此处编辑母版文本样式</a:t>
            </a:r>
            <a:endParaRPr noProof="1">
              <a:sym typeface="+mn-ea"/>
            </a:endParaRPr>
          </a:p>
        </p:txBody>
      </p:sp>
      <p:sp>
        <p:nvSpPr>
          <p:cNvPr id="10" name="日期占位符 4"/>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8D98C02-A16D-4E14-A563-D3552920A526}"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5"/>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6"/>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B62766-C04D-4C22-939A-39D763678A9F}"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44035" name="图片 7"/>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44036" name="图片 6"/>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竖排标题 1"/>
          <p:cNvSpPr>
            <a:spLocks noGrp="1"/>
          </p:cNvSpPr>
          <p:nvPr>
            <p:ph type="title" orient="vert"/>
          </p:nvPr>
        </p:nvSpPr>
        <p:spPr>
          <a:xfrm>
            <a:off x="7928351" y="1626121"/>
            <a:ext cx="713238" cy="4041680"/>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3"/>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8983E58-2797-4E29-8C10-A7502FB37F34}"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4"/>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62E0A8-A98B-42F2-9FB4-79282DBC37F0}"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45059" name="图片 5"/>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45060" name="图片 1"/>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5E59257-E5BE-45FC-97F6-6F999AE591F5}"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762ED7-6357-4B05-9CAF-2436ACD0052D}"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46083" name="图片 1"/>
          <p:cNvPicPr>
            <a:picLocks noChangeAspect="1"/>
          </p:cNvPicPr>
          <p:nvPr>
            <p:custDataLst>
              <p:tags r:id="rId2"/>
            </p:custDataLst>
          </p:nvPr>
        </p:nvPicPr>
        <p:blipFill>
          <a:blip r:embed="rId3"/>
          <a:stretch>
            <a:fillRect/>
          </a:stretch>
        </p:blipFill>
        <p:spPr>
          <a:xfrm>
            <a:off x="520700" y="0"/>
            <a:ext cx="8102600" cy="6858000"/>
          </a:xfrm>
          <a:prstGeom prst="rect">
            <a:avLst/>
          </a:prstGeom>
          <a:noFill/>
          <a:ln w="9525">
            <a:noFill/>
          </a:ln>
        </p:spPr>
      </p:pic>
      <p:sp>
        <p:nvSpPr>
          <p:cNvPr id="6" name="文本占位符 4"/>
          <p:cNvSpPr>
            <a:spLocks noGrp="1"/>
          </p:cNvSpPr>
          <p:nvPr>
            <p:ph type="body" idx="1"/>
          </p:nvPr>
        </p:nvSpPr>
        <p:spPr>
          <a:xfrm>
            <a:off x="571981" y="2543371"/>
            <a:ext cx="3619052" cy="480295"/>
          </a:xfrm>
        </p:spPr>
        <p:txBody>
          <a:bodyPr lIns="0" tIns="0" rIns="0" bIns="0" rtlCol="0" anchor="b">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单击此处编辑母版文本样式</a:t>
            </a:r>
            <a:endParaRPr lang="zh-CN" altLang="en-US" noProof="1" smtClean="0">
              <a:sym typeface="+mn-ea"/>
            </a:endParaRPr>
          </a:p>
        </p:txBody>
      </p:sp>
      <p:sp>
        <p:nvSpPr>
          <p:cNvPr id="7" name="标题 5"/>
          <p:cNvSpPr>
            <a:spLocks noGrp="1"/>
          </p:cNvSpPr>
          <p:nvPr>
            <p:ph type="title"/>
          </p:nvPr>
        </p:nvSpPr>
        <p:spPr>
          <a:xfrm>
            <a:off x="571505" y="3398434"/>
            <a:ext cx="3619529" cy="853916"/>
          </a:xfrm>
        </p:spPr>
        <p:txBody>
          <a:bodyPr lIns="0" tIns="0" rIns="0" bIns="0" rtlCol="0" anchor="t">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9"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2345978-BE86-407C-8419-8BC4BE6445F5}"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7F6FC6-5C20-462C-9E7C-378A8D795902}"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47107" name="图片 6"/>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47108" name="图片 5"/>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10" name="日期占位符 2"/>
          <p:cNvSpPr>
            <a:spLocks noGrp="1"/>
          </p:cNvSpPr>
          <p:nvPr>
            <p:ph type="dt" sz="half" idx="2"/>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81D7CC1-1A39-491E-83FD-AB8C72FE7F61}"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custDataLst>
              <p:tags r:id="rId8"/>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8489B89-BBED-43D2-A90F-6B4A1816FF29}"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20663" y="301625"/>
            <a:ext cx="8702675" cy="625475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48132" name="图片 7"/>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48133" name="图片 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961200" y="1339650"/>
            <a:ext cx="7219800" cy="542700"/>
          </a:xfrm>
        </p:spPr>
        <p:txBody>
          <a:bodyP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内容占位符 6"/>
          <p:cNvSpPr>
            <a:spLocks noGrp="1"/>
          </p:cNvSpPr>
          <p:nvPr>
            <p:ph sz="quarter" idx="13"/>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E109850-D54B-4471-9709-4499FA53252B}"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EE8086-BEFF-41C4-9B7A-79D402F900AC}"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3621088" cy="686911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49156" name="图片 7"/>
          <p:cNvPicPr>
            <a:picLocks noChangeAspect="1"/>
          </p:cNvPicPr>
          <p:nvPr>
            <p:custDataLst>
              <p:tags r:id="rId3"/>
            </p:custDataLst>
          </p:nvPr>
        </p:nvPicPr>
        <p:blipFill>
          <a:blip r:embed="rId4"/>
          <a:stretch>
            <a:fillRect/>
          </a:stretch>
        </p:blipFill>
        <p:spPr>
          <a:xfrm>
            <a:off x="0" y="-11112"/>
            <a:ext cx="539750" cy="720725"/>
          </a:xfrm>
          <a:prstGeom prst="rect">
            <a:avLst/>
          </a:prstGeom>
          <a:noFill/>
          <a:ln w="9525">
            <a:noFill/>
          </a:ln>
        </p:spPr>
      </p:pic>
      <p:pic>
        <p:nvPicPr>
          <p:cNvPr id="49157" name="图片 5"/>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37400" y="880650"/>
            <a:ext cx="2970000" cy="661500"/>
          </a:xfrm>
        </p:spPr>
        <p:txBody>
          <a:bodyPr/>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07DAAB0-6EDC-40B1-96D0-02A38FBED91E}"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E1EF69-8C97-4EAB-8E24-CAD6367FEB66}"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9142413" cy="266065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50180" name="图片 7"/>
          <p:cNvPicPr>
            <a:picLocks noChangeAspect="1"/>
          </p:cNvPicPr>
          <p:nvPr>
            <p:custDataLst>
              <p:tags r:id="rId3"/>
            </p:custDataLst>
          </p:nvPr>
        </p:nvPicPr>
        <p:blipFill>
          <a:blip r:embed="rId4"/>
          <a:stretch>
            <a:fillRect/>
          </a:stretch>
        </p:blipFill>
        <p:spPr>
          <a:xfrm>
            <a:off x="0" y="6137275"/>
            <a:ext cx="539750" cy="720725"/>
          </a:xfrm>
          <a:prstGeom prst="rect">
            <a:avLst/>
          </a:prstGeom>
          <a:noFill/>
          <a:ln w="9525">
            <a:noFill/>
          </a:ln>
        </p:spPr>
      </p:pic>
      <p:pic>
        <p:nvPicPr>
          <p:cNvPr id="50181" name="图片 5"/>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9000" y="859500"/>
            <a:ext cx="8232300" cy="469800"/>
          </a:xfrm>
        </p:spPr>
        <p:txBody>
          <a:bodyP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文本占位符 6"/>
          <p:cNvSpPr>
            <a:spLocks noGrp="1"/>
          </p:cNvSpPr>
          <p:nvPr>
            <p:ph type="body" sz="quarter" idx="13"/>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9" name="内容占位符 8"/>
          <p:cNvSpPr>
            <a:spLocks noGrp="1"/>
          </p:cNvSpPr>
          <p:nvPr>
            <p:ph sz="quarter" idx="14"/>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5ECF9C4-B385-438B-B59B-F951ACBA4E7E}"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509D8D-F04F-4F87-B2C2-82680BE80137}"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0"/>
            <a:ext cx="9142413"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51204" name="图片 7"/>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51205" name="图片 5"/>
          <p:cNvPicPr>
            <a:picLocks noChangeAspect="1"/>
          </p:cNvPicPr>
          <p:nvPr>
            <p:custDataLst>
              <p:tags r:id="rId5"/>
            </p:custDataLst>
          </p:nvPr>
        </p:nvPicPr>
        <p:blipFill>
          <a:blip r:embed="rId6"/>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453600" y="740250"/>
            <a:ext cx="8232300" cy="423900"/>
          </a:xfrm>
        </p:spPr>
        <p:txBody>
          <a:bodyPr/>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占位符 8"/>
          <p:cNvSpPr>
            <a:spLocks noGrp="1"/>
          </p:cNvSpPr>
          <p:nvPr>
            <p:ph type="body" sz="quarter" idx="14"/>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EBABDB-9CB4-4595-B3C2-71755D3A5A50}"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EF220A-B5CA-4B6A-BA46-CEE16D450A86}"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9142413"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52228" name="图片 7"/>
          <p:cNvPicPr>
            <a:picLocks noChangeAspect="1"/>
          </p:cNvPicPr>
          <p:nvPr>
            <p:custDataLst>
              <p:tags r:id="rId3"/>
            </p:custDataLst>
          </p:nvPr>
        </p:nvPicPr>
        <p:blipFill>
          <a:blip r:embed="rId4"/>
          <a:stretch>
            <a:fillRect/>
          </a:stretch>
        </p:blipFill>
        <p:spPr>
          <a:xfrm>
            <a:off x="8602663" y="-11112"/>
            <a:ext cx="539750" cy="720725"/>
          </a:xfrm>
          <a:prstGeom prst="rect">
            <a:avLst/>
          </a:prstGeom>
          <a:noFill/>
          <a:ln w="9525">
            <a:noFill/>
          </a:ln>
        </p:spPr>
      </p:pic>
      <p:pic>
        <p:nvPicPr>
          <p:cNvPr id="52229" name="图片 5"/>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文本占位符 10"/>
          <p:cNvSpPr>
            <a:spLocks noGrp="1"/>
          </p:cNvSpPr>
          <p:nvPr>
            <p:ph type="body" sz="quarter" idx="15"/>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3" name="文本占位符 12"/>
          <p:cNvSpPr>
            <a:spLocks noGrp="1"/>
          </p:cNvSpPr>
          <p:nvPr>
            <p:ph type="body" sz="quarter" idx="16"/>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3"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749A2CA-0C8C-407B-A646-6459D6FACBA9}"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DFB2D6-E61F-45F0-8C9D-68E736B9A740}"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576388"/>
            <a:ext cx="9142413" cy="370522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53252" name="图片 7"/>
          <p:cNvPicPr>
            <a:picLocks noChangeAspect="1"/>
          </p:cNvPicPr>
          <p:nvPr>
            <p:custDataLst>
              <p:tags r:id="rId3"/>
            </p:custDataLst>
          </p:nvPr>
        </p:nvPicPr>
        <p:blipFill>
          <a:blip r:embed="rId4"/>
          <a:stretch>
            <a:fillRect/>
          </a:stretch>
        </p:blipFill>
        <p:spPr>
          <a:xfrm>
            <a:off x="7829550" y="5103813"/>
            <a:ext cx="1314450" cy="1754187"/>
          </a:xfrm>
          <a:prstGeom prst="rect">
            <a:avLst/>
          </a:prstGeom>
          <a:noFill/>
          <a:ln w="9525">
            <a:noFill/>
          </a:ln>
        </p:spPr>
      </p:pic>
      <p:pic>
        <p:nvPicPr>
          <p:cNvPr id="53253" name="图片 9"/>
          <p:cNvPicPr>
            <a:picLocks noChangeAspect="1"/>
          </p:cNvPicPr>
          <p:nvPr>
            <p:custDataLst>
              <p:tags r:id="rId5"/>
            </p:custDataLst>
          </p:nvPr>
        </p:nvPicPr>
        <p:blipFill>
          <a:blip r:embed="rId6"/>
          <a:stretch>
            <a:fillRect/>
          </a:stretch>
        </p:blipFill>
        <p:spPr>
          <a:xfrm>
            <a:off x="0" y="-11112"/>
            <a:ext cx="1314450" cy="1754187"/>
          </a:xfrm>
          <a:prstGeom prst="rect">
            <a:avLst/>
          </a:prstGeom>
          <a:noFill/>
          <a:ln w="9525">
            <a:noFill/>
          </a:ln>
        </p:spPr>
      </p:pic>
      <p:sp>
        <p:nvSpPr>
          <p:cNvPr id="2" name="标题 1"/>
          <p:cNvSpPr>
            <a:spLocks noGrp="1"/>
          </p:cNvSpPr>
          <p:nvPr>
            <p:ph type="title"/>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39419C0-3FE7-42DB-BCE1-32941C378D21}"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8FF727B-FE85-45D6-AA66-E0FAD9DEF55B}"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1266"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1267"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1268"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1270"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B8C3B8-AFE2-4EDA-AE09-8B171B864812}"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2290"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2291"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2292"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2294"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5245823-E5B2-4F0E-9F49-923DBE207937}"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3314"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3315"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3316"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3318"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00C031-C6C9-46DA-8894-517065E4148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4338"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4339"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4340"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4342"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2743FF-B694-4A6D-8A91-CB52DDBC12EA}"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5362"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5363"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5364"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5366"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130656-6CD4-439C-87EF-ABA4C87B0610}"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16386"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16387"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16388" name="AutoShape 7"/>
          <p:cNvSpPr/>
          <p:nvPr/>
        </p:nvSpPr>
        <p:spPr>
          <a:xfrm>
            <a:off x="685800" y="3395663"/>
            <a:ext cx="7772400" cy="109537"/>
          </a:xfrm>
          <a:custGeom>
            <a:avLst/>
            <a:gdLst/>
            <a:ahLst/>
            <a:cxnLst>
              <a:cxn ang="0">
                <a:pos x="0" y="0"/>
              </a:cxn>
              <a:cxn ang="0">
                <a:pos x="2147483646" y="0"/>
              </a:cxn>
              <a:cxn ang="0">
                <a:pos x="2147483646" y="1314263702"/>
              </a:cxn>
              <a:cxn ang="0">
                <a:pos x="0" y="1314263702"/>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6390" name="Line 11"/>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236548"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endParaRPr lang="ja-JP" altLang="en-US" noProof="1"/>
          </a:p>
        </p:txBody>
      </p:sp>
      <p:sp>
        <p:nvSpPr>
          <p:cNvPr id="236549"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endParaRPr lang="ja-JP" altLang="en-US" noProof="1"/>
          </a:p>
        </p:txBody>
      </p:sp>
      <p:sp>
        <p:nvSpPr>
          <p:cNvPr id="10" name="灯片编号占位符 1"/>
          <p:cNvSpPr>
            <a:spLocks noGrp="1"/>
          </p:cNvSpPr>
          <p:nvPr>
            <p:ph type="sldNum" sz="quarter" idx="4"/>
          </p:nvPr>
        </p:nvSpPr>
        <p:spPr bwMode="auto">
          <a:xfrm>
            <a:off x="6767513" y="641667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52D220-886B-429B-9086-F5AFAC214B3D}"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50825"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17411" name="图片 2"/>
          <p:cNvPicPr>
            <a:picLocks noChangeAspect="1"/>
          </p:cNvPicPr>
          <p:nvPr>
            <p:custDataLst>
              <p:tags r:id="rId2"/>
            </p:custDataLst>
          </p:nvPr>
        </p:nvPicPr>
        <p:blipFill>
          <a:blip r:embed="rId3"/>
          <a:stretch>
            <a:fillRect/>
          </a:stretch>
        </p:blipFill>
        <p:spPr>
          <a:xfrm>
            <a:off x="520700" y="0"/>
            <a:ext cx="8102600" cy="6858000"/>
          </a:xfrm>
          <a:prstGeom prst="rect">
            <a:avLst/>
          </a:prstGeom>
          <a:noFill/>
          <a:ln w="9525">
            <a:noFill/>
          </a:ln>
        </p:spPr>
      </p:pic>
      <p:sp>
        <p:nvSpPr>
          <p:cNvPr id="2" name="副标题 2"/>
          <p:cNvSpPr>
            <a:spLocks noGrp="1"/>
          </p:cNvSpPr>
          <p:nvPr>
            <p:ph type="subTitle" idx="3"/>
          </p:nvPr>
        </p:nvSpPr>
        <p:spPr>
          <a:xfrm>
            <a:off x="944187" y="4119095"/>
            <a:ext cx="3589749" cy="352681"/>
          </a:xfrm>
        </p:spPr>
        <p:txBody>
          <a:bodyPr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单击此处编辑母版副标题样式</a:t>
            </a:r>
            <a:endParaRPr noProof="1">
              <a:sym typeface="+mn-ea"/>
            </a:endParaRPr>
          </a:p>
        </p:txBody>
      </p:sp>
      <p:sp>
        <p:nvSpPr>
          <p:cNvPr id="4" name="标题 3"/>
          <p:cNvSpPr>
            <a:spLocks noGrp="1"/>
          </p:cNvSpPr>
          <p:nvPr>
            <p:ph type="ctrTitle" idx="2"/>
          </p:nvPr>
        </p:nvSpPr>
        <p:spPr>
          <a:xfrm>
            <a:off x="914407" y="3180051"/>
            <a:ext cx="3619529" cy="615791"/>
          </a:xfrm>
        </p:spPr>
        <p:txBody>
          <a:bodyPr lIns="0" tIns="0" rIns="0" bIns="0" rtlCol="0" anchor="b">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9" name="日期占位符 15"/>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1D70E8-A4BC-4704-AF19-C0DCE2EC2427}"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页脚占位符 16"/>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灯片编号占位符 17"/>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9EB03F-54BE-4094-BD17-59779E3558E2}"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18435" name="图片 7"/>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18436" name="图片 6"/>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内容占位符 2"/>
          <p:cNvSpPr>
            <a:spLocks noGrp="1"/>
          </p:cNvSpPr>
          <p:nvPr>
            <p:ph idx="1"/>
          </p:nvPr>
        </p:nvSpPr>
        <p:spPr>
          <a:xfrm>
            <a:off x="502411" y="1626121"/>
            <a:ext cx="8139178"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10" name="日期占位符 3"/>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4F7A127-CBD3-4FCC-B160-5B1360257E56}"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4"/>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3D8D06-B178-40F7-9321-3A152DCB520E}"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9459" name="图片 2"/>
          <p:cNvPicPr>
            <a:picLocks noChangeAspect="1"/>
          </p:cNvPicPr>
          <p:nvPr>
            <p:custDataLst>
              <p:tags r:id="rId2"/>
            </p:custDataLst>
          </p:nvPr>
        </p:nvPicPr>
        <p:blipFill>
          <a:blip r:embed="rId3"/>
          <a:stretch>
            <a:fillRect/>
          </a:stretch>
        </p:blipFill>
        <p:spPr>
          <a:xfrm>
            <a:off x="161925" y="2254250"/>
            <a:ext cx="2425700" cy="2349500"/>
          </a:xfrm>
          <a:prstGeom prst="rect">
            <a:avLst/>
          </a:prstGeom>
          <a:noFill/>
          <a:ln w="9525">
            <a:noFill/>
          </a:ln>
        </p:spPr>
      </p:pic>
      <p:pic>
        <p:nvPicPr>
          <p:cNvPr id="19460" name="图片 1"/>
          <p:cNvPicPr>
            <a:picLocks noChangeAspect="1"/>
          </p:cNvPicPr>
          <p:nvPr>
            <p:custDataLst>
              <p:tags r:id="rId4"/>
            </p:custDataLst>
          </p:nvPr>
        </p:nvPicPr>
        <p:blipFill>
          <a:blip r:embed="rId5"/>
          <a:stretch>
            <a:fillRect/>
          </a:stretch>
        </p:blipFill>
        <p:spPr>
          <a:xfrm>
            <a:off x="8604250" y="6137275"/>
            <a:ext cx="539750" cy="720725"/>
          </a:xfrm>
          <a:prstGeom prst="rect">
            <a:avLst/>
          </a:prstGeom>
          <a:noFill/>
          <a:ln w="9525">
            <a:noFill/>
          </a:ln>
        </p:spPr>
      </p:pic>
      <p:pic>
        <p:nvPicPr>
          <p:cNvPr id="19461" name="图片 6"/>
          <p:cNvPicPr>
            <a:picLocks noChangeAspect="1"/>
          </p:cNvPicPr>
          <p:nvPr>
            <p:custDataLst>
              <p:tags r:id="rId6"/>
            </p:custDataLst>
          </p:nvPr>
        </p:nvPicPr>
        <p:blipFill>
          <a:blip r:embed="rId7"/>
          <a:stretch>
            <a:fillRect/>
          </a:stretch>
        </p:blipFill>
        <p:spPr>
          <a:xfrm>
            <a:off x="8604250" y="0"/>
            <a:ext cx="539750" cy="720725"/>
          </a:xfrm>
          <a:prstGeom prst="rect">
            <a:avLst/>
          </a:prstGeom>
          <a:noFill/>
          <a:ln w="9525">
            <a:noFill/>
          </a:ln>
        </p:spPr>
      </p:pic>
      <p:sp>
        <p:nvSpPr>
          <p:cNvPr id="8" name="副标题 2"/>
          <p:cNvSpPr>
            <a:spLocks noGrp="1"/>
          </p:cNvSpPr>
          <p:nvPr>
            <p:ph type="subTitle" idx="3"/>
          </p:nvPr>
        </p:nvSpPr>
        <p:spPr>
          <a:xfrm>
            <a:off x="3390927" y="3079765"/>
            <a:ext cx="5143024" cy="619001"/>
          </a:xfrm>
        </p:spPr>
        <p:txBody>
          <a:bodyPr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单击此处编辑母版副标题样式</a:t>
            </a:r>
            <a:endParaRPr noProof="1">
              <a:sym typeface="+mn-ea"/>
            </a:endParaRPr>
          </a:p>
        </p:txBody>
      </p:sp>
      <p:sp>
        <p:nvSpPr>
          <p:cNvPr id="9" name="标题 3"/>
          <p:cNvSpPr>
            <a:spLocks noGrp="1"/>
          </p:cNvSpPr>
          <p:nvPr>
            <p:ph type="ctrTitle" idx="2"/>
          </p:nvPr>
        </p:nvSpPr>
        <p:spPr>
          <a:xfrm>
            <a:off x="3390927" y="2106331"/>
            <a:ext cx="5143500" cy="634365"/>
          </a:xfrm>
        </p:spPr>
        <p:txBody>
          <a:bodyPr lIns="0" tIns="0" rIns="0" bIns="0" rtlCol="0" anchor="b">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12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11" name="日期占位符 3"/>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06EB305-70A7-4E83-BC2C-1CBCE11A5033}"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4"/>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B05D50-BEEC-4B3B-9888-89FA92B215F0}"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0483" name="图片 8"/>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0484" name="图片 7"/>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内容占位符 2"/>
          <p:cNvSpPr>
            <a:spLocks noGrp="1"/>
          </p:cNvSpPr>
          <p:nvPr>
            <p:ph sz="half" idx="1"/>
          </p:nvPr>
        </p:nvSpPr>
        <p:spPr>
          <a:xfrm>
            <a:off x="502447"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4" name="内容占位符 3"/>
          <p:cNvSpPr>
            <a:spLocks noGrp="1"/>
          </p:cNvSpPr>
          <p:nvPr>
            <p:ph sz="half" idx="2"/>
          </p:nvPr>
        </p:nvSpPr>
        <p:spPr>
          <a:xfrm>
            <a:off x="4679158" y="1626121"/>
            <a:ext cx="3962432" cy="4041680"/>
          </a:xfrm>
        </p:spPr>
        <p:txBody>
          <a:bodyPr>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4"/>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9B5F5BA-2986-4517-A8BC-2276AE90240C}"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5"/>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6"/>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CC032A-D745-4564-B8A0-1D563672181E}"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21507" name="图片 10"/>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1508" name="图片 9"/>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文本占位符 2"/>
          <p:cNvSpPr>
            <a:spLocks noGrp="1"/>
          </p:cNvSpPr>
          <p:nvPr>
            <p:ph type="body" idx="1"/>
          </p:nvPr>
        </p:nvSpPr>
        <p:spPr>
          <a:xfrm>
            <a:off x="502447" y="1000133"/>
            <a:ext cx="3962432" cy="285752"/>
          </a:xfrm>
        </p:spPr>
        <p:txBody>
          <a:bodyPr anchor="ctr">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502444" y="2023369"/>
            <a:ext cx="3962400"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5" name="文本占位符 4"/>
          <p:cNvSpPr>
            <a:spLocks noGrp="1"/>
          </p:cNvSpPr>
          <p:nvPr>
            <p:ph type="body" sz="quarter" idx="3"/>
          </p:nvPr>
        </p:nvSpPr>
        <p:spPr>
          <a:xfrm>
            <a:off x="4676812" y="1000133"/>
            <a:ext cx="3962432" cy="285752"/>
          </a:xfrm>
        </p:spPr>
        <p:txBody>
          <a:bodyPr rtlCol="0" anchor="ctr">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sym typeface="+mn-ea"/>
              </a:rPr>
              <a:t>单击此处编辑母版文本样式</a:t>
            </a:r>
            <a:endParaRPr lang="zh-CN" altLang="en-US" noProof="1" smtClean="0">
              <a:sym typeface="+mn-ea"/>
            </a:endParaRPr>
          </a:p>
        </p:txBody>
      </p:sp>
      <p:sp>
        <p:nvSpPr>
          <p:cNvPr id="6" name="内容占位符 5"/>
          <p:cNvSpPr>
            <a:spLocks noGrp="1"/>
          </p:cNvSpPr>
          <p:nvPr>
            <p:ph sz="quarter" idx="4"/>
          </p:nvPr>
        </p:nvSpPr>
        <p:spPr>
          <a:xfrm>
            <a:off x="4676812" y="2023369"/>
            <a:ext cx="3962432"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noProof="1">
                <a:sym typeface="+mn-ea"/>
              </a:rPr>
              <a:t>单击此处编辑母版文本样式</a:t>
            </a:r>
            <a:endParaRPr noProof="1">
              <a:sym typeface="+mn-ea"/>
            </a:endParaRPr>
          </a:p>
          <a:p>
            <a:pPr lvl="1"/>
            <a:r>
              <a:rPr noProof="1">
                <a:sym typeface="+mn-ea"/>
              </a:rPr>
              <a:t>第二级</a:t>
            </a:r>
            <a:endParaRPr noProof="1">
              <a:sym typeface="+mn-ea"/>
            </a:endParaRPr>
          </a:p>
          <a:p>
            <a:pPr lvl="2"/>
            <a:r>
              <a:rPr noProof="1">
                <a:sym typeface="+mn-ea"/>
              </a:rPr>
              <a:t>第三级</a:t>
            </a:r>
            <a:endParaRPr noProof="1">
              <a:sym typeface="+mn-ea"/>
            </a:endParaRPr>
          </a:p>
          <a:p>
            <a:pPr lvl="3"/>
            <a:r>
              <a:rPr noProof="1">
                <a:sym typeface="+mn-ea"/>
              </a:rPr>
              <a:t>第四级</a:t>
            </a:r>
            <a:endParaRPr noProof="1">
              <a:sym typeface="+mn-ea"/>
            </a:endParaRPr>
          </a:p>
          <a:p>
            <a:pPr lvl="4"/>
            <a:r>
              <a:rPr noProof="1">
                <a:sym typeface="+mn-ea"/>
              </a:rPr>
              <a:t>第五级</a:t>
            </a:r>
            <a:endParaRPr noProof="1">
              <a:sym typeface="+mn-ea"/>
            </a:endParaRPr>
          </a:p>
        </p:txBody>
      </p:sp>
      <p:sp>
        <p:nvSpPr>
          <p:cNvPr id="10" name="日期占位符 6"/>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5D143AC-C0D2-4549-A3BD-06CF7706E2E2}"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7"/>
          <p:cNvSpPr>
            <a:spLocks noGrp="1"/>
          </p:cNvSpPr>
          <p:nvPr>
            <p:ph type="ftr" sz="quarter" idx="1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8"/>
          <p:cNvSpPr>
            <a:spLocks noGrp="1"/>
          </p:cNvSpPr>
          <p:nvPr>
            <p:ph type="sldNum" sz="quarter" idx="1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0E7F67-544F-4152-B9A3-8A44962AD015}"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22531" name="图片 6"/>
          <p:cNvPicPr>
            <a:picLocks noChangeAspect="1"/>
          </p:cNvPicPr>
          <p:nvPr>
            <p:custDataLst>
              <p:tags r:id="rId2"/>
            </p:custDataLst>
          </p:nvPr>
        </p:nvPicPr>
        <p:blipFill>
          <a:blip r:embed="rId3"/>
          <a:stretch>
            <a:fillRect/>
          </a:stretch>
        </p:blipFill>
        <p:spPr>
          <a:xfrm>
            <a:off x="306388" y="1835150"/>
            <a:ext cx="3292475" cy="3187700"/>
          </a:xfrm>
          <a:prstGeom prst="rect">
            <a:avLst/>
          </a:prstGeom>
          <a:noFill/>
          <a:ln w="9525">
            <a:noFill/>
          </a:ln>
        </p:spPr>
      </p:pic>
      <p:pic>
        <p:nvPicPr>
          <p:cNvPr id="22532" name="图片 5"/>
          <p:cNvPicPr>
            <a:picLocks noChangeAspect="1"/>
          </p:cNvPicPr>
          <p:nvPr>
            <p:custDataLst>
              <p:tags r:id="rId4"/>
            </p:custDataLst>
          </p:nvPr>
        </p:nvPicPr>
        <p:blipFill>
          <a:blip r:embed="rId5"/>
          <a:stretch>
            <a:fillRect/>
          </a:stretch>
        </p:blipFill>
        <p:spPr>
          <a:xfrm>
            <a:off x="8604250" y="0"/>
            <a:ext cx="539750" cy="720725"/>
          </a:xfrm>
          <a:prstGeom prst="rect">
            <a:avLst/>
          </a:prstGeom>
          <a:noFill/>
          <a:ln w="9525">
            <a:noFill/>
          </a:ln>
        </p:spPr>
      </p:pic>
      <p:sp>
        <p:nvSpPr>
          <p:cNvPr id="2" name="标题 1"/>
          <p:cNvSpPr>
            <a:spLocks noGrp="1"/>
          </p:cNvSpPr>
          <p:nvPr>
            <p:ph type="title"/>
          </p:nvPr>
        </p:nvSpPr>
        <p:spPr>
          <a:xfrm>
            <a:off x="502411" y="498476"/>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10"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F3150E-CF37-4EBA-9F82-AD990DD9D34B}"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FA54568-7B80-4CA6-8717-49413C6D1AA3}"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B3B6BFC-530B-437C-8139-95AA3E640F29}"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页脚占位符 2"/>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灯片编号占位符 3"/>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BEE962-6D8F-4011-990C-181D0CFE4ABF}"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24579" name="图片 8"/>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4580" name="图片 7"/>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47" y="498479"/>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图片占位符 2"/>
          <p:cNvSpPr>
            <a:spLocks noGrp="1"/>
          </p:cNvSpPr>
          <p:nvPr>
            <p:ph type="pic" idx="1"/>
          </p:nvPr>
        </p:nvSpPr>
        <p:spPr>
          <a:xfrm>
            <a:off x="502447" y="1626121"/>
            <a:ext cx="3962432" cy="4041680"/>
          </a:xfrm>
        </p:spPr>
        <p:txBody>
          <a:bodyPr vert="horz" wrap="square" lIns="90170" tIns="46990" rIns="90170" bIns="46990" numCol="1" rtlCol="0" anchor="t" anchorCtr="0" compatLnSpc="1">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sym typeface="+mn-ea"/>
            </a:endParaRPr>
          </a:p>
        </p:txBody>
      </p:sp>
      <p:sp>
        <p:nvSpPr>
          <p:cNvPr id="4" name="文本占位符 3"/>
          <p:cNvSpPr>
            <a:spLocks noGrp="1"/>
          </p:cNvSpPr>
          <p:nvPr>
            <p:ph type="body" sz="half" idx="2"/>
          </p:nvPr>
        </p:nvSpPr>
        <p:spPr>
          <a:xfrm>
            <a:off x="4679194"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noProof="1">
                <a:sym typeface="+mn-ea"/>
              </a:rPr>
              <a:t>单击此处编辑母版文本样式</a:t>
            </a:r>
            <a:endParaRPr noProof="1">
              <a:sym typeface="+mn-ea"/>
            </a:endParaRPr>
          </a:p>
        </p:txBody>
      </p:sp>
      <p:sp>
        <p:nvSpPr>
          <p:cNvPr id="10" name="日期占位符 4"/>
          <p:cNvSpPr>
            <a:spLocks noGrp="1"/>
          </p:cNvSpPr>
          <p:nvPr>
            <p:ph type="dt" sz="half" idx="1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CBD1E6C-4650-4D1E-A99C-AD73ED869A9E}"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5"/>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6"/>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62F13DC-B1EB-43EA-BAD1-06C268596AD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25603" name="图片 7"/>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5604" name="图片 6"/>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竖排标题 1"/>
          <p:cNvSpPr>
            <a:spLocks noGrp="1"/>
          </p:cNvSpPr>
          <p:nvPr>
            <p:ph type="title" orient="vert"/>
          </p:nvPr>
        </p:nvSpPr>
        <p:spPr>
          <a:xfrm>
            <a:off x="7928351" y="1626121"/>
            <a:ext cx="713238" cy="4041680"/>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3"/>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0470710-5273-413C-8F75-456C284791A0}"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4"/>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5"/>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8DEE3C3-4CC2-4394-9F3F-DCF346371195}"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26627" name="图片 5"/>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6628" name="图片 1"/>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F521D0F-C41D-468E-A25C-9402B171AD87}"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238CB87-604C-4A79-9ACB-2BB7D5829A39}"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27651" name="图片 1"/>
          <p:cNvPicPr>
            <a:picLocks noChangeAspect="1"/>
          </p:cNvPicPr>
          <p:nvPr>
            <p:custDataLst>
              <p:tags r:id="rId2"/>
            </p:custDataLst>
          </p:nvPr>
        </p:nvPicPr>
        <p:blipFill>
          <a:blip r:embed="rId3"/>
          <a:stretch>
            <a:fillRect/>
          </a:stretch>
        </p:blipFill>
        <p:spPr>
          <a:xfrm>
            <a:off x="520700" y="0"/>
            <a:ext cx="8102600" cy="6858000"/>
          </a:xfrm>
          <a:prstGeom prst="rect">
            <a:avLst/>
          </a:prstGeom>
          <a:noFill/>
          <a:ln w="9525">
            <a:noFill/>
          </a:ln>
        </p:spPr>
      </p:pic>
      <p:sp>
        <p:nvSpPr>
          <p:cNvPr id="6" name="文本占位符 4"/>
          <p:cNvSpPr>
            <a:spLocks noGrp="1"/>
          </p:cNvSpPr>
          <p:nvPr>
            <p:ph type="body" idx="1"/>
          </p:nvPr>
        </p:nvSpPr>
        <p:spPr>
          <a:xfrm>
            <a:off x="571981" y="2543371"/>
            <a:ext cx="3619052" cy="480295"/>
          </a:xfrm>
        </p:spPr>
        <p:txBody>
          <a:bodyPr lIns="0" tIns="0" rIns="0" bIns="0" rtlCol="0" anchor="b">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lang="zh-CN" altLang="en-US" noProof="1" smtClean="0">
                <a:sym typeface="+mn-ea"/>
              </a:rPr>
              <a:t>单击此处编辑母版文本样式</a:t>
            </a:r>
            <a:endParaRPr lang="zh-CN" altLang="en-US" noProof="1" smtClean="0">
              <a:sym typeface="+mn-ea"/>
            </a:endParaRPr>
          </a:p>
        </p:txBody>
      </p:sp>
      <p:sp>
        <p:nvSpPr>
          <p:cNvPr id="7" name="标题 5"/>
          <p:cNvSpPr>
            <a:spLocks noGrp="1"/>
          </p:cNvSpPr>
          <p:nvPr>
            <p:ph type="title"/>
          </p:nvPr>
        </p:nvSpPr>
        <p:spPr>
          <a:xfrm>
            <a:off x="571505" y="3398434"/>
            <a:ext cx="3619529" cy="853916"/>
          </a:xfrm>
        </p:spPr>
        <p:txBody>
          <a:bodyPr lIns="0" tIns="0" rIns="0" bIns="0" rtlCol="0" anchor="t">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a:r>
              <a:rPr lang="zh-CN" altLang="en-US" noProof="1" smtClean="0">
                <a:sym typeface="+mn-ea"/>
              </a:rPr>
              <a:t>单击此处编辑母版标题样式</a:t>
            </a:r>
            <a:endParaRPr noProof="1">
              <a:sym typeface="+mn-ea"/>
            </a:endParaRPr>
          </a:p>
        </p:txBody>
      </p:sp>
      <p:sp>
        <p:nvSpPr>
          <p:cNvPr id="9" name="日期占位符 2"/>
          <p:cNvSpPr>
            <a:spLocks noGrp="1"/>
          </p:cNvSpPr>
          <p:nvPr>
            <p:ph type="dt" sz="half" idx="2"/>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E044AD5-5E49-4A3E-B3C7-2F3C2E54C6C4}"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0" name="页脚占位符 3"/>
          <p:cNvSpPr>
            <a:spLocks noGrp="1"/>
          </p:cNvSpPr>
          <p:nvPr>
            <p:ph type="ftr" sz="quarter" idx="3"/>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灯片编号占位符 4"/>
          <p:cNvSpPr>
            <a:spLocks noGrp="1"/>
          </p:cNvSpPr>
          <p:nvPr>
            <p:ph type="sldNum" sz="quarter" idx="4"/>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706211-04AA-49E5-92D8-6AA787199AFE}"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28675" name="图片 6"/>
          <p:cNvPicPr>
            <a:picLocks noChangeAspect="1"/>
          </p:cNvPicPr>
          <p:nvPr>
            <p:custDataLst>
              <p:tags r:id="rId2"/>
            </p:custDataLst>
          </p:nvPr>
        </p:nvPicPr>
        <p:blipFill>
          <a:blip r:embed="rId3"/>
          <a:stretch>
            <a:fillRect/>
          </a:stretch>
        </p:blipFill>
        <p:spPr>
          <a:xfrm>
            <a:off x="0" y="6137275"/>
            <a:ext cx="539750" cy="720725"/>
          </a:xfrm>
          <a:prstGeom prst="rect">
            <a:avLst/>
          </a:prstGeom>
          <a:noFill/>
          <a:ln w="9525">
            <a:noFill/>
          </a:ln>
        </p:spPr>
      </p:pic>
      <p:pic>
        <p:nvPicPr>
          <p:cNvPr id="28676" name="图片 5"/>
          <p:cNvPicPr>
            <a:picLocks noChangeAspect="1"/>
          </p:cNvPicPr>
          <p:nvPr>
            <p:custDataLst>
              <p:tags r:id="rId4"/>
            </p:custDataLst>
          </p:nvPr>
        </p:nvPicPr>
        <p:blipFill>
          <a:blip r:embed="rId5"/>
          <a:stretch>
            <a:fillRect/>
          </a:stretch>
        </p:blipFill>
        <p:spPr>
          <a:xfrm>
            <a:off x="8604250" y="6132513"/>
            <a:ext cx="539750" cy="720725"/>
          </a:xfrm>
          <a:prstGeom prst="rect">
            <a:avLst/>
          </a:prstGeom>
          <a:noFill/>
          <a:ln w="9525">
            <a:noFill/>
          </a:ln>
        </p:spPr>
      </p:pic>
      <p:sp>
        <p:nvSpPr>
          <p:cNvPr id="2" name="标题 1"/>
          <p:cNvSpPr>
            <a:spLocks noGrp="1"/>
          </p:cNvSpPr>
          <p:nvPr>
            <p:ph type="title"/>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10" name="日期占位符 2"/>
          <p:cNvSpPr>
            <a:spLocks noGrp="1"/>
          </p:cNvSpPr>
          <p:nvPr>
            <p:ph type="dt" sz="half" idx="2"/>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3FAEDC5-CA40-4ADB-9490-4F702A5A21D1}"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1" name="页脚占位符 3"/>
          <p:cNvSpPr>
            <a:spLocks noGrp="1"/>
          </p:cNvSpPr>
          <p:nvPr>
            <p:ph type="ftr" sz="quarter" idx="3"/>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灯片编号占位符 4"/>
          <p:cNvSpPr>
            <a:spLocks noGrp="1"/>
          </p:cNvSpPr>
          <p:nvPr>
            <p:ph type="sldNum" sz="quarter" idx="4"/>
            <p:custDataLst>
              <p:tags r:id="rId8"/>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CC6537-301F-4E3B-B2B6-281E4A6C3335}"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20663" y="301625"/>
            <a:ext cx="8702675" cy="625475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29700" name="图片 7"/>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29701" name="图片 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961200" y="1339650"/>
            <a:ext cx="7219800" cy="542700"/>
          </a:xfrm>
        </p:spPr>
        <p:txBody>
          <a:bodyP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内容占位符 6"/>
          <p:cNvSpPr>
            <a:spLocks noGrp="1"/>
          </p:cNvSpPr>
          <p:nvPr>
            <p:ph sz="quarter" idx="13"/>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E69646-C092-4CCF-902A-C71897412F03}"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042FE5-CE3C-4FD2-A7D1-AC31D0318E8E}"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3621088" cy="686911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30724" name="图片 7"/>
          <p:cNvPicPr>
            <a:picLocks noChangeAspect="1"/>
          </p:cNvPicPr>
          <p:nvPr>
            <p:custDataLst>
              <p:tags r:id="rId3"/>
            </p:custDataLst>
          </p:nvPr>
        </p:nvPicPr>
        <p:blipFill>
          <a:blip r:embed="rId4"/>
          <a:stretch>
            <a:fillRect/>
          </a:stretch>
        </p:blipFill>
        <p:spPr>
          <a:xfrm>
            <a:off x="0" y="-11112"/>
            <a:ext cx="539750" cy="720725"/>
          </a:xfrm>
          <a:prstGeom prst="rect">
            <a:avLst/>
          </a:prstGeom>
          <a:noFill/>
          <a:ln w="9525">
            <a:noFill/>
          </a:ln>
        </p:spPr>
      </p:pic>
      <p:pic>
        <p:nvPicPr>
          <p:cNvPr id="30725" name="图片 5"/>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37400" y="880650"/>
            <a:ext cx="2970000" cy="661500"/>
          </a:xfrm>
        </p:spPr>
        <p:txBody>
          <a:bodyPr/>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FDD2A6E-22F7-424F-A2C2-B421B54891D5}"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79BF89-0BE2-4799-8C14-D1CADEBB6F21}"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1112"/>
            <a:ext cx="9142413" cy="266065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pic>
        <p:nvPicPr>
          <p:cNvPr id="31748" name="图片 7"/>
          <p:cNvPicPr>
            <a:picLocks noChangeAspect="1"/>
          </p:cNvPicPr>
          <p:nvPr>
            <p:custDataLst>
              <p:tags r:id="rId3"/>
            </p:custDataLst>
          </p:nvPr>
        </p:nvPicPr>
        <p:blipFill>
          <a:blip r:embed="rId4"/>
          <a:stretch>
            <a:fillRect/>
          </a:stretch>
        </p:blipFill>
        <p:spPr>
          <a:xfrm>
            <a:off x="0" y="6137275"/>
            <a:ext cx="539750" cy="720725"/>
          </a:xfrm>
          <a:prstGeom prst="rect">
            <a:avLst/>
          </a:prstGeom>
          <a:noFill/>
          <a:ln w="9525">
            <a:noFill/>
          </a:ln>
        </p:spPr>
      </p:pic>
      <p:pic>
        <p:nvPicPr>
          <p:cNvPr id="31749" name="图片 5"/>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9000" y="859500"/>
            <a:ext cx="8232300" cy="469800"/>
          </a:xfrm>
        </p:spPr>
        <p:txBody>
          <a:bodyP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noProof="1"/>
              <a:t>单击此处编辑母版标题样式</a:t>
            </a:r>
            <a:endParaRPr lang="zh-CN" altLang="en-US" noProof="1"/>
          </a:p>
        </p:txBody>
      </p:sp>
      <p:sp>
        <p:nvSpPr>
          <p:cNvPr id="7" name="文本占位符 6"/>
          <p:cNvSpPr>
            <a:spLocks noGrp="1"/>
          </p:cNvSpPr>
          <p:nvPr>
            <p:ph type="body" sz="quarter" idx="13"/>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noProof="1"/>
              <a:t>单击此处编辑母版文本样式</a:t>
            </a:r>
            <a:endParaRPr lang="zh-CN" altLang="en-US" noProof="1"/>
          </a:p>
        </p:txBody>
      </p:sp>
      <p:sp>
        <p:nvSpPr>
          <p:cNvPr id="9" name="内容占位符 8"/>
          <p:cNvSpPr>
            <a:spLocks noGrp="1"/>
          </p:cNvSpPr>
          <p:nvPr>
            <p:ph sz="quarter" idx="14"/>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日期占位符 2"/>
          <p:cNvSpPr>
            <a:spLocks noGrp="1"/>
          </p:cNvSpPr>
          <p:nvPr>
            <p:ph type="dt" sz="half" idx="2"/>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91FCF96-E7BB-421F-9A0D-D261CD507A20}"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2" name="页脚占位符 3"/>
          <p:cNvSpPr>
            <a:spLocks noGrp="1"/>
          </p:cNvSpPr>
          <p:nvPr>
            <p:ph type="ftr" sz="quarter" idx="3"/>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13" name="灯片编号占位符 4"/>
          <p:cNvSpPr>
            <a:spLocks noGrp="1"/>
          </p:cNvSpPr>
          <p:nvPr>
            <p:ph type="sldNum" sz="quarter" idx="4"/>
            <p:custDataLst>
              <p:tags r:id="rId9"/>
            </p:custDataLst>
          </p:nvPr>
        </p:nvSpPr>
        <p:spPr>
          <a:xfrm>
            <a:off x="6457950" y="6389688"/>
            <a:ext cx="2025650" cy="238125"/>
          </a:xfrm>
          <a:prstGeom prst="rect">
            <a:avLst/>
          </a:prstGeom>
        </p:spPr>
        <p:txBody>
          <a:bodyPr vert="horz" wrap="square" lIns="91440" tIns="45720" rIns="91440" bIns="45720" numCol="1" anchor="ctr" anchorCtr="0" compatLnSpc="1">
            <a:normAutofit/>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66C583-A841-4FAE-AEA9-4341B10C7358}"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4" Type="http://schemas.openxmlformats.org/officeDocument/2006/relationships/theme" Target="../theme/theme7.xml"/><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2" Type="http://schemas.openxmlformats.org/officeDocument/2006/relationships/theme" Target="../theme/theme8.xml"/><Relationship Id="rId21" Type="http://schemas.openxmlformats.org/officeDocument/2006/relationships/tags" Target="../tags/tag63.xml"/><Relationship Id="rId20" Type="http://schemas.openxmlformats.org/officeDocument/2006/relationships/tags" Target="../tags/tag62.xml"/><Relationship Id="rId2" Type="http://schemas.openxmlformats.org/officeDocument/2006/relationships/slideLayout" Target="../slideLayouts/slideLayout86.xml"/><Relationship Id="rId19" Type="http://schemas.openxmlformats.org/officeDocument/2006/relationships/tags" Target="../tags/tag61.xml"/><Relationship Id="rId18" Type="http://schemas.openxmlformats.org/officeDocument/2006/relationships/slideLayout" Target="../slideLayouts/slideLayout102.xml"/><Relationship Id="rId17" Type="http://schemas.openxmlformats.org/officeDocument/2006/relationships/slideLayout" Target="../slideLayouts/slideLayout101.xml"/><Relationship Id="rId16" Type="http://schemas.openxmlformats.org/officeDocument/2006/relationships/slideLayout" Target="../slideLayouts/slideLayout100.xml"/><Relationship Id="rId15" Type="http://schemas.openxmlformats.org/officeDocument/2006/relationships/slideLayout" Target="../slideLayouts/slideLayout99.xml"/><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1.xml"/><Relationship Id="rId8" Type="http://schemas.openxmlformats.org/officeDocument/2006/relationships/slideLayout" Target="../slideLayouts/slideLayout110.xml"/><Relationship Id="rId7" Type="http://schemas.openxmlformats.org/officeDocument/2006/relationships/slideLayout" Target="../slideLayouts/slideLayout109.xml"/><Relationship Id="rId6" Type="http://schemas.openxmlformats.org/officeDocument/2006/relationships/slideLayout" Target="../slideLayouts/slideLayout108.xml"/><Relationship Id="rId5" Type="http://schemas.openxmlformats.org/officeDocument/2006/relationships/slideLayout" Target="../slideLayouts/slideLayout107.xml"/><Relationship Id="rId4" Type="http://schemas.openxmlformats.org/officeDocument/2006/relationships/slideLayout" Target="../slideLayouts/slideLayout106.xml"/><Relationship Id="rId3" Type="http://schemas.openxmlformats.org/officeDocument/2006/relationships/slideLayout" Target="../slideLayouts/slideLayout105.xml"/><Relationship Id="rId22" Type="http://schemas.openxmlformats.org/officeDocument/2006/relationships/theme" Target="../theme/theme9.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slideLayout" Target="../slideLayouts/slideLayout104.xml"/><Relationship Id="rId19" Type="http://schemas.openxmlformats.org/officeDocument/2006/relationships/tags" Target="../tags/tag124.xml"/><Relationship Id="rId18" Type="http://schemas.openxmlformats.org/officeDocument/2006/relationships/slideLayout" Target="../slideLayouts/slideLayout120.xml"/><Relationship Id="rId17" Type="http://schemas.openxmlformats.org/officeDocument/2006/relationships/slideLayout" Target="../slideLayouts/slideLayout119.xml"/><Relationship Id="rId16" Type="http://schemas.openxmlformats.org/officeDocument/2006/relationships/slideLayout" Target="../slideLayouts/slideLayout118.xml"/><Relationship Id="rId15" Type="http://schemas.openxmlformats.org/officeDocument/2006/relationships/slideLayout" Target="../slideLayouts/slideLayout117.xml"/><Relationship Id="rId14" Type="http://schemas.openxmlformats.org/officeDocument/2006/relationships/slideLayout" Target="../slideLayouts/slideLayout116.xml"/><Relationship Id="rId13" Type="http://schemas.openxmlformats.org/officeDocument/2006/relationships/slideLayout" Target="../slideLayouts/slideLayout115.xml"/><Relationship Id="rId12" Type="http://schemas.openxmlformats.org/officeDocument/2006/relationships/slideLayout" Target="../slideLayouts/slideLayout114.xml"/><Relationship Id="rId11" Type="http://schemas.openxmlformats.org/officeDocument/2006/relationships/slideLayout" Target="../slideLayouts/slideLayout113.xml"/><Relationship Id="rId10" Type="http://schemas.openxmlformats.org/officeDocument/2006/relationships/slideLayout" Target="../slideLayouts/slideLayout112.xml"/><Relationship Id="rId1"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1027"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7C637E-ABAB-4A9A-92AE-F56DC9AD04D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2050"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2051"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EC20105-CD2F-4BB0-9814-D1FE2B18A2E3}"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3074"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3075"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C844C7-DE7B-4F3C-9696-5BD923A021EE}"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4098"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4099"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A75CFC3-A485-4812-B5CF-2C48406F3E79}"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5122"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5123"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2E47D7-5A44-4BAF-A043-5A8E962C4745}"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614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6147"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0815C9-3AA5-4FC8-A779-AB35851A79C1}"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p:sp>
        <p:nvSpPr>
          <p:cNvPr id="7170" name="Rectangle 2"/>
          <p:cNvSpPr>
            <a:spLocks noGrp="1"/>
          </p:cNvSpPr>
          <p:nvPr>
            <p:ph type="title"/>
          </p:nvPr>
        </p:nvSpPr>
        <p:spPr>
          <a:xfrm>
            <a:off x="0" y="0"/>
            <a:ext cx="9144000" cy="765175"/>
          </a:xfrm>
          <a:prstGeom prst="rect">
            <a:avLst/>
          </a:prstGeom>
          <a:solidFill>
            <a:srgbClr val="A50021"/>
          </a:solidFill>
          <a:ln w="9525">
            <a:noFill/>
          </a:ln>
        </p:spPr>
        <p:txBody>
          <a:bodyPr anchor="b" anchorCtr="0"/>
          <a:p>
            <a:pPr lvl="0"/>
            <a:r>
              <a:rPr lang="ja-JP" altLang="en-US" dirty="0"/>
              <a:t>マスタ タイトルの書式設定</a:t>
            </a:r>
            <a:endParaRPr lang="ja-JP" altLang="en-US" dirty="0"/>
          </a:p>
        </p:txBody>
      </p:sp>
      <p:sp>
        <p:nvSpPr>
          <p:cNvPr id="7171" name="Rectangle 3"/>
          <p:cNvSpPr>
            <a:spLocks noGrp="1"/>
          </p:cNvSpPr>
          <p:nvPr>
            <p:ph type="body"/>
          </p:nvPr>
        </p:nvSpPr>
        <p:spPr>
          <a:xfrm>
            <a:off x="250825" y="908050"/>
            <a:ext cx="8642350" cy="5400675"/>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235529" name="Rectangle 9"/>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a:solidFill>
                  <a:srgbClr val="A5002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FF6A82-0535-4E74-9973-D7C08CBB17E6}" type="slidenum">
              <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rPr>
            </a:fld>
            <a:endParaRPr kumimoji="0" lang="ja-JP" altLang="en-US" sz="18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random/>
  </p:transition>
  <p:hf sldNum="0" hdr="0" ftr="0" dt="0"/>
  <p:txStyles>
    <p:titleStyle>
      <a:lvl1pPr indent="176530" algn="l" rtl="0" eaLnBrk="0" fontAlgn="base" hangingPunct="0">
        <a:spcBef>
          <a:spcPct val="0"/>
        </a:spcBef>
        <a:spcAft>
          <a:spcPct val="0"/>
        </a:spcAft>
        <a:defRPr sz="3600" b="1">
          <a:solidFill>
            <a:schemeClr val="bg1"/>
          </a:solidFill>
          <a:latin typeface="+mj-lt"/>
          <a:ea typeface="+mj-ea"/>
          <a:cs typeface="+mj-cs"/>
        </a:defRPr>
      </a:lvl1pPr>
      <a:lvl2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469900" indent="-469900" algn="just" rtl="0" eaLnBrk="0" fontAlgn="base" hangingPunct="0">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194" name="标题占位符 1"/>
          <p:cNvSpPr>
            <a:spLocks noGrp="1" noChangeArrowheads="1"/>
          </p:cNvSpPr>
          <p:nvPr>
            <p:ph type="title" idx="4294967295"/>
            <p:custDataLst>
              <p:tags r:id="rId19"/>
            </p:custDataLst>
          </p:nvPr>
        </p:nvSpPr>
        <p:spPr bwMode="auto">
          <a:xfrm>
            <a:off x="501650" y="1189038"/>
            <a:ext cx="81407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lstStyle/>
          <a:p>
            <a:pPr lvl="0"/>
            <a:r>
              <a:rPr lang="zh-CN" altLang="en-US" smtClean="0"/>
              <a:t>单击此处编辑母版标题样式</a:t>
            </a:r>
            <a:endParaRPr lang="zh-CN" altLang="en-US" smtClean="0"/>
          </a:p>
        </p:txBody>
      </p:sp>
      <p:sp>
        <p:nvSpPr>
          <p:cNvPr id="8195" name="文本占位符 2"/>
          <p:cNvSpPr>
            <a:spLocks noGrp="1" noChangeArrowheads="1"/>
          </p:cNvSpPr>
          <p:nvPr>
            <p:ph type="body" idx="9"/>
            <p:custDataLst>
              <p:tags r:id="rId20"/>
            </p:custDataLst>
          </p:nvPr>
        </p:nvSpPr>
        <p:spPr bwMode="auto">
          <a:xfrm>
            <a:off x="501650" y="1577975"/>
            <a:ext cx="81407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60400" y="5619750"/>
            <a:ext cx="2024063" cy="238125"/>
          </a:xfrm>
          <a:prstGeom prst="rect">
            <a:avLst/>
          </a:prstGeom>
        </p:spPr>
        <p:txBody>
          <a:bodyPr vert="horz" wrap="square" lIns="91440" tIns="45720" rIns="91440" bIns="45720" rtlCol="0" anchor="ctr">
            <a:normAutofit/>
          </a:bodyPr>
          <a:lstStyle>
            <a:lvl1pPr algn="l" eaLnBrk="1" hangingPunct="1">
              <a:defRPr sz="900" noProof="1">
                <a:solidFill>
                  <a:schemeClr val="tx1">
                    <a:tint val="75000"/>
                  </a:schemeClr>
                </a:solidFill>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13A307-3110-489F-A141-9E357FFE36CF}"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nvPr>
        </p:nvSpPr>
        <p:spPr>
          <a:xfrm>
            <a:off x="3087688" y="5619750"/>
            <a:ext cx="2968625" cy="238125"/>
          </a:xfrm>
          <a:prstGeom prst="rect">
            <a:avLst/>
          </a:prstGeom>
        </p:spPr>
        <p:txBody>
          <a:bodyPr vert="horz" wrap="square" lIns="91440" tIns="45720" rIns="91440" bIns="45720" rtlCol="0" anchor="ctr">
            <a:normAutofit/>
          </a:bodyPr>
          <a:lstStyle>
            <a:lvl1pPr algn="ctr" eaLnBrk="1" hangingPunct="1">
              <a:defRPr sz="900" noProof="1">
                <a:solidFill>
                  <a:schemeClr val="tx1">
                    <a:tint val="75000"/>
                  </a:schemeClr>
                </a:solidFill>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6457950" y="5619750"/>
            <a:ext cx="2025650" cy="238125"/>
          </a:xfrm>
          <a:prstGeom prst="rect">
            <a:avLst/>
          </a:prstGeom>
        </p:spPr>
        <p:txBody>
          <a:bodyPr vert="horz" wrap="square" lIns="91440" tIns="45720" rIns="91440" bIns="45720" numCol="1" anchor="ctr" anchorCtr="0" compatLnSpc="1">
            <a:normAutofit/>
          </a:bodyPr>
          <a:lstStyle>
            <a:lvl1pPr algn="r" eaLnBrk="1" hangingPunct="1">
              <a:defRPr sz="9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3EF977-5F00-4D2B-9C60-318D3F9054F6}"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1"/>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Lst>
  <p:hf sldNum="0" hdr="0" ftr="0" dt="0"/>
  <p:txStyles>
    <p:titleStyle>
      <a:lvl1pPr algn="l" defTabSz="685800" rtl="0" eaLnBrk="0" fontAlgn="base" hangingPunct="0">
        <a:spcBef>
          <a:spcPct val="0"/>
        </a:spcBef>
        <a:spcAft>
          <a:spcPct val="0"/>
        </a:spcAft>
        <a:defRPr b="1" kern="1200" spc="200">
          <a:solidFill>
            <a:schemeClr val="tx1"/>
          </a:solidFill>
          <a:latin typeface="Arial" panose="020B0604020202020204" pitchFamily="34" charset="0"/>
          <a:ea typeface="微软雅黑" panose="020B0503020204020204" pitchFamily="34" charset="-122"/>
          <a:cs typeface="+mj-cs"/>
        </a:defRPr>
      </a:lvl1pPr>
      <a:lvl2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2pPr>
      <a:lvl3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3pPr>
      <a:lvl4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4pPr>
      <a:lvl5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218" name="标题占位符 1"/>
          <p:cNvSpPr>
            <a:spLocks noGrp="1" noChangeArrowheads="1"/>
          </p:cNvSpPr>
          <p:nvPr>
            <p:ph type="title" idx="4294967295"/>
            <p:custDataLst>
              <p:tags r:id="rId19"/>
            </p:custDataLst>
          </p:nvPr>
        </p:nvSpPr>
        <p:spPr bwMode="auto">
          <a:xfrm>
            <a:off x="501650" y="1189038"/>
            <a:ext cx="81407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lstStyle/>
          <a:p>
            <a:pPr lvl="0"/>
            <a:r>
              <a:rPr lang="zh-CN" altLang="en-US" smtClean="0"/>
              <a:t>单击此处编辑母版标题样式</a:t>
            </a:r>
            <a:endParaRPr lang="zh-CN" altLang="en-US" smtClean="0"/>
          </a:p>
        </p:txBody>
      </p:sp>
      <p:sp>
        <p:nvSpPr>
          <p:cNvPr id="9219" name="文本占位符 2"/>
          <p:cNvSpPr>
            <a:spLocks noGrp="1" noChangeArrowheads="1"/>
          </p:cNvSpPr>
          <p:nvPr>
            <p:ph type="body" idx="9"/>
            <p:custDataLst>
              <p:tags r:id="rId20"/>
            </p:custDataLst>
          </p:nvPr>
        </p:nvSpPr>
        <p:spPr bwMode="auto">
          <a:xfrm>
            <a:off x="501650" y="1577975"/>
            <a:ext cx="81407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60400" y="5619750"/>
            <a:ext cx="2024063" cy="238125"/>
          </a:xfrm>
          <a:prstGeom prst="rect">
            <a:avLst/>
          </a:prstGeom>
        </p:spPr>
        <p:txBody>
          <a:bodyPr vert="horz" wrap="square" lIns="91440" tIns="45720" rIns="91440" bIns="45720" rtlCol="0" anchor="ctr">
            <a:normAutofit/>
          </a:bodyPr>
          <a:lstStyle>
            <a:lvl1pPr algn="l" eaLnBrk="1" hangingPunct="1">
              <a:defRPr sz="900" noProof="1">
                <a:solidFill>
                  <a:schemeClr val="tx1">
                    <a:tint val="75000"/>
                  </a:schemeClr>
                </a:solidFill>
                <a:latin typeface="Arial" panose="020B0604020202020204" pitchFamily="34" charset="0"/>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485D908-23A1-4B7B-AA9A-C802A419C8C4}" type="datetimeFigureOut">
              <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3"/>
          </p:nvPr>
        </p:nvSpPr>
        <p:spPr>
          <a:xfrm>
            <a:off x="3087688" y="5619750"/>
            <a:ext cx="2968625" cy="238125"/>
          </a:xfrm>
          <a:prstGeom prst="rect">
            <a:avLst/>
          </a:prstGeom>
        </p:spPr>
        <p:txBody>
          <a:bodyPr vert="horz" wrap="square" lIns="91440" tIns="45720" rIns="91440" bIns="45720" rtlCol="0" anchor="ctr">
            <a:normAutofit/>
          </a:bodyPr>
          <a:lstStyle>
            <a:lvl1pPr algn="ctr" eaLnBrk="1" hangingPunct="1">
              <a:defRPr sz="900" noProof="1">
                <a:solidFill>
                  <a:schemeClr val="tx1">
                    <a:tint val="75000"/>
                  </a:schemeClr>
                </a:solidFill>
                <a:latin typeface="Arial" panose="020B060402020202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6457950" y="5619750"/>
            <a:ext cx="2025650" cy="238125"/>
          </a:xfrm>
          <a:prstGeom prst="rect">
            <a:avLst/>
          </a:prstGeom>
        </p:spPr>
        <p:txBody>
          <a:bodyPr vert="horz" wrap="square" lIns="91440" tIns="45720" rIns="91440" bIns="45720" numCol="1" anchor="ctr" anchorCtr="0" compatLnSpc="1">
            <a:normAutofit/>
          </a:bodyPr>
          <a:lstStyle>
            <a:lvl1pPr algn="r" eaLnBrk="1" hangingPunct="1">
              <a:defRPr sz="90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0A9FB0F-224C-47A5-8316-EA92555B4485}"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KSO_TEMPLATE" hidden="1"/>
          <p:cNvSpPr/>
          <p:nvPr>
            <p:custDataLst>
              <p:tags r:id="rId21"/>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Lst>
  <p:hf sldNum="0" hdr="0" ftr="0" dt="0"/>
  <p:txStyles>
    <p:titleStyle>
      <a:lvl1pPr algn="l" defTabSz="685800" rtl="0" eaLnBrk="0" fontAlgn="base" hangingPunct="0">
        <a:spcBef>
          <a:spcPct val="0"/>
        </a:spcBef>
        <a:spcAft>
          <a:spcPct val="0"/>
        </a:spcAft>
        <a:defRPr b="1" kern="1200" spc="200">
          <a:solidFill>
            <a:schemeClr val="tx1"/>
          </a:solidFill>
          <a:latin typeface="Arial" panose="020B0604020202020204" pitchFamily="34" charset="0"/>
          <a:ea typeface="微软雅黑" panose="020B0503020204020204" pitchFamily="34" charset="-122"/>
          <a:cs typeface="+mj-cs"/>
        </a:defRPr>
      </a:lvl1pPr>
      <a:lvl2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2pPr>
      <a:lvl3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3pPr>
      <a:lvl4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4pPr>
      <a:lvl5pPr algn="l" defTabSz="685800" rtl="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image" Target="../media/image6.png"/><Relationship Id="rId3" Type="http://schemas.openxmlformats.org/officeDocument/2006/relationships/tags" Target="../tags/tag166.xml"/><Relationship Id="rId2" Type="http://schemas.openxmlformats.org/officeDocument/2006/relationships/image" Target="../media/image5.png"/><Relationship Id="rId1" Type="http://schemas.openxmlformats.org/officeDocument/2006/relationships/tags" Target="../tags/tag165.xml"/></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224.wmf"/><Relationship Id="rId7" Type="http://schemas.openxmlformats.org/officeDocument/2006/relationships/oleObject" Target="../embeddings/oleObject200.bin"/><Relationship Id="rId6" Type="http://schemas.openxmlformats.org/officeDocument/2006/relationships/tags" Target="../tags/tag735.xml"/><Relationship Id="rId5" Type="http://schemas.openxmlformats.org/officeDocument/2006/relationships/tags" Target="../tags/tag734.xml"/><Relationship Id="rId4" Type="http://schemas.openxmlformats.org/officeDocument/2006/relationships/image" Target="../media/image6.png"/><Relationship Id="rId3" Type="http://schemas.openxmlformats.org/officeDocument/2006/relationships/tags" Target="../tags/tag733.xml"/><Relationship Id="rId2" Type="http://schemas.openxmlformats.org/officeDocument/2006/relationships/image" Target="../media/image5.png"/><Relationship Id="rId13" Type="http://schemas.openxmlformats.org/officeDocument/2006/relationships/vmlDrawing" Target="../drawings/vmlDrawing42.vml"/><Relationship Id="rId12" Type="http://schemas.openxmlformats.org/officeDocument/2006/relationships/slideLayout" Target="../slideLayouts/slideLayout109.xml"/><Relationship Id="rId11" Type="http://schemas.openxmlformats.org/officeDocument/2006/relationships/tags" Target="../tags/tag736.xml"/><Relationship Id="rId10" Type="http://schemas.openxmlformats.org/officeDocument/2006/relationships/image" Target="../media/image225.wmf"/><Relationship Id="rId1" Type="http://schemas.openxmlformats.org/officeDocument/2006/relationships/tags" Target="../tags/tag732.xml"/></Relationships>
</file>

<file path=ppt/slides/_rels/slide101.xml.rels><?xml version="1.0" encoding="UTF-8" standalone="yes"?>
<Relationships xmlns="http://schemas.openxmlformats.org/package/2006/relationships"><Relationship Id="rId9" Type="http://schemas.openxmlformats.org/officeDocument/2006/relationships/tags" Target="../tags/tag741.xml"/><Relationship Id="rId8" Type="http://schemas.openxmlformats.org/officeDocument/2006/relationships/tags" Target="../tags/tag740.xml"/><Relationship Id="rId7" Type="http://schemas.openxmlformats.org/officeDocument/2006/relationships/image" Target="../media/image226.wmf"/><Relationship Id="rId6" Type="http://schemas.openxmlformats.org/officeDocument/2006/relationships/oleObject" Target="../embeddings/oleObject202.bin"/><Relationship Id="rId5" Type="http://schemas.openxmlformats.org/officeDocument/2006/relationships/tags" Target="../tags/tag739.xml"/><Relationship Id="rId4" Type="http://schemas.openxmlformats.org/officeDocument/2006/relationships/image" Target="../media/image6.png"/><Relationship Id="rId3" Type="http://schemas.openxmlformats.org/officeDocument/2006/relationships/tags" Target="../tags/tag738.xml"/><Relationship Id="rId22" Type="http://schemas.openxmlformats.org/officeDocument/2006/relationships/vmlDrawing" Target="../drawings/vmlDrawing43.vml"/><Relationship Id="rId21" Type="http://schemas.openxmlformats.org/officeDocument/2006/relationships/slideLayout" Target="../slideLayouts/slideLayout109.xml"/><Relationship Id="rId20" Type="http://schemas.openxmlformats.org/officeDocument/2006/relationships/tags" Target="../tags/tag748.xml"/><Relationship Id="rId2" Type="http://schemas.openxmlformats.org/officeDocument/2006/relationships/image" Target="../media/image5.png"/><Relationship Id="rId19" Type="http://schemas.openxmlformats.org/officeDocument/2006/relationships/tags" Target="../tags/tag747.xml"/><Relationship Id="rId18" Type="http://schemas.openxmlformats.org/officeDocument/2006/relationships/tags" Target="../tags/tag746.xml"/><Relationship Id="rId17" Type="http://schemas.openxmlformats.org/officeDocument/2006/relationships/tags" Target="../tags/tag745.xml"/><Relationship Id="rId16" Type="http://schemas.openxmlformats.org/officeDocument/2006/relationships/tags" Target="../tags/tag744.xml"/><Relationship Id="rId15" Type="http://schemas.openxmlformats.org/officeDocument/2006/relationships/image" Target="../media/image228.wmf"/><Relationship Id="rId14" Type="http://schemas.openxmlformats.org/officeDocument/2006/relationships/oleObject" Target="../embeddings/oleObject204.bin"/><Relationship Id="rId13" Type="http://schemas.openxmlformats.org/officeDocument/2006/relationships/image" Target="../media/image227.wmf"/><Relationship Id="rId12" Type="http://schemas.openxmlformats.org/officeDocument/2006/relationships/oleObject" Target="../embeddings/oleObject203.bin"/><Relationship Id="rId11" Type="http://schemas.openxmlformats.org/officeDocument/2006/relationships/tags" Target="../tags/tag743.xml"/><Relationship Id="rId10" Type="http://schemas.openxmlformats.org/officeDocument/2006/relationships/tags" Target="../tags/tag742.xml"/><Relationship Id="rId1" Type="http://schemas.openxmlformats.org/officeDocument/2006/relationships/tags" Target="../tags/tag737.xml"/></Relationships>
</file>

<file path=ppt/slides/_rels/slide102.xml.rels><?xml version="1.0" encoding="UTF-8" standalone="yes"?>
<Relationships xmlns="http://schemas.openxmlformats.org/package/2006/relationships"><Relationship Id="rId9" Type="http://schemas.openxmlformats.org/officeDocument/2006/relationships/tags" Target="../tags/tag753.xml"/><Relationship Id="rId8" Type="http://schemas.openxmlformats.org/officeDocument/2006/relationships/tags" Target="../tags/tag752.xml"/><Relationship Id="rId7" Type="http://schemas.openxmlformats.org/officeDocument/2006/relationships/image" Target="../media/image229.wmf"/><Relationship Id="rId6" Type="http://schemas.openxmlformats.org/officeDocument/2006/relationships/oleObject" Target="../embeddings/oleObject205.bin"/><Relationship Id="rId5" Type="http://schemas.openxmlformats.org/officeDocument/2006/relationships/tags" Target="../tags/tag751.xml"/><Relationship Id="rId4" Type="http://schemas.openxmlformats.org/officeDocument/2006/relationships/image" Target="../media/image6.png"/><Relationship Id="rId3" Type="http://schemas.openxmlformats.org/officeDocument/2006/relationships/tags" Target="../tags/tag750.xml"/><Relationship Id="rId2" Type="http://schemas.openxmlformats.org/officeDocument/2006/relationships/image" Target="../media/image5.png"/><Relationship Id="rId16" Type="http://schemas.openxmlformats.org/officeDocument/2006/relationships/vmlDrawing" Target="../drawings/vmlDrawing44.vml"/><Relationship Id="rId15" Type="http://schemas.openxmlformats.org/officeDocument/2006/relationships/slideLayout" Target="../slideLayouts/slideLayout109.xml"/><Relationship Id="rId14" Type="http://schemas.openxmlformats.org/officeDocument/2006/relationships/tags" Target="../tags/tag754.xml"/><Relationship Id="rId13" Type="http://schemas.openxmlformats.org/officeDocument/2006/relationships/image" Target="../media/image231.wmf"/><Relationship Id="rId12" Type="http://schemas.openxmlformats.org/officeDocument/2006/relationships/oleObject" Target="../embeddings/oleObject207.bin"/><Relationship Id="rId11" Type="http://schemas.openxmlformats.org/officeDocument/2006/relationships/image" Target="../media/image230.wmf"/><Relationship Id="rId10" Type="http://schemas.openxmlformats.org/officeDocument/2006/relationships/oleObject" Target="../embeddings/oleObject206.bin"/><Relationship Id="rId1" Type="http://schemas.openxmlformats.org/officeDocument/2006/relationships/tags" Target="../tags/tag749.xml"/></Relationships>
</file>

<file path=ppt/slides/_rels/slide103.xml.rels><?xml version="1.0" encoding="UTF-8" standalone="yes"?>
<Relationships xmlns="http://schemas.openxmlformats.org/package/2006/relationships"><Relationship Id="rId9" Type="http://schemas.openxmlformats.org/officeDocument/2006/relationships/image" Target="../media/image232.wmf"/><Relationship Id="rId8" Type="http://schemas.openxmlformats.org/officeDocument/2006/relationships/oleObject" Target="../embeddings/oleObject208.bin"/><Relationship Id="rId7" Type="http://schemas.openxmlformats.org/officeDocument/2006/relationships/tags" Target="../tags/tag759.xml"/><Relationship Id="rId6" Type="http://schemas.openxmlformats.org/officeDocument/2006/relationships/tags" Target="../tags/tag758.xml"/><Relationship Id="rId5" Type="http://schemas.openxmlformats.org/officeDocument/2006/relationships/tags" Target="../tags/tag757.xml"/><Relationship Id="rId4" Type="http://schemas.openxmlformats.org/officeDocument/2006/relationships/image" Target="../media/image6.png"/><Relationship Id="rId3" Type="http://schemas.openxmlformats.org/officeDocument/2006/relationships/tags" Target="../tags/tag756.xml"/><Relationship Id="rId21" Type="http://schemas.openxmlformats.org/officeDocument/2006/relationships/vmlDrawing" Target="../drawings/vmlDrawing45.vml"/><Relationship Id="rId20" Type="http://schemas.openxmlformats.org/officeDocument/2006/relationships/slideLayout" Target="../slideLayouts/slideLayout109.xml"/><Relationship Id="rId2" Type="http://schemas.openxmlformats.org/officeDocument/2006/relationships/image" Target="../media/image5.png"/><Relationship Id="rId19" Type="http://schemas.openxmlformats.org/officeDocument/2006/relationships/tags" Target="../tags/tag765.xml"/><Relationship Id="rId18" Type="http://schemas.openxmlformats.org/officeDocument/2006/relationships/image" Target="../media/image234.wmf"/><Relationship Id="rId17" Type="http://schemas.openxmlformats.org/officeDocument/2006/relationships/oleObject" Target="../embeddings/oleObject210.bin"/><Relationship Id="rId16" Type="http://schemas.openxmlformats.org/officeDocument/2006/relationships/image" Target="../media/image233.wmf"/><Relationship Id="rId15" Type="http://schemas.openxmlformats.org/officeDocument/2006/relationships/oleObject" Target="../embeddings/oleObject209.bin"/><Relationship Id="rId14" Type="http://schemas.openxmlformats.org/officeDocument/2006/relationships/tags" Target="../tags/tag764.xml"/><Relationship Id="rId13" Type="http://schemas.openxmlformats.org/officeDocument/2006/relationships/tags" Target="../tags/tag763.xml"/><Relationship Id="rId12" Type="http://schemas.openxmlformats.org/officeDocument/2006/relationships/tags" Target="../tags/tag762.xml"/><Relationship Id="rId11" Type="http://schemas.openxmlformats.org/officeDocument/2006/relationships/tags" Target="../tags/tag761.xml"/><Relationship Id="rId10" Type="http://schemas.openxmlformats.org/officeDocument/2006/relationships/tags" Target="../tags/tag760.xml"/><Relationship Id="rId1" Type="http://schemas.openxmlformats.org/officeDocument/2006/relationships/tags" Target="../tags/tag755.xml"/></Relationships>
</file>

<file path=ppt/slides/_rels/slide104.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tags" Target="../tags/tag771.xml"/><Relationship Id="rId7" Type="http://schemas.openxmlformats.org/officeDocument/2006/relationships/tags" Target="../tags/tag770.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image" Target="../media/image6.png"/><Relationship Id="rId3" Type="http://schemas.openxmlformats.org/officeDocument/2006/relationships/tags" Target="../tags/tag767.xml"/><Relationship Id="rId2" Type="http://schemas.openxmlformats.org/officeDocument/2006/relationships/image" Target="../media/image5.png"/><Relationship Id="rId1" Type="http://schemas.openxmlformats.org/officeDocument/2006/relationships/tags" Target="../tags/tag766.xml"/></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tags" Target="../tags/tag777.xml"/><Relationship Id="rId7" Type="http://schemas.openxmlformats.org/officeDocument/2006/relationships/tags" Target="../tags/tag776.xml"/><Relationship Id="rId6" Type="http://schemas.openxmlformats.org/officeDocument/2006/relationships/tags" Target="../tags/tag775.xml"/><Relationship Id="rId5" Type="http://schemas.openxmlformats.org/officeDocument/2006/relationships/tags" Target="../tags/tag774.xml"/><Relationship Id="rId4" Type="http://schemas.openxmlformats.org/officeDocument/2006/relationships/image" Target="../media/image6.png"/><Relationship Id="rId3" Type="http://schemas.openxmlformats.org/officeDocument/2006/relationships/tags" Target="../tags/tag773.xml"/><Relationship Id="rId2" Type="http://schemas.openxmlformats.org/officeDocument/2006/relationships/image" Target="../media/image5.png"/><Relationship Id="rId15" Type="http://schemas.openxmlformats.org/officeDocument/2006/relationships/vmlDrawing" Target="../drawings/vmlDrawing46.vml"/><Relationship Id="rId14" Type="http://schemas.openxmlformats.org/officeDocument/2006/relationships/slideLayout" Target="../slideLayouts/slideLayout109.xml"/><Relationship Id="rId13" Type="http://schemas.openxmlformats.org/officeDocument/2006/relationships/tags" Target="../tags/tag778.xml"/><Relationship Id="rId12" Type="http://schemas.openxmlformats.org/officeDocument/2006/relationships/image" Target="../media/image236.wmf"/><Relationship Id="rId11" Type="http://schemas.openxmlformats.org/officeDocument/2006/relationships/oleObject" Target="../embeddings/oleObject212.bin"/><Relationship Id="rId10" Type="http://schemas.openxmlformats.org/officeDocument/2006/relationships/image" Target="../media/image235.wmf"/><Relationship Id="rId1" Type="http://schemas.openxmlformats.org/officeDocument/2006/relationships/tags" Target="../tags/tag77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tags" Target="../tags/tag780.xml"/><Relationship Id="rId1" Type="http://schemas.openxmlformats.org/officeDocument/2006/relationships/tags" Target="../tags/tag779.xml"/></Relationships>
</file>

<file path=ppt/slides/_rels/slide107.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784.xml"/><Relationship Id="rId5" Type="http://schemas.openxmlformats.org/officeDocument/2006/relationships/tags" Target="../tags/tag783.xml"/><Relationship Id="rId4" Type="http://schemas.openxmlformats.org/officeDocument/2006/relationships/image" Target="../media/image6.png"/><Relationship Id="rId3" Type="http://schemas.openxmlformats.org/officeDocument/2006/relationships/tags" Target="../tags/tag782.xml"/><Relationship Id="rId2" Type="http://schemas.openxmlformats.org/officeDocument/2006/relationships/image" Target="../media/image5.png"/><Relationship Id="rId1" Type="http://schemas.openxmlformats.org/officeDocument/2006/relationships/tags" Target="../tags/tag78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image" Target="../media/image6.png"/><Relationship Id="rId3" Type="http://schemas.openxmlformats.org/officeDocument/2006/relationships/tags" Target="../tags/tag170.xml"/><Relationship Id="rId2" Type="http://schemas.openxmlformats.org/officeDocument/2006/relationships/image" Target="../media/image5.png"/><Relationship Id="rId1" Type="http://schemas.openxmlformats.org/officeDocument/2006/relationships/tags" Target="../tags/tag169.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0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image" Target="../media/image6.png"/><Relationship Id="rId3" Type="http://schemas.openxmlformats.org/officeDocument/2006/relationships/tags" Target="../tags/tag175.xml"/><Relationship Id="rId2" Type="http://schemas.openxmlformats.org/officeDocument/2006/relationships/image" Target="../media/image5.png"/><Relationship Id="rId1" Type="http://schemas.openxmlformats.org/officeDocument/2006/relationships/tags" Target="../tags/tag174.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bin"/><Relationship Id="rId8" Type="http://schemas.openxmlformats.org/officeDocument/2006/relationships/image" Target="../media/image8.wmf"/><Relationship Id="rId7" Type="http://schemas.openxmlformats.org/officeDocument/2006/relationships/oleObject" Target="../embeddings/oleObject1.bin"/><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image" Target="../media/image6.png"/><Relationship Id="rId3" Type="http://schemas.openxmlformats.org/officeDocument/2006/relationships/tags" Target="../tags/tag180.xml"/><Relationship Id="rId2" Type="http://schemas.openxmlformats.org/officeDocument/2006/relationships/image" Target="../media/image5.png"/><Relationship Id="rId17" Type="http://schemas.openxmlformats.org/officeDocument/2006/relationships/vmlDrawing" Target="../drawings/vmlDrawing1.vml"/><Relationship Id="rId16" Type="http://schemas.openxmlformats.org/officeDocument/2006/relationships/slideLayout" Target="../slideLayouts/slideLayout109.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image" Target="../media/image9.wmf"/><Relationship Id="rId1" Type="http://schemas.openxmlformats.org/officeDocument/2006/relationships/tags" Target="../tags/tag179.xml"/></Relationships>
</file>

<file path=ppt/slides/_rels/slide1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image" Target="../media/image6.png"/><Relationship Id="rId3" Type="http://schemas.openxmlformats.org/officeDocument/2006/relationships/tags" Target="../tags/tag189.xml"/><Relationship Id="rId2" Type="http://schemas.openxmlformats.org/officeDocument/2006/relationships/image" Target="../media/image5.png"/><Relationship Id="rId12" Type="http://schemas.openxmlformats.org/officeDocument/2006/relationships/slideLayout" Target="../slideLayouts/slideLayout109.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8.xml"/></Relationships>
</file>

<file path=ppt/slides/_rels/slide15.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image" Target="../media/image6.png"/><Relationship Id="rId3" Type="http://schemas.openxmlformats.org/officeDocument/2006/relationships/tags" Target="../tags/tag198.xml"/><Relationship Id="rId2" Type="http://schemas.openxmlformats.org/officeDocument/2006/relationships/image" Target="../media/image5.png"/><Relationship Id="rId11" Type="http://schemas.openxmlformats.org/officeDocument/2006/relationships/slideLayout" Target="../slideLayouts/slideLayout109.xml"/><Relationship Id="rId10" Type="http://schemas.openxmlformats.org/officeDocument/2006/relationships/tags" Target="../tags/tag204.xml"/><Relationship Id="rId1" Type="http://schemas.openxmlformats.org/officeDocument/2006/relationships/tags" Target="../tags/tag19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image" Target="../media/image6.png"/><Relationship Id="rId3" Type="http://schemas.openxmlformats.org/officeDocument/2006/relationships/tags" Target="../tags/tag206.xml"/><Relationship Id="rId2" Type="http://schemas.openxmlformats.org/officeDocument/2006/relationships/image" Target="../media/image5.png"/><Relationship Id="rId1" Type="http://schemas.openxmlformats.org/officeDocument/2006/relationships/tags" Target="../tags/tag205.xml"/></Relationships>
</file>

<file path=ppt/slides/_rels/slide17.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4.bin"/><Relationship Id="rId7" Type="http://schemas.openxmlformats.org/officeDocument/2006/relationships/image" Target="../media/image10.wmf"/><Relationship Id="rId6" Type="http://schemas.openxmlformats.org/officeDocument/2006/relationships/oleObject" Target="../embeddings/oleObject3.bin"/><Relationship Id="rId5" Type="http://schemas.openxmlformats.org/officeDocument/2006/relationships/tags" Target="../tags/tag213.xml"/><Relationship Id="rId4" Type="http://schemas.openxmlformats.org/officeDocument/2006/relationships/image" Target="../media/image6.png"/><Relationship Id="rId3" Type="http://schemas.openxmlformats.org/officeDocument/2006/relationships/tags" Target="../tags/tag212.xml"/><Relationship Id="rId2" Type="http://schemas.openxmlformats.org/officeDocument/2006/relationships/image" Target="../media/image5.png"/><Relationship Id="rId16" Type="http://schemas.openxmlformats.org/officeDocument/2006/relationships/vmlDrawing" Target="../drawings/vmlDrawing2.vml"/><Relationship Id="rId15" Type="http://schemas.openxmlformats.org/officeDocument/2006/relationships/slideLayout" Target="../slideLayouts/slideLayout109.xml"/><Relationship Id="rId14" Type="http://schemas.openxmlformats.org/officeDocument/2006/relationships/tags" Target="../tags/tag218.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11.xml"/></Relationships>
</file>

<file path=ppt/slides/_rels/slide1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image" Target="../media/image12.wmf"/><Relationship Id="rId7" Type="http://schemas.openxmlformats.org/officeDocument/2006/relationships/oleObject" Target="../embeddings/oleObject5.bin"/><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media/image6.png"/><Relationship Id="rId3" Type="http://schemas.openxmlformats.org/officeDocument/2006/relationships/tags" Target="../tags/tag220.xml"/><Relationship Id="rId2" Type="http://schemas.openxmlformats.org/officeDocument/2006/relationships/image" Target="../media/image5.png"/><Relationship Id="rId19" Type="http://schemas.openxmlformats.org/officeDocument/2006/relationships/vmlDrawing" Target="../drawings/vmlDrawing3.vml"/><Relationship Id="rId18" Type="http://schemas.openxmlformats.org/officeDocument/2006/relationships/slideLayout" Target="../slideLayouts/slideLayout109.xml"/><Relationship Id="rId17" Type="http://schemas.openxmlformats.org/officeDocument/2006/relationships/tags" Target="../tags/tag227.xml"/><Relationship Id="rId16" Type="http://schemas.openxmlformats.org/officeDocument/2006/relationships/tags" Target="../tags/tag226.xml"/><Relationship Id="rId15" Type="http://schemas.openxmlformats.org/officeDocument/2006/relationships/tags" Target="../tags/tag225.xml"/><Relationship Id="rId14" Type="http://schemas.openxmlformats.org/officeDocument/2006/relationships/tags" Target="../tags/tag224.xml"/><Relationship Id="rId13" Type="http://schemas.openxmlformats.org/officeDocument/2006/relationships/image" Target="../media/image14.wmf"/><Relationship Id="rId12" Type="http://schemas.openxmlformats.org/officeDocument/2006/relationships/oleObject" Target="../embeddings/oleObject7.bin"/><Relationship Id="rId11" Type="http://schemas.openxmlformats.org/officeDocument/2006/relationships/image" Target="../media/image13.wmf"/><Relationship Id="rId10" Type="http://schemas.openxmlformats.org/officeDocument/2006/relationships/oleObject" Target="../embeddings/oleObject6.bin"/><Relationship Id="rId1" Type="http://schemas.openxmlformats.org/officeDocument/2006/relationships/tags" Target="../tags/tag219.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image" Target="../media/image6.png"/><Relationship Id="rId3" Type="http://schemas.openxmlformats.org/officeDocument/2006/relationships/tags" Target="../tags/tag229.xml"/><Relationship Id="rId2" Type="http://schemas.openxmlformats.org/officeDocument/2006/relationships/image" Target="../media/image5.png"/><Relationship Id="rId1" Type="http://schemas.openxmlformats.org/officeDocument/2006/relationships/tags" Target="../tags/tag22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91.xml"/><Relationship Id="rId5" Type="http://schemas.openxmlformats.org/officeDocument/2006/relationships/tags" Target="../tags/tag132.xml"/><Relationship Id="rId4" Type="http://schemas.openxmlformats.org/officeDocument/2006/relationships/image" Target="../media/image6.png"/><Relationship Id="rId3" Type="http://schemas.openxmlformats.org/officeDocument/2006/relationships/tags" Target="../tags/tag131.xml"/><Relationship Id="rId2" Type="http://schemas.openxmlformats.org/officeDocument/2006/relationships/image" Target="../media/image5.png"/><Relationship Id="rId1" Type="http://schemas.openxmlformats.org/officeDocument/2006/relationships/tags" Target="../tags/tag130.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image" Target="../media/image6.png"/><Relationship Id="rId3" Type="http://schemas.openxmlformats.org/officeDocument/2006/relationships/tags" Target="../tags/tag235.xml"/><Relationship Id="rId24" Type="http://schemas.openxmlformats.org/officeDocument/2006/relationships/vmlDrawing" Target="../drawings/vmlDrawing4.vml"/><Relationship Id="rId23" Type="http://schemas.openxmlformats.org/officeDocument/2006/relationships/slideLayout" Target="../slideLayouts/slideLayout109.xml"/><Relationship Id="rId22" Type="http://schemas.openxmlformats.org/officeDocument/2006/relationships/tags" Target="../tags/tag245.xml"/><Relationship Id="rId21" Type="http://schemas.openxmlformats.org/officeDocument/2006/relationships/tags" Target="../tags/tag244.xml"/><Relationship Id="rId20" Type="http://schemas.openxmlformats.org/officeDocument/2006/relationships/tags" Target="../tags/tag243.xml"/><Relationship Id="rId2" Type="http://schemas.openxmlformats.org/officeDocument/2006/relationships/image" Target="../media/image5.png"/><Relationship Id="rId19" Type="http://schemas.openxmlformats.org/officeDocument/2006/relationships/tags" Target="../tags/tag242.xml"/><Relationship Id="rId18" Type="http://schemas.openxmlformats.org/officeDocument/2006/relationships/image" Target="../media/image18.wmf"/><Relationship Id="rId17" Type="http://schemas.openxmlformats.org/officeDocument/2006/relationships/oleObject" Target="../embeddings/oleObject11.bin"/><Relationship Id="rId16" Type="http://schemas.openxmlformats.org/officeDocument/2006/relationships/tags" Target="../tags/tag241.xml"/><Relationship Id="rId15" Type="http://schemas.openxmlformats.org/officeDocument/2006/relationships/tags" Target="../tags/tag240.xml"/><Relationship Id="rId14" Type="http://schemas.openxmlformats.org/officeDocument/2006/relationships/image" Target="../media/image17.wmf"/><Relationship Id="rId13" Type="http://schemas.openxmlformats.org/officeDocument/2006/relationships/oleObject" Target="../embeddings/oleObject10.bin"/><Relationship Id="rId12" Type="http://schemas.openxmlformats.org/officeDocument/2006/relationships/image" Target="../media/image16.wmf"/><Relationship Id="rId11" Type="http://schemas.openxmlformats.org/officeDocument/2006/relationships/oleObject" Target="../embeddings/oleObject9.bin"/><Relationship Id="rId10" Type="http://schemas.openxmlformats.org/officeDocument/2006/relationships/image" Target="../media/image15.wmf"/><Relationship Id="rId1" Type="http://schemas.openxmlformats.org/officeDocument/2006/relationships/tags" Target="../tags/tag234.xml"/></Relationships>
</file>

<file path=ppt/slides/_rels/slide21.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3.bin"/><Relationship Id="rId7" Type="http://schemas.openxmlformats.org/officeDocument/2006/relationships/image" Target="../media/image19.wmf"/><Relationship Id="rId6" Type="http://schemas.openxmlformats.org/officeDocument/2006/relationships/oleObject" Target="../embeddings/oleObject12.bin"/><Relationship Id="rId5" Type="http://schemas.openxmlformats.org/officeDocument/2006/relationships/tags" Target="../tags/tag248.xml"/><Relationship Id="rId4" Type="http://schemas.openxmlformats.org/officeDocument/2006/relationships/image" Target="../media/image6.png"/><Relationship Id="rId3" Type="http://schemas.openxmlformats.org/officeDocument/2006/relationships/tags" Target="../tags/tag247.xml"/><Relationship Id="rId2" Type="http://schemas.openxmlformats.org/officeDocument/2006/relationships/image" Target="../media/image5.png"/><Relationship Id="rId18" Type="http://schemas.openxmlformats.org/officeDocument/2006/relationships/vmlDrawing" Target="../drawings/vmlDrawing5.vml"/><Relationship Id="rId17" Type="http://schemas.openxmlformats.org/officeDocument/2006/relationships/slideLayout" Target="../slideLayouts/slideLayout109.xml"/><Relationship Id="rId16" Type="http://schemas.openxmlformats.org/officeDocument/2006/relationships/tags" Target="../tags/tag251.xml"/><Relationship Id="rId15" Type="http://schemas.openxmlformats.org/officeDocument/2006/relationships/tags" Target="../tags/tag250.xml"/><Relationship Id="rId14" Type="http://schemas.openxmlformats.org/officeDocument/2006/relationships/tags" Target="../tags/tag249.xml"/><Relationship Id="rId13" Type="http://schemas.openxmlformats.org/officeDocument/2006/relationships/image" Target="../media/image22.wmf"/><Relationship Id="rId12" Type="http://schemas.openxmlformats.org/officeDocument/2006/relationships/oleObject" Target="../embeddings/oleObject15.bin"/><Relationship Id="rId11" Type="http://schemas.openxmlformats.org/officeDocument/2006/relationships/image" Target="../media/image21.wmf"/><Relationship Id="rId10" Type="http://schemas.openxmlformats.org/officeDocument/2006/relationships/oleObject" Target="../embeddings/oleObject14.bin"/><Relationship Id="rId1" Type="http://schemas.openxmlformats.org/officeDocument/2006/relationships/tags" Target="../tags/tag246.xml"/></Relationships>
</file>

<file path=ppt/slides/_rels/slide22.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17.bin"/><Relationship Id="rId7" Type="http://schemas.openxmlformats.org/officeDocument/2006/relationships/image" Target="../media/image23.wmf"/><Relationship Id="rId6" Type="http://schemas.openxmlformats.org/officeDocument/2006/relationships/oleObject" Target="../embeddings/oleObject16.bin"/><Relationship Id="rId5" Type="http://schemas.openxmlformats.org/officeDocument/2006/relationships/tags" Target="../tags/tag254.xml"/><Relationship Id="rId4" Type="http://schemas.openxmlformats.org/officeDocument/2006/relationships/image" Target="../media/image6.png"/><Relationship Id="rId35" Type="http://schemas.openxmlformats.org/officeDocument/2006/relationships/vmlDrawing" Target="../drawings/vmlDrawing6.vml"/><Relationship Id="rId34" Type="http://schemas.openxmlformats.org/officeDocument/2006/relationships/slideLayout" Target="../slideLayouts/slideLayout109.xml"/><Relationship Id="rId33" Type="http://schemas.openxmlformats.org/officeDocument/2006/relationships/tags" Target="../tags/tag258.xml"/><Relationship Id="rId32" Type="http://schemas.openxmlformats.org/officeDocument/2006/relationships/tags" Target="../tags/tag257.xml"/><Relationship Id="rId31" Type="http://schemas.openxmlformats.org/officeDocument/2006/relationships/image" Target="../media/image34.wmf"/><Relationship Id="rId30" Type="http://schemas.openxmlformats.org/officeDocument/2006/relationships/oleObject" Target="../embeddings/oleObject27.bin"/><Relationship Id="rId3" Type="http://schemas.openxmlformats.org/officeDocument/2006/relationships/tags" Target="../tags/tag253.xml"/><Relationship Id="rId29" Type="http://schemas.openxmlformats.org/officeDocument/2006/relationships/tags" Target="../tags/tag256.xml"/><Relationship Id="rId28" Type="http://schemas.openxmlformats.org/officeDocument/2006/relationships/tags" Target="../tags/tag255.xml"/><Relationship Id="rId27" Type="http://schemas.openxmlformats.org/officeDocument/2006/relationships/image" Target="../media/image33.wmf"/><Relationship Id="rId26" Type="http://schemas.openxmlformats.org/officeDocument/2006/relationships/oleObject" Target="../embeddings/oleObject26.bin"/><Relationship Id="rId25" Type="http://schemas.openxmlformats.org/officeDocument/2006/relationships/image" Target="../media/image32.wmf"/><Relationship Id="rId24" Type="http://schemas.openxmlformats.org/officeDocument/2006/relationships/oleObject" Target="../embeddings/oleObject25.bin"/><Relationship Id="rId23" Type="http://schemas.openxmlformats.org/officeDocument/2006/relationships/image" Target="../media/image31.wmf"/><Relationship Id="rId22" Type="http://schemas.openxmlformats.org/officeDocument/2006/relationships/oleObject" Target="../embeddings/oleObject24.bin"/><Relationship Id="rId21" Type="http://schemas.openxmlformats.org/officeDocument/2006/relationships/image" Target="../media/image30.wmf"/><Relationship Id="rId20" Type="http://schemas.openxmlformats.org/officeDocument/2006/relationships/oleObject" Target="../embeddings/oleObject23.bin"/><Relationship Id="rId2" Type="http://schemas.openxmlformats.org/officeDocument/2006/relationships/image" Target="../media/image5.png"/><Relationship Id="rId19" Type="http://schemas.openxmlformats.org/officeDocument/2006/relationships/image" Target="../media/image29.wmf"/><Relationship Id="rId18" Type="http://schemas.openxmlformats.org/officeDocument/2006/relationships/oleObject" Target="../embeddings/oleObject22.bin"/><Relationship Id="rId17" Type="http://schemas.openxmlformats.org/officeDocument/2006/relationships/image" Target="../media/image28.wmf"/><Relationship Id="rId16" Type="http://schemas.openxmlformats.org/officeDocument/2006/relationships/oleObject" Target="../embeddings/oleObject21.bin"/><Relationship Id="rId15" Type="http://schemas.openxmlformats.org/officeDocument/2006/relationships/image" Target="../media/image27.wmf"/><Relationship Id="rId14" Type="http://schemas.openxmlformats.org/officeDocument/2006/relationships/oleObject" Target="../embeddings/oleObject20.bin"/><Relationship Id="rId13" Type="http://schemas.openxmlformats.org/officeDocument/2006/relationships/image" Target="../media/image26.wmf"/><Relationship Id="rId12" Type="http://schemas.openxmlformats.org/officeDocument/2006/relationships/oleObject" Target="../embeddings/oleObject19.bin"/><Relationship Id="rId11" Type="http://schemas.openxmlformats.org/officeDocument/2006/relationships/image" Target="../media/image25.wmf"/><Relationship Id="rId10" Type="http://schemas.openxmlformats.org/officeDocument/2006/relationships/oleObject" Target="../embeddings/oleObject18.bin"/><Relationship Id="rId1" Type="http://schemas.openxmlformats.org/officeDocument/2006/relationships/tags" Target="../tags/tag252.xml"/></Relationships>
</file>

<file path=ppt/slides/_rels/slide23.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29.bin"/><Relationship Id="rId7" Type="http://schemas.openxmlformats.org/officeDocument/2006/relationships/image" Target="../media/image35.wmf"/><Relationship Id="rId6" Type="http://schemas.openxmlformats.org/officeDocument/2006/relationships/oleObject" Target="../embeddings/oleObject28.bin"/><Relationship Id="rId5" Type="http://schemas.openxmlformats.org/officeDocument/2006/relationships/tags" Target="../tags/tag261.xml"/><Relationship Id="rId4" Type="http://schemas.openxmlformats.org/officeDocument/2006/relationships/image" Target="../media/image6.png"/><Relationship Id="rId3" Type="http://schemas.openxmlformats.org/officeDocument/2006/relationships/tags" Target="../tags/tag260.xml"/><Relationship Id="rId25" Type="http://schemas.openxmlformats.org/officeDocument/2006/relationships/vmlDrawing" Target="../drawings/vmlDrawing7.vml"/><Relationship Id="rId24" Type="http://schemas.openxmlformats.org/officeDocument/2006/relationships/slideLayout" Target="../slideLayouts/slideLayout109.xml"/><Relationship Id="rId23" Type="http://schemas.openxmlformats.org/officeDocument/2006/relationships/tags" Target="../tags/tag263.xml"/><Relationship Id="rId22" Type="http://schemas.openxmlformats.org/officeDocument/2006/relationships/image" Target="../media/image26.wmf"/><Relationship Id="rId21" Type="http://schemas.openxmlformats.org/officeDocument/2006/relationships/oleObject" Target="../embeddings/oleObject35.bin"/><Relationship Id="rId20" Type="http://schemas.openxmlformats.org/officeDocument/2006/relationships/tags" Target="../tags/tag262.xml"/><Relationship Id="rId2" Type="http://schemas.openxmlformats.org/officeDocument/2006/relationships/image" Target="../media/image5.png"/><Relationship Id="rId19" Type="http://schemas.openxmlformats.org/officeDocument/2006/relationships/image" Target="../media/image41.wmf"/><Relationship Id="rId18" Type="http://schemas.openxmlformats.org/officeDocument/2006/relationships/oleObject" Target="../embeddings/oleObject34.bin"/><Relationship Id="rId17" Type="http://schemas.openxmlformats.org/officeDocument/2006/relationships/image" Target="../media/image40.wmf"/><Relationship Id="rId16" Type="http://schemas.openxmlformats.org/officeDocument/2006/relationships/oleObject" Target="../embeddings/oleObject33.bin"/><Relationship Id="rId15" Type="http://schemas.openxmlformats.org/officeDocument/2006/relationships/image" Target="../media/image39.wmf"/><Relationship Id="rId14" Type="http://schemas.openxmlformats.org/officeDocument/2006/relationships/oleObject" Target="../embeddings/oleObject32.bin"/><Relationship Id="rId13" Type="http://schemas.openxmlformats.org/officeDocument/2006/relationships/image" Target="../media/image38.wmf"/><Relationship Id="rId12" Type="http://schemas.openxmlformats.org/officeDocument/2006/relationships/oleObject" Target="../embeddings/oleObject31.bin"/><Relationship Id="rId11" Type="http://schemas.openxmlformats.org/officeDocument/2006/relationships/image" Target="../media/image37.wmf"/><Relationship Id="rId10" Type="http://schemas.openxmlformats.org/officeDocument/2006/relationships/oleObject" Target="../embeddings/oleObject30.bin"/><Relationship Id="rId1" Type="http://schemas.openxmlformats.org/officeDocument/2006/relationships/tags" Target="../tags/tag259.xml"/></Relationships>
</file>

<file path=ppt/slides/_rels/slide24.x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oleObject" Target="../embeddings/oleObject37.bin"/><Relationship Id="rId7" Type="http://schemas.openxmlformats.org/officeDocument/2006/relationships/image" Target="../media/image42.wmf"/><Relationship Id="rId6" Type="http://schemas.openxmlformats.org/officeDocument/2006/relationships/oleObject" Target="../embeddings/oleObject36.bin"/><Relationship Id="rId5" Type="http://schemas.openxmlformats.org/officeDocument/2006/relationships/tags" Target="../tags/tag266.xml"/><Relationship Id="rId4" Type="http://schemas.openxmlformats.org/officeDocument/2006/relationships/image" Target="../media/image6.png"/><Relationship Id="rId3" Type="http://schemas.openxmlformats.org/officeDocument/2006/relationships/tags" Target="../tags/tag265.xml"/><Relationship Id="rId23" Type="http://schemas.openxmlformats.org/officeDocument/2006/relationships/vmlDrawing" Target="../drawings/vmlDrawing8.vml"/><Relationship Id="rId22" Type="http://schemas.openxmlformats.org/officeDocument/2006/relationships/slideLayout" Target="../slideLayouts/slideLayout109.xml"/><Relationship Id="rId21" Type="http://schemas.openxmlformats.org/officeDocument/2006/relationships/tags" Target="../tags/tag268.xml"/><Relationship Id="rId20" Type="http://schemas.openxmlformats.org/officeDocument/2006/relationships/image" Target="../media/image27.wmf"/><Relationship Id="rId2" Type="http://schemas.openxmlformats.org/officeDocument/2006/relationships/image" Target="../media/image5.png"/><Relationship Id="rId19" Type="http://schemas.openxmlformats.org/officeDocument/2006/relationships/oleObject" Target="../embeddings/oleObject42.bin"/><Relationship Id="rId18" Type="http://schemas.openxmlformats.org/officeDocument/2006/relationships/tags" Target="../tags/tag267.xml"/><Relationship Id="rId17" Type="http://schemas.openxmlformats.org/officeDocument/2006/relationships/image" Target="../media/image47.wmf"/><Relationship Id="rId16" Type="http://schemas.openxmlformats.org/officeDocument/2006/relationships/oleObject" Target="../embeddings/oleObject41.bin"/><Relationship Id="rId15" Type="http://schemas.openxmlformats.org/officeDocument/2006/relationships/image" Target="../media/image46.wmf"/><Relationship Id="rId14" Type="http://schemas.openxmlformats.org/officeDocument/2006/relationships/oleObject" Target="../embeddings/oleObject40.bin"/><Relationship Id="rId13" Type="http://schemas.openxmlformats.org/officeDocument/2006/relationships/image" Target="../media/image45.wmf"/><Relationship Id="rId12" Type="http://schemas.openxmlformats.org/officeDocument/2006/relationships/oleObject" Target="../embeddings/oleObject39.bin"/><Relationship Id="rId11" Type="http://schemas.openxmlformats.org/officeDocument/2006/relationships/image" Target="../media/image44.wmf"/><Relationship Id="rId10" Type="http://schemas.openxmlformats.org/officeDocument/2006/relationships/oleObject" Target="../embeddings/oleObject38.bin"/><Relationship Id="rId1" Type="http://schemas.openxmlformats.org/officeDocument/2006/relationships/tags" Target="../tags/tag264.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8.wmf"/><Relationship Id="rId7" Type="http://schemas.openxmlformats.org/officeDocument/2006/relationships/oleObject" Target="../embeddings/oleObject43.bin"/><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image" Target="../media/image6.png"/><Relationship Id="rId34" Type="http://schemas.openxmlformats.org/officeDocument/2006/relationships/vmlDrawing" Target="../drawings/vmlDrawing9.vml"/><Relationship Id="rId33" Type="http://schemas.openxmlformats.org/officeDocument/2006/relationships/slideLayout" Target="../slideLayouts/slideLayout109.xml"/><Relationship Id="rId32" Type="http://schemas.openxmlformats.org/officeDocument/2006/relationships/tags" Target="../tags/tag274.xml"/><Relationship Id="rId31" Type="http://schemas.openxmlformats.org/officeDocument/2006/relationships/image" Target="../media/image59.wmf"/><Relationship Id="rId30" Type="http://schemas.openxmlformats.org/officeDocument/2006/relationships/oleObject" Target="../embeddings/oleObject54.bin"/><Relationship Id="rId3" Type="http://schemas.openxmlformats.org/officeDocument/2006/relationships/tags" Target="../tags/tag270.xml"/><Relationship Id="rId29" Type="http://schemas.openxmlformats.org/officeDocument/2006/relationships/image" Target="../media/image58.wmf"/><Relationship Id="rId28" Type="http://schemas.openxmlformats.org/officeDocument/2006/relationships/oleObject" Target="../embeddings/oleObject53.bin"/><Relationship Id="rId27" Type="http://schemas.openxmlformats.org/officeDocument/2006/relationships/image" Target="../media/image57.wmf"/><Relationship Id="rId26" Type="http://schemas.openxmlformats.org/officeDocument/2006/relationships/oleObject" Target="../embeddings/oleObject52.bin"/><Relationship Id="rId25" Type="http://schemas.openxmlformats.org/officeDocument/2006/relationships/image" Target="../media/image56.wmf"/><Relationship Id="rId24" Type="http://schemas.openxmlformats.org/officeDocument/2006/relationships/oleObject" Target="../embeddings/oleObject51.bin"/><Relationship Id="rId23" Type="http://schemas.openxmlformats.org/officeDocument/2006/relationships/tags" Target="../tags/tag273.xml"/><Relationship Id="rId22" Type="http://schemas.openxmlformats.org/officeDocument/2006/relationships/image" Target="../media/image55.wmf"/><Relationship Id="rId21" Type="http://schemas.openxmlformats.org/officeDocument/2006/relationships/oleObject" Target="../embeddings/oleObject50.bin"/><Relationship Id="rId20" Type="http://schemas.openxmlformats.org/officeDocument/2006/relationships/image" Target="../media/image54.wmf"/><Relationship Id="rId2" Type="http://schemas.openxmlformats.org/officeDocument/2006/relationships/image" Target="../media/image5.png"/><Relationship Id="rId19" Type="http://schemas.openxmlformats.org/officeDocument/2006/relationships/oleObject" Target="../embeddings/oleObject49.bin"/><Relationship Id="rId18" Type="http://schemas.openxmlformats.org/officeDocument/2006/relationships/image" Target="../media/image53.wmf"/><Relationship Id="rId17" Type="http://schemas.openxmlformats.org/officeDocument/2006/relationships/oleObject" Target="../embeddings/oleObject48.bin"/><Relationship Id="rId16" Type="http://schemas.openxmlformats.org/officeDocument/2006/relationships/image" Target="../media/image52.wmf"/><Relationship Id="rId15" Type="http://schemas.openxmlformats.org/officeDocument/2006/relationships/oleObject" Target="../embeddings/oleObject47.bin"/><Relationship Id="rId14" Type="http://schemas.openxmlformats.org/officeDocument/2006/relationships/image" Target="../media/image51.wmf"/><Relationship Id="rId13" Type="http://schemas.openxmlformats.org/officeDocument/2006/relationships/oleObject" Target="../embeddings/oleObject46.bin"/><Relationship Id="rId12" Type="http://schemas.openxmlformats.org/officeDocument/2006/relationships/image" Target="../media/image50.wmf"/><Relationship Id="rId11" Type="http://schemas.openxmlformats.org/officeDocument/2006/relationships/oleObject" Target="../embeddings/oleObject45.bin"/><Relationship Id="rId10" Type="http://schemas.openxmlformats.org/officeDocument/2006/relationships/image" Target="../media/image49.wmf"/><Relationship Id="rId1" Type="http://schemas.openxmlformats.org/officeDocument/2006/relationships/tags" Target="../tags/tag269.xml"/></Relationships>
</file>

<file path=ppt/slides/_rels/slide26.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55.bin"/><Relationship Id="rId7" Type="http://schemas.openxmlformats.org/officeDocument/2006/relationships/tags" Target="../tags/tag279.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image" Target="../media/image6.png"/><Relationship Id="rId3" Type="http://schemas.openxmlformats.org/officeDocument/2006/relationships/tags" Target="../tags/tag276.xml"/><Relationship Id="rId28" Type="http://schemas.openxmlformats.org/officeDocument/2006/relationships/vmlDrawing" Target="../drawings/vmlDrawing10.vml"/><Relationship Id="rId27" Type="http://schemas.openxmlformats.org/officeDocument/2006/relationships/slideLayout" Target="../slideLayouts/slideLayout109.xml"/><Relationship Id="rId26" Type="http://schemas.openxmlformats.org/officeDocument/2006/relationships/tags" Target="../tags/tag282.xml"/><Relationship Id="rId25" Type="http://schemas.openxmlformats.org/officeDocument/2006/relationships/tags" Target="../tags/tag281.xml"/><Relationship Id="rId24" Type="http://schemas.openxmlformats.org/officeDocument/2006/relationships/image" Target="../media/image67.wmf"/><Relationship Id="rId23" Type="http://schemas.openxmlformats.org/officeDocument/2006/relationships/oleObject" Target="../embeddings/oleObject62.bin"/><Relationship Id="rId22" Type="http://schemas.openxmlformats.org/officeDocument/2006/relationships/tags" Target="../tags/tag280.xml"/><Relationship Id="rId21" Type="http://schemas.openxmlformats.org/officeDocument/2006/relationships/image" Target="../media/image66.wmf"/><Relationship Id="rId20" Type="http://schemas.openxmlformats.org/officeDocument/2006/relationships/oleObject" Target="../embeddings/oleObject61.bin"/><Relationship Id="rId2" Type="http://schemas.openxmlformats.org/officeDocument/2006/relationships/image" Target="../media/image5.png"/><Relationship Id="rId19" Type="http://schemas.openxmlformats.org/officeDocument/2006/relationships/image" Target="../media/image65.wmf"/><Relationship Id="rId18" Type="http://schemas.openxmlformats.org/officeDocument/2006/relationships/oleObject" Target="../embeddings/oleObject60.bin"/><Relationship Id="rId17" Type="http://schemas.openxmlformats.org/officeDocument/2006/relationships/image" Target="../media/image64.wmf"/><Relationship Id="rId16" Type="http://schemas.openxmlformats.org/officeDocument/2006/relationships/oleObject" Target="../embeddings/oleObject59.bin"/><Relationship Id="rId15" Type="http://schemas.openxmlformats.org/officeDocument/2006/relationships/image" Target="../media/image63.wmf"/><Relationship Id="rId14" Type="http://schemas.openxmlformats.org/officeDocument/2006/relationships/oleObject" Target="../embeddings/oleObject58.bin"/><Relationship Id="rId13" Type="http://schemas.openxmlformats.org/officeDocument/2006/relationships/image" Target="../media/image62.wmf"/><Relationship Id="rId12" Type="http://schemas.openxmlformats.org/officeDocument/2006/relationships/oleObject" Target="../embeddings/oleObject57.bin"/><Relationship Id="rId11" Type="http://schemas.openxmlformats.org/officeDocument/2006/relationships/image" Target="../media/image61.wmf"/><Relationship Id="rId10" Type="http://schemas.openxmlformats.org/officeDocument/2006/relationships/oleObject" Target="../embeddings/oleObject56.bin"/><Relationship Id="rId1" Type="http://schemas.openxmlformats.org/officeDocument/2006/relationships/tags" Target="../tags/tag275.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image" Target="../media/image6.png"/><Relationship Id="rId3" Type="http://schemas.openxmlformats.org/officeDocument/2006/relationships/tags" Target="../tags/tag284.xml"/><Relationship Id="rId2" Type="http://schemas.openxmlformats.org/officeDocument/2006/relationships/image" Target="../media/image5.png"/><Relationship Id="rId1" Type="http://schemas.openxmlformats.org/officeDocument/2006/relationships/tags" Target="../tags/tag283.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290.xml"/><Relationship Id="rId6" Type="http://schemas.openxmlformats.org/officeDocument/2006/relationships/image" Target="../media/image68.png"/><Relationship Id="rId5" Type="http://schemas.openxmlformats.org/officeDocument/2006/relationships/tags" Target="../tags/tag289.xml"/><Relationship Id="rId4" Type="http://schemas.openxmlformats.org/officeDocument/2006/relationships/image" Target="../media/image6.png"/><Relationship Id="rId3" Type="http://schemas.openxmlformats.org/officeDocument/2006/relationships/tags" Target="../tags/tag288.xml"/><Relationship Id="rId2" Type="http://schemas.openxmlformats.org/officeDocument/2006/relationships/image" Target="../media/image5.png"/><Relationship Id="rId1" Type="http://schemas.openxmlformats.org/officeDocument/2006/relationships/tags" Target="../tags/tag287.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09.xml"/><Relationship Id="rId7" Type="http://schemas.openxmlformats.org/officeDocument/2006/relationships/tags" Target="../tags/tag294.xml"/><Relationship Id="rId6" Type="http://schemas.openxmlformats.org/officeDocument/2006/relationships/image" Target="../media/image69.png"/><Relationship Id="rId5" Type="http://schemas.openxmlformats.org/officeDocument/2006/relationships/tags" Target="../tags/tag293.xml"/><Relationship Id="rId4" Type="http://schemas.openxmlformats.org/officeDocument/2006/relationships/image" Target="../media/image6.png"/><Relationship Id="rId3" Type="http://schemas.openxmlformats.org/officeDocument/2006/relationships/tags" Target="../tags/tag292.xml"/><Relationship Id="rId2" Type="http://schemas.openxmlformats.org/officeDocument/2006/relationships/image" Target="../media/image5.png"/><Relationship Id="rId1" Type="http://schemas.openxmlformats.org/officeDocument/2006/relationships/tags" Target="../tags/tag29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09.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image" Target="../media/image6.png"/><Relationship Id="rId3" Type="http://schemas.openxmlformats.org/officeDocument/2006/relationships/tags" Target="../tags/tag134.xml"/><Relationship Id="rId2" Type="http://schemas.openxmlformats.org/officeDocument/2006/relationships/image" Target="../media/image5.png"/><Relationship Id="rId1" Type="http://schemas.openxmlformats.org/officeDocument/2006/relationships/tags" Target="../tags/tag133.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image" Target="../media/image6.png"/><Relationship Id="rId3" Type="http://schemas.openxmlformats.org/officeDocument/2006/relationships/tags" Target="../tags/tag296.xml"/><Relationship Id="rId2" Type="http://schemas.openxmlformats.org/officeDocument/2006/relationships/image" Target="../media/image5.png"/><Relationship Id="rId1" Type="http://schemas.openxmlformats.org/officeDocument/2006/relationships/tags" Target="../tags/tag295.xml"/></Relationships>
</file>

<file path=ppt/slides/_rels/slide31.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image" Target="../media/image6.png"/><Relationship Id="rId3" Type="http://schemas.openxmlformats.org/officeDocument/2006/relationships/tags" Target="../tags/tag300.xml"/><Relationship Id="rId24" Type="http://schemas.openxmlformats.org/officeDocument/2006/relationships/vmlDrawing" Target="../drawings/vmlDrawing11.vml"/><Relationship Id="rId23" Type="http://schemas.openxmlformats.org/officeDocument/2006/relationships/slideLayout" Target="../slideLayouts/slideLayout109.xml"/><Relationship Id="rId22" Type="http://schemas.openxmlformats.org/officeDocument/2006/relationships/tags" Target="../tags/tag308.xml"/><Relationship Id="rId21" Type="http://schemas.openxmlformats.org/officeDocument/2006/relationships/image" Target="../media/image74.wmf"/><Relationship Id="rId20" Type="http://schemas.openxmlformats.org/officeDocument/2006/relationships/oleObject" Target="../embeddings/oleObject67.bin"/><Relationship Id="rId2" Type="http://schemas.openxmlformats.org/officeDocument/2006/relationships/image" Target="../media/image5.png"/><Relationship Id="rId19" Type="http://schemas.openxmlformats.org/officeDocument/2006/relationships/image" Target="../media/image73.wmf"/><Relationship Id="rId18" Type="http://schemas.openxmlformats.org/officeDocument/2006/relationships/oleObject" Target="../embeddings/oleObject66.bin"/><Relationship Id="rId17" Type="http://schemas.openxmlformats.org/officeDocument/2006/relationships/image" Target="../media/image72.wmf"/><Relationship Id="rId16" Type="http://schemas.openxmlformats.org/officeDocument/2006/relationships/oleObject" Target="../embeddings/oleObject65.bin"/><Relationship Id="rId15" Type="http://schemas.openxmlformats.org/officeDocument/2006/relationships/image" Target="../media/image71.wmf"/><Relationship Id="rId14" Type="http://schemas.openxmlformats.org/officeDocument/2006/relationships/oleObject" Target="../embeddings/oleObject64.bin"/><Relationship Id="rId13" Type="http://schemas.openxmlformats.org/officeDocument/2006/relationships/image" Target="../media/image70.wmf"/><Relationship Id="rId12" Type="http://schemas.openxmlformats.org/officeDocument/2006/relationships/oleObject" Target="../embeddings/oleObject63.bin"/><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9.xml"/></Relationships>
</file>

<file path=ppt/slides/_rels/slide32.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image" Target="../media/image75.wmf"/><Relationship Id="rId7" Type="http://schemas.openxmlformats.org/officeDocument/2006/relationships/oleObject" Target="../embeddings/oleObject68.bin"/><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image" Target="../media/image6.png"/><Relationship Id="rId3" Type="http://schemas.openxmlformats.org/officeDocument/2006/relationships/tags" Target="../tags/tag310.xml"/><Relationship Id="rId24" Type="http://schemas.openxmlformats.org/officeDocument/2006/relationships/vmlDrawing" Target="../drawings/vmlDrawing12.vml"/><Relationship Id="rId23" Type="http://schemas.openxmlformats.org/officeDocument/2006/relationships/slideLayout" Target="../slideLayouts/slideLayout109.xml"/><Relationship Id="rId22" Type="http://schemas.openxmlformats.org/officeDocument/2006/relationships/tags" Target="../tags/tag318.xml"/><Relationship Id="rId21" Type="http://schemas.openxmlformats.org/officeDocument/2006/relationships/image" Target="../media/image78.wmf"/><Relationship Id="rId20" Type="http://schemas.openxmlformats.org/officeDocument/2006/relationships/oleObject" Target="../embeddings/oleObject72.bin"/><Relationship Id="rId2" Type="http://schemas.openxmlformats.org/officeDocument/2006/relationships/image" Target="../media/image5.png"/><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image" Target="../media/image77.wmf"/><Relationship Id="rId14" Type="http://schemas.openxmlformats.org/officeDocument/2006/relationships/oleObject" Target="../embeddings/oleObject71.bin"/><Relationship Id="rId13" Type="http://schemas.openxmlformats.org/officeDocument/2006/relationships/image" Target="../media/image76.wmf"/><Relationship Id="rId12" Type="http://schemas.openxmlformats.org/officeDocument/2006/relationships/oleObject" Target="../embeddings/oleObject70.bin"/><Relationship Id="rId11" Type="http://schemas.openxmlformats.org/officeDocument/2006/relationships/image" Target="../media/image73.wmf"/><Relationship Id="rId10" Type="http://schemas.openxmlformats.org/officeDocument/2006/relationships/oleObject" Target="../embeddings/oleObject69.bin"/><Relationship Id="rId1" Type="http://schemas.openxmlformats.org/officeDocument/2006/relationships/tags" Target="../tags/tag309.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79.wmf"/><Relationship Id="rId7" Type="http://schemas.openxmlformats.org/officeDocument/2006/relationships/oleObject" Target="../embeddings/oleObject73.bin"/><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image" Target="../media/image6.png"/><Relationship Id="rId34" Type="http://schemas.openxmlformats.org/officeDocument/2006/relationships/notesSlide" Target="../notesSlides/notesSlide4.xml"/><Relationship Id="rId33" Type="http://schemas.openxmlformats.org/officeDocument/2006/relationships/vmlDrawing" Target="../drawings/vmlDrawing13.vml"/><Relationship Id="rId32" Type="http://schemas.openxmlformats.org/officeDocument/2006/relationships/slideLayout" Target="../slideLayouts/slideLayout109.xml"/><Relationship Id="rId31" Type="http://schemas.openxmlformats.org/officeDocument/2006/relationships/tags" Target="../tags/tag329.xml"/><Relationship Id="rId30" Type="http://schemas.openxmlformats.org/officeDocument/2006/relationships/image" Target="../media/image87.wmf"/><Relationship Id="rId3" Type="http://schemas.openxmlformats.org/officeDocument/2006/relationships/tags" Target="../tags/tag320.xml"/><Relationship Id="rId29" Type="http://schemas.openxmlformats.org/officeDocument/2006/relationships/oleObject" Target="../embeddings/oleObject81.bin"/><Relationship Id="rId28" Type="http://schemas.openxmlformats.org/officeDocument/2006/relationships/image" Target="../media/image86.wmf"/><Relationship Id="rId27" Type="http://schemas.openxmlformats.org/officeDocument/2006/relationships/oleObject" Target="../embeddings/oleObject80.bin"/><Relationship Id="rId26" Type="http://schemas.openxmlformats.org/officeDocument/2006/relationships/tags" Target="../tags/tag328.xml"/><Relationship Id="rId25" Type="http://schemas.openxmlformats.org/officeDocument/2006/relationships/image" Target="../media/image85.wmf"/><Relationship Id="rId24" Type="http://schemas.openxmlformats.org/officeDocument/2006/relationships/oleObject" Target="../embeddings/oleObject79.bin"/><Relationship Id="rId23" Type="http://schemas.openxmlformats.org/officeDocument/2006/relationships/image" Target="../media/image84.wmf"/><Relationship Id="rId22" Type="http://schemas.openxmlformats.org/officeDocument/2006/relationships/oleObject" Target="../embeddings/oleObject78.bin"/><Relationship Id="rId21" Type="http://schemas.openxmlformats.org/officeDocument/2006/relationships/tags" Target="../tags/tag327.xml"/><Relationship Id="rId20" Type="http://schemas.openxmlformats.org/officeDocument/2006/relationships/tags" Target="../tags/tag326.xml"/><Relationship Id="rId2" Type="http://schemas.openxmlformats.org/officeDocument/2006/relationships/image" Target="../media/image5.png"/><Relationship Id="rId19" Type="http://schemas.openxmlformats.org/officeDocument/2006/relationships/image" Target="../media/image83.wmf"/><Relationship Id="rId18" Type="http://schemas.openxmlformats.org/officeDocument/2006/relationships/oleObject" Target="../embeddings/oleObject77.bin"/><Relationship Id="rId17" Type="http://schemas.openxmlformats.org/officeDocument/2006/relationships/tags" Target="../tags/tag325.xml"/><Relationship Id="rId16" Type="http://schemas.openxmlformats.org/officeDocument/2006/relationships/tags" Target="../tags/tag324.xml"/><Relationship Id="rId15" Type="http://schemas.openxmlformats.org/officeDocument/2006/relationships/tags" Target="../tags/tag323.xml"/><Relationship Id="rId14" Type="http://schemas.openxmlformats.org/officeDocument/2006/relationships/image" Target="../media/image82.wmf"/><Relationship Id="rId13" Type="http://schemas.openxmlformats.org/officeDocument/2006/relationships/oleObject" Target="../embeddings/oleObject76.bin"/><Relationship Id="rId12" Type="http://schemas.openxmlformats.org/officeDocument/2006/relationships/image" Target="../media/image81.wmf"/><Relationship Id="rId11" Type="http://schemas.openxmlformats.org/officeDocument/2006/relationships/oleObject" Target="../embeddings/oleObject75.bin"/><Relationship Id="rId10" Type="http://schemas.openxmlformats.org/officeDocument/2006/relationships/image" Target="../media/image80.wmf"/><Relationship Id="rId1" Type="http://schemas.openxmlformats.org/officeDocument/2006/relationships/tags" Target="../tags/tag319.xml"/></Relationships>
</file>

<file path=ppt/slides/_rels/slide3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image" Target="../media/image6.png"/><Relationship Id="rId3" Type="http://schemas.openxmlformats.org/officeDocument/2006/relationships/tags" Target="../tags/tag331.xml"/><Relationship Id="rId26" Type="http://schemas.openxmlformats.org/officeDocument/2006/relationships/vmlDrawing" Target="../drawings/vmlDrawing14.vml"/><Relationship Id="rId25" Type="http://schemas.openxmlformats.org/officeDocument/2006/relationships/slideLayout" Target="../slideLayouts/slideLayout109.xml"/><Relationship Id="rId24" Type="http://schemas.openxmlformats.org/officeDocument/2006/relationships/tags" Target="../tags/tag339.xml"/><Relationship Id="rId23" Type="http://schemas.openxmlformats.org/officeDocument/2006/relationships/image" Target="../media/image93.wmf"/><Relationship Id="rId22" Type="http://schemas.openxmlformats.org/officeDocument/2006/relationships/oleObject" Target="../embeddings/oleObject87.bin"/><Relationship Id="rId21" Type="http://schemas.openxmlformats.org/officeDocument/2006/relationships/image" Target="../media/image92.wmf"/><Relationship Id="rId20" Type="http://schemas.openxmlformats.org/officeDocument/2006/relationships/oleObject" Target="../embeddings/oleObject86.bin"/><Relationship Id="rId2" Type="http://schemas.openxmlformats.org/officeDocument/2006/relationships/image" Target="../media/image5.png"/><Relationship Id="rId19" Type="http://schemas.openxmlformats.org/officeDocument/2006/relationships/image" Target="../media/image91.wmf"/><Relationship Id="rId18" Type="http://schemas.openxmlformats.org/officeDocument/2006/relationships/oleObject" Target="../embeddings/oleObject85.bin"/><Relationship Id="rId17" Type="http://schemas.openxmlformats.org/officeDocument/2006/relationships/tags" Target="../tags/tag338.xml"/><Relationship Id="rId16" Type="http://schemas.openxmlformats.org/officeDocument/2006/relationships/image" Target="../media/image90.wmf"/><Relationship Id="rId15" Type="http://schemas.openxmlformats.org/officeDocument/2006/relationships/oleObject" Target="../embeddings/oleObject84.bin"/><Relationship Id="rId14" Type="http://schemas.openxmlformats.org/officeDocument/2006/relationships/image" Target="../media/image89.wmf"/><Relationship Id="rId13" Type="http://schemas.openxmlformats.org/officeDocument/2006/relationships/oleObject" Target="../embeddings/oleObject83.bin"/><Relationship Id="rId12" Type="http://schemas.openxmlformats.org/officeDocument/2006/relationships/image" Target="../media/image88.wmf"/><Relationship Id="rId11" Type="http://schemas.openxmlformats.org/officeDocument/2006/relationships/oleObject" Target="../embeddings/oleObject82.bin"/><Relationship Id="rId10" Type="http://schemas.openxmlformats.org/officeDocument/2006/relationships/tags" Target="../tags/tag337.xml"/><Relationship Id="rId1" Type="http://schemas.openxmlformats.org/officeDocument/2006/relationships/tags" Target="../tags/tag330.xml"/></Relationships>
</file>

<file path=ppt/slides/_rels/slide35.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image" Target="../media/image6.png"/><Relationship Id="rId3" Type="http://schemas.openxmlformats.org/officeDocument/2006/relationships/tags" Target="../tags/tag341.xml"/><Relationship Id="rId2" Type="http://schemas.openxmlformats.org/officeDocument/2006/relationships/image" Target="../media/image5.png"/><Relationship Id="rId15" Type="http://schemas.openxmlformats.org/officeDocument/2006/relationships/notesSlide" Target="../notesSlides/notesSlide5.xml"/><Relationship Id="rId14" Type="http://schemas.openxmlformats.org/officeDocument/2006/relationships/vmlDrawing" Target="../drawings/vmlDrawing15.vml"/><Relationship Id="rId13" Type="http://schemas.openxmlformats.org/officeDocument/2006/relationships/slideLayout" Target="../slideLayouts/slideLayout109.xml"/><Relationship Id="rId12" Type="http://schemas.openxmlformats.org/officeDocument/2006/relationships/tags" Target="../tags/tag347.xml"/><Relationship Id="rId11" Type="http://schemas.openxmlformats.org/officeDocument/2006/relationships/image" Target="../media/image94.wmf"/><Relationship Id="rId10" Type="http://schemas.openxmlformats.org/officeDocument/2006/relationships/oleObject" Target="../embeddings/oleObject88.bin"/><Relationship Id="rId1" Type="http://schemas.openxmlformats.org/officeDocument/2006/relationships/tags" Target="../tags/tag340.xml"/></Relationships>
</file>

<file path=ppt/slides/_rels/slide36.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image" Target="../media/image6.png"/><Relationship Id="rId3" Type="http://schemas.openxmlformats.org/officeDocument/2006/relationships/tags" Target="../tags/tag349.xml"/><Relationship Id="rId2" Type="http://schemas.openxmlformats.org/officeDocument/2006/relationships/image" Target="../media/image5.png"/><Relationship Id="rId11" Type="http://schemas.openxmlformats.org/officeDocument/2006/relationships/slideLayout" Target="../slideLayouts/slideLayout109.xml"/><Relationship Id="rId10" Type="http://schemas.openxmlformats.org/officeDocument/2006/relationships/tags" Target="../tags/tag355.xml"/><Relationship Id="rId1" Type="http://schemas.openxmlformats.org/officeDocument/2006/relationships/tags" Target="../tags/tag348.xml"/></Relationships>
</file>

<file path=ppt/slides/_rels/slide37.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image" Target="../media/image95.wmf"/><Relationship Id="rId7" Type="http://schemas.openxmlformats.org/officeDocument/2006/relationships/oleObject" Target="../embeddings/oleObject89.bin"/><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6.png"/><Relationship Id="rId33" Type="http://schemas.openxmlformats.org/officeDocument/2006/relationships/vmlDrawing" Target="../drawings/vmlDrawing16.vml"/><Relationship Id="rId32" Type="http://schemas.openxmlformats.org/officeDocument/2006/relationships/slideLayout" Target="../slideLayouts/slideLayout109.xml"/><Relationship Id="rId31" Type="http://schemas.openxmlformats.org/officeDocument/2006/relationships/tags" Target="../tags/tag366.xml"/><Relationship Id="rId30" Type="http://schemas.openxmlformats.org/officeDocument/2006/relationships/oleObject" Target="../embeddings/oleObject98.bin"/><Relationship Id="rId3" Type="http://schemas.openxmlformats.org/officeDocument/2006/relationships/tags" Target="../tags/tag357.xml"/><Relationship Id="rId29" Type="http://schemas.openxmlformats.org/officeDocument/2006/relationships/oleObject" Target="../embeddings/oleObject97.bin"/><Relationship Id="rId28" Type="http://schemas.openxmlformats.org/officeDocument/2006/relationships/image" Target="../media/image102.wmf"/><Relationship Id="rId27" Type="http://schemas.openxmlformats.org/officeDocument/2006/relationships/oleObject" Target="../embeddings/oleObject96.bin"/><Relationship Id="rId26" Type="http://schemas.openxmlformats.org/officeDocument/2006/relationships/image" Target="../media/image101.wmf"/><Relationship Id="rId25" Type="http://schemas.openxmlformats.org/officeDocument/2006/relationships/oleObject" Target="../embeddings/oleObject95.bin"/><Relationship Id="rId24" Type="http://schemas.openxmlformats.org/officeDocument/2006/relationships/tags" Target="../tags/tag365.xml"/><Relationship Id="rId23" Type="http://schemas.openxmlformats.org/officeDocument/2006/relationships/image" Target="../media/image100.wmf"/><Relationship Id="rId22" Type="http://schemas.openxmlformats.org/officeDocument/2006/relationships/oleObject" Target="../embeddings/oleObject94.bin"/><Relationship Id="rId21" Type="http://schemas.openxmlformats.org/officeDocument/2006/relationships/image" Target="../media/image99.wmf"/><Relationship Id="rId20" Type="http://schemas.openxmlformats.org/officeDocument/2006/relationships/oleObject" Target="../embeddings/oleObject93.bin"/><Relationship Id="rId2" Type="http://schemas.openxmlformats.org/officeDocument/2006/relationships/image" Target="../media/image5.png"/><Relationship Id="rId19" Type="http://schemas.openxmlformats.org/officeDocument/2006/relationships/tags" Target="../tags/tag364.xml"/><Relationship Id="rId18" Type="http://schemas.openxmlformats.org/officeDocument/2006/relationships/tags" Target="../tags/tag363.xml"/><Relationship Id="rId17" Type="http://schemas.openxmlformats.org/officeDocument/2006/relationships/tags" Target="../tags/tag362.xml"/><Relationship Id="rId16" Type="http://schemas.openxmlformats.org/officeDocument/2006/relationships/image" Target="../media/image98.wmf"/><Relationship Id="rId15" Type="http://schemas.openxmlformats.org/officeDocument/2006/relationships/oleObject" Target="../embeddings/oleObject92.bin"/><Relationship Id="rId14" Type="http://schemas.openxmlformats.org/officeDocument/2006/relationships/image" Target="../media/image97.wmf"/><Relationship Id="rId13" Type="http://schemas.openxmlformats.org/officeDocument/2006/relationships/oleObject" Target="../embeddings/oleObject91.bin"/><Relationship Id="rId12" Type="http://schemas.openxmlformats.org/officeDocument/2006/relationships/tags" Target="../tags/tag361.xml"/><Relationship Id="rId11" Type="http://schemas.openxmlformats.org/officeDocument/2006/relationships/image" Target="../media/image96.wmf"/><Relationship Id="rId10" Type="http://schemas.openxmlformats.org/officeDocument/2006/relationships/oleObject" Target="../embeddings/oleObject90.bin"/><Relationship Id="rId1" Type="http://schemas.openxmlformats.org/officeDocument/2006/relationships/tags" Target="../tags/tag356.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103.wmf"/><Relationship Id="rId7" Type="http://schemas.openxmlformats.org/officeDocument/2006/relationships/oleObject" Target="../embeddings/oleObject99.bin"/><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image" Target="../media/image6.png"/><Relationship Id="rId34" Type="http://schemas.openxmlformats.org/officeDocument/2006/relationships/vmlDrawing" Target="../drawings/vmlDrawing17.vml"/><Relationship Id="rId33" Type="http://schemas.openxmlformats.org/officeDocument/2006/relationships/slideLayout" Target="../slideLayouts/slideLayout109.xml"/><Relationship Id="rId32" Type="http://schemas.openxmlformats.org/officeDocument/2006/relationships/tags" Target="../tags/tag374.xml"/><Relationship Id="rId31" Type="http://schemas.openxmlformats.org/officeDocument/2006/relationships/tags" Target="../tags/tag373.xml"/><Relationship Id="rId30" Type="http://schemas.openxmlformats.org/officeDocument/2006/relationships/image" Target="../media/image113.wmf"/><Relationship Id="rId3" Type="http://schemas.openxmlformats.org/officeDocument/2006/relationships/tags" Target="../tags/tag368.xml"/><Relationship Id="rId29" Type="http://schemas.openxmlformats.org/officeDocument/2006/relationships/oleObject" Target="../embeddings/oleObject109.bin"/><Relationship Id="rId28" Type="http://schemas.openxmlformats.org/officeDocument/2006/relationships/image" Target="../media/image112.wmf"/><Relationship Id="rId27" Type="http://schemas.openxmlformats.org/officeDocument/2006/relationships/oleObject" Target="../embeddings/oleObject108.bin"/><Relationship Id="rId26" Type="http://schemas.openxmlformats.org/officeDocument/2006/relationships/image" Target="../media/image111.wmf"/><Relationship Id="rId25" Type="http://schemas.openxmlformats.org/officeDocument/2006/relationships/oleObject" Target="../embeddings/oleObject107.bin"/><Relationship Id="rId24" Type="http://schemas.openxmlformats.org/officeDocument/2006/relationships/image" Target="../media/image110.wmf"/><Relationship Id="rId23" Type="http://schemas.openxmlformats.org/officeDocument/2006/relationships/oleObject" Target="../embeddings/oleObject106.bin"/><Relationship Id="rId22" Type="http://schemas.openxmlformats.org/officeDocument/2006/relationships/image" Target="../media/image109.wmf"/><Relationship Id="rId21" Type="http://schemas.openxmlformats.org/officeDocument/2006/relationships/oleObject" Target="../embeddings/oleObject105.bin"/><Relationship Id="rId20" Type="http://schemas.openxmlformats.org/officeDocument/2006/relationships/image" Target="../media/image108.wmf"/><Relationship Id="rId2" Type="http://schemas.openxmlformats.org/officeDocument/2006/relationships/image" Target="../media/image5.png"/><Relationship Id="rId19" Type="http://schemas.openxmlformats.org/officeDocument/2006/relationships/oleObject" Target="../embeddings/oleObject104.bin"/><Relationship Id="rId18" Type="http://schemas.openxmlformats.org/officeDocument/2006/relationships/image" Target="../media/image107.wmf"/><Relationship Id="rId17" Type="http://schemas.openxmlformats.org/officeDocument/2006/relationships/oleObject" Target="../embeddings/oleObject103.bin"/><Relationship Id="rId16" Type="http://schemas.openxmlformats.org/officeDocument/2006/relationships/image" Target="../media/image106.wmf"/><Relationship Id="rId15" Type="http://schemas.openxmlformats.org/officeDocument/2006/relationships/oleObject" Target="../embeddings/oleObject102.bin"/><Relationship Id="rId14" Type="http://schemas.openxmlformats.org/officeDocument/2006/relationships/image" Target="../media/image105.wmf"/><Relationship Id="rId13" Type="http://schemas.openxmlformats.org/officeDocument/2006/relationships/oleObject" Target="../embeddings/oleObject101.bin"/><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image" Target="../media/image104.wmf"/><Relationship Id="rId1" Type="http://schemas.openxmlformats.org/officeDocument/2006/relationships/tags" Target="../tags/tag367.xml"/></Relationships>
</file>

<file path=ppt/slides/_rels/slide39.x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oleObject" Target="../embeddings/oleObject111.bin"/><Relationship Id="rId7" Type="http://schemas.openxmlformats.org/officeDocument/2006/relationships/image" Target="../media/image114.wmf"/><Relationship Id="rId6" Type="http://schemas.openxmlformats.org/officeDocument/2006/relationships/oleObject" Target="../embeddings/oleObject110.bin"/><Relationship Id="rId5" Type="http://schemas.openxmlformats.org/officeDocument/2006/relationships/tags" Target="../tags/tag377.xml"/><Relationship Id="rId4" Type="http://schemas.openxmlformats.org/officeDocument/2006/relationships/image" Target="../media/image6.png"/><Relationship Id="rId3" Type="http://schemas.openxmlformats.org/officeDocument/2006/relationships/tags" Target="../tags/tag376.xml"/><Relationship Id="rId2" Type="http://schemas.openxmlformats.org/officeDocument/2006/relationships/image" Target="../media/image5.png"/><Relationship Id="rId14" Type="http://schemas.openxmlformats.org/officeDocument/2006/relationships/vmlDrawing" Target="../drawings/vmlDrawing18.vml"/><Relationship Id="rId13" Type="http://schemas.openxmlformats.org/officeDocument/2006/relationships/slideLayout" Target="../slideLayouts/slideLayout109.xml"/><Relationship Id="rId12" Type="http://schemas.openxmlformats.org/officeDocument/2006/relationships/tags" Target="../tags/tag378.xml"/><Relationship Id="rId11" Type="http://schemas.openxmlformats.org/officeDocument/2006/relationships/image" Target="../media/image116.wmf"/><Relationship Id="rId10" Type="http://schemas.openxmlformats.org/officeDocument/2006/relationships/oleObject" Target="../embeddings/oleObject112.bin"/><Relationship Id="rId1" Type="http://schemas.openxmlformats.org/officeDocument/2006/relationships/tags" Target="../tags/tag375.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media/image6.png"/><Relationship Id="rId3" Type="http://schemas.openxmlformats.org/officeDocument/2006/relationships/tags" Target="../tags/tag138.xml"/><Relationship Id="rId2" Type="http://schemas.openxmlformats.org/officeDocument/2006/relationships/image" Target="../media/image5.png"/><Relationship Id="rId1" Type="http://schemas.openxmlformats.org/officeDocument/2006/relationships/tags" Target="../tags/tag137.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383.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image" Target="../media/image6.png"/><Relationship Id="rId3" Type="http://schemas.openxmlformats.org/officeDocument/2006/relationships/tags" Target="../tags/tag380.xml"/><Relationship Id="rId2" Type="http://schemas.openxmlformats.org/officeDocument/2006/relationships/image" Target="../media/image5.png"/><Relationship Id="rId1" Type="http://schemas.openxmlformats.org/officeDocument/2006/relationships/tags" Target="../tags/tag379.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image" Target="../media/image6.png"/><Relationship Id="rId3" Type="http://schemas.openxmlformats.org/officeDocument/2006/relationships/tags" Target="../tags/tag385.xml"/><Relationship Id="rId2" Type="http://schemas.openxmlformats.org/officeDocument/2006/relationships/image" Target="../media/image5.png"/><Relationship Id="rId1" Type="http://schemas.openxmlformats.org/officeDocument/2006/relationships/tags" Target="../tags/tag384.xml"/></Relationships>
</file>

<file path=ppt/slides/_rels/slide42.x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oleObject" Target="../embeddings/oleObject114.bin"/><Relationship Id="rId7" Type="http://schemas.openxmlformats.org/officeDocument/2006/relationships/image" Target="../media/image117.wmf"/><Relationship Id="rId6" Type="http://schemas.openxmlformats.org/officeDocument/2006/relationships/oleObject" Target="../embeddings/oleObject113.bin"/><Relationship Id="rId5" Type="http://schemas.openxmlformats.org/officeDocument/2006/relationships/tags" Target="../tags/tag390.xml"/><Relationship Id="rId4" Type="http://schemas.openxmlformats.org/officeDocument/2006/relationships/image" Target="../media/image6.png"/><Relationship Id="rId30" Type="http://schemas.openxmlformats.org/officeDocument/2006/relationships/vmlDrawing" Target="../drawings/vmlDrawing19.vml"/><Relationship Id="rId3" Type="http://schemas.openxmlformats.org/officeDocument/2006/relationships/tags" Target="../tags/tag389.xml"/><Relationship Id="rId29" Type="http://schemas.openxmlformats.org/officeDocument/2006/relationships/slideLayout" Target="../slideLayouts/slideLayout109.xml"/><Relationship Id="rId28" Type="http://schemas.openxmlformats.org/officeDocument/2006/relationships/tags" Target="../tags/tag391.xml"/><Relationship Id="rId27" Type="http://schemas.openxmlformats.org/officeDocument/2006/relationships/image" Target="../media/image127.wmf"/><Relationship Id="rId26" Type="http://schemas.openxmlformats.org/officeDocument/2006/relationships/oleObject" Target="../embeddings/oleObject123.bin"/><Relationship Id="rId25" Type="http://schemas.openxmlformats.org/officeDocument/2006/relationships/image" Target="../media/image126.wmf"/><Relationship Id="rId24" Type="http://schemas.openxmlformats.org/officeDocument/2006/relationships/oleObject" Target="../embeddings/oleObject122.bin"/><Relationship Id="rId23" Type="http://schemas.openxmlformats.org/officeDocument/2006/relationships/image" Target="../media/image125.wmf"/><Relationship Id="rId22" Type="http://schemas.openxmlformats.org/officeDocument/2006/relationships/oleObject" Target="../embeddings/oleObject121.bin"/><Relationship Id="rId21" Type="http://schemas.openxmlformats.org/officeDocument/2006/relationships/image" Target="../media/image124.wmf"/><Relationship Id="rId20" Type="http://schemas.openxmlformats.org/officeDocument/2006/relationships/oleObject" Target="../embeddings/oleObject120.bin"/><Relationship Id="rId2" Type="http://schemas.openxmlformats.org/officeDocument/2006/relationships/image" Target="../media/image5.png"/><Relationship Id="rId19" Type="http://schemas.openxmlformats.org/officeDocument/2006/relationships/image" Target="../media/image123.wmf"/><Relationship Id="rId18" Type="http://schemas.openxmlformats.org/officeDocument/2006/relationships/oleObject" Target="../embeddings/oleObject119.bin"/><Relationship Id="rId17" Type="http://schemas.openxmlformats.org/officeDocument/2006/relationships/image" Target="../media/image122.wmf"/><Relationship Id="rId16" Type="http://schemas.openxmlformats.org/officeDocument/2006/relationships/oleObject" Target="../embeddings/oleObject118.bin"/><Relationship Id="rId15" Type="http://schemas.openxmlformats.org/officeDocument/2006/relationships/image" Target="../media/image121.wmf"/><Relationship Id="rId14" Type="http://schemas.openxmlformats.org/officeDocument/2006/relationships/oleObject" Target="../embeddings/oleObject117.bin"/><Relationship Id="rId13" Type="http://schemas.openxmlformats.org/officeDocument/2006/relationships/image" Target="../media/image120.wmf"/><Relationship Id="rId12" Type="http://schemas.openxmlformats.org/officeDocument/2006/relationships/oleObject" Target="../embeddings/oleObject116.bin"/><Relationship Id="rId11" Type="http://schemas.openxmlformats.org/officeDocument/2006/relationships/image" Target="../media/image119.wmf"/><Relationship Id="rId10" Type="http://schemas.openxmlformats.org/officeDocument/2006/relationships/oleObject" Target="../embeddings/oleObject115.bin"/><Relationship Id="rId1" Type="http://schemas.openxmlformats.org/officeDocument/2006/relationships/tags" Target="../tags/tag388.xml"/></Relationships>
</file>

<file path=ppt/slides/_rels/slide43.x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oleObject" Target="../embeddings/oleObject125.bin"/><Relationship Id="rId7" Type="http://schemas.openxmlformats.org/officeDocument/2006/relationships/image" Target="../media/image128.wmf"/><Relationship Id="rId6" Type="http://schemas.openxmlformats.org/officeDocument/2006/relationships/oleObject" Target="../embeddings/oleObject124.bin"/><Relationship Id="rId5" Type="http://schemas.openxmlformats.org/officeDocument/2006/relationships/tags" Target="../tags/tag394.xml"/><Relationship Id="rId4" Type="http://schemas.openxmlformats.org/officeDocument/2006/relationships/image" Target="../media/image6.png"/><Relationship Id="rId3" Type="http://schemas.openxmlformats.org/officeDocument/2006/relationships/tags" Target="../tags/tag393.xml"/><Relationship Id="rId22" Type="http://schemas.openxmlformats.org/officeDocument/2006/relationships/vmlDrawing" Target="../drawings/vmlDrawing20.vml"/><Relationship Id="rId21" Type="http://schemas.openxmlformats.org/officeDocument/2006/relationships/slideLayout" Target="../slideLayouts/slideLayout91.xml"/><Relationship Id="rId20" Type="http://schemas.openxmlformats.org/officeDocument/2006/relationships/tags" Target="../tags/tag395.xml"/><Relationship Id="rId2" Type="http://schemas.openxmlformats.org/officeDocument/2006/relationships/image" Target="../media/image5.png"/><Relationship Id="rId19" Type="http://schemas.openxmlformats.org/officeDocument/2006/relationships/image" Target="../media/image134.wmf"/><Relationship Id="rId18" Type="http://schemas.openxmlformats.org/officeDocument/2006/relationships/oleObject" Target="../embeddings/oleObject130.bin"/><Relationship Id="rId17" Type="http://schemas.openxmlformats.org/officeDocument/2006/relationships/image" Target="../media/image133.wmf"/><Relationship Id="rId16" Type="http://schemas.openxmlformats.org/officeDocument/2006/relationships/oleObject" Target="../embeddings/oleObject129.bin"/><Relationship Id="rId15" Type="http://schemas.openxmlformats.org/officeDocument/2006/relationships/image" Target="../media/image132.wmf"/><Relationship Id="rId14" Type="http://schemas.openxmlformats.org/officeDocument/2006/relationships/oleObject" Target="../embeddings/oleObject128.bin"/><Relationship Id="rId13" Type="http://schemas.openxmlformats.org/officeDocument/2006/relationships/image" Target="../media/image131.wmf"/><Relationship Id="rId12" Type="http://schemas.openxmlformats.org/officeDocument/2006/relationships/oleObject" Target="../embeddings/oleObject127.bin"/><Relationship Id="rId11" Type="http://schemas.openxmlformats.org/officeDocument/2006/relationships/image" Target="../media/image130.wmf"/><Relationship Id="rId10" Type="http://schemas.openxmlformats.org/officeDocument/2006/relationships/oleObject" Target="../embeddings/oleObject126.bin"/><Relationship Id="rId1" Type="http://schemas.openxmlformats.org/officeDocument/2006/relationships/tags" Target="../tags/tag392.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36.wmf"/><Relationship Id="rId7" Type="http://schemas.openxmlformats.org/officeDocument/2006/relationships/oleObject" Target="../embeddings/oleObject132.bin"/><Relationship Id="rId6" Type="http://schemas.openxmlformats.org/officeDocument/2006/relationships/image" Target="../media/image135.wmf"/><Relationship Id="rId5" Type="http://schemas.openxmlformats.org/officeDocument/2006/relationships/oleObject" Target="../embeddings/oleObject131.bin"/><Relationship Id="rId4" Type="http://schemas.openxmlformats.org/officeDocument/2006/relationships/image" Target="../media/image6.png"/><Relationship Id="rId3" Type="http://schemas.openxmlformats.org/officeDocument/2006/relationships/tags" Target="../tags/tag397.xml"/><Relationship Id="rId2" Type="http://schemas.openxmlformats.org/officeDocument/2006/relationships/image" Target="../media/image5.png"/><Relationship Id="rId15" Type="http://schemas.openxmlformats.org/officeDocument/2006/relationships/vmlDrawing" Target="../drawings/vmlDrawing21.vml"/><Relationship Id="rId14" Type="http://schemas.openxmlformats.org/officeDocument/2006/relationships/slideLayout" Target="../slideLayouts/slideLayout109.xml"/><Relationship Id="rId13" Type="http://schemas.openxmlformats.org/officeDocument/2006/relationships/tags" Target="../tags/tag398.xml"/><Relationship Id="rId12" Type="http://schemas.openxmlformats.org/officeDocument/2006/relationships/image" Target="../media/image138.wmf"/><Relationship Id="rId11" Type="http://schemas.openxmlformats.org/officeDocument/2006/relationships/oleObject" Target="../embeddings/oleObject134.bin"/><Relationship Id="rId10" Type="http://schemas.openxmlformats.org/officeDocument/2006/relationships/image" Target="../media/image137.wmf"/><Relationship Id="rId1" Type="http://schemas.openxmlformats.org/officeDocument/2006/relationships/tags" Target="../tags/tag396.xml"/></Relationships>
</file>

<file path=ppt/slides/_rels/slide45.x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oleObject" Target="../embeddings/oleObject136.bin"/><Relationship Id="rId7" Type="http://schemas.openxmlformats.org/officeDocument/2006/relationships/image" Target="../media/image139.wmf"/><Relationship Id="rId6" Type="http://schemas.openxmlformats.org/officeDocument/2006/relationships/oleObject" Target="../embeddings/oleObject135.bin"/><Relationship Id="rId5" Type="http://schemas.openxmlformats.org/officeDocument/2006/relationships/tags" Target="../tags/tag401.xml"/><Relationship Id="rId4" Type="http://schemas.openxmlformats.org/officeDocument/2006/relationships/image" Target="../media/image6.png"/><Relationship Id="rId3" Type="http://schemas.openxmlformats.org/officeDocument/2006/relationships/tags" Target="../tags/tag400.xml"/><Relationship Id="rId2" Type="http://schemas.openxmlformats.org/officeDocument/2006/relationships/image" Target="../media/image5.png"/><Relationship Id="rId17" Type="http://schemas.openxmlformats.org/officeDocument/2006/relationships/vmlDrawing" Target="../drawings/vmlDrawing22.vml"/><Relationship Id="rId16" Type="http://schemas.openxmlformats.org/officeDocument/2006/relationships/slideLayout" Target="../slideLayouts/slideLayout109.xml"/><Relationship Id="rId15" Type="http://schemas.openxmlformats.org/officeDocument/2006/relationships/tags" Target="../tags/tag403.xml"/><Relationship Id="rId14" Type="http://schemas.openxmlformats.org/officeDocument/2006/relationships/image" Target="../media/image142.wmf"/><Relationship Id="rId13" Type="http://schemas.openxmlformats.org/officeDocument/2006/relationships/oleObject" Target="../embeddings/oleObject138.bin"/><Relationship Id="rId12" Type="http://schemas.openxmlformats.org/officeDocument/2006/relationships/image" Target="../media/image141.wmf"/><Relationship Id="rId11" Type="http://schemas.openxmlformats.org/officeDocument/2006/relationships/oleObject" Target="../embeddings/oleObject137.bin"/><Relationship Id="rId10" Type="http://schemas.openxmlformats.org/officeDocument/2006/relationships/tags" Target="../tags/tag402.xml"/><Relationship Id="rId1" Type="http://schemas.openxmlformats.org/officeDocument/2006/relationships/tags" Target="../tags/tag399.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image" Target="../media/image6.png"/><Relationship Id="rId3" Type="http://schemas.openxmlformats.org/officeDocument/2006/relationships/tags" Target="../tags/tag405.xml"/><Relationship Id="rId2" Type="http://schemas.openxmlformats.org/officeDocument/2006/relationships/image" Target="../media/image5.png"/><Relationship Id="rId1" Type="http://schemas.openxmlformats.org/officeDocument/2006/relationships/tags" Target="../tags/tag404.xml"/></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image" Target="../media/image6.png"/><Relationship Id="rId3" Type="http://schemas.openxmlformats.org/officeDocument/2006/relationships/tags" Target="../tags/tag409.xml"/><Relationship Id="rId2" Type="http://schemas.openxmlformats.org/officeDocument/2006/relationships/image" Target="../media/image5.png"/><Relationship Id="rId1" Type="http://schemas.openxmlformats.org/officeDocument/2006/relationships/tags" Target="../tags/tag408.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image" Target="../media/image6.png"/><Relationship Id="rId3" Type="http://schemas.openxmlformats.org/officeDocument/2006/relationships/tags" Target="../tags/tag413.xml"/><Relationship Id="rId2" Type="http://schemas.openxmlformats.org/officeDocument/2006/relationships/image" Target="../media/image5.png"/><Relationship Id="rId1" Type="http://schemas.openxmlformats.org/officeDocument/2006/relationships/tags" Target="../tags/tag412.xml"/></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09.xml"/><Relationship Id="rId7" Type="http://schemas.openxmlformats.org/officeDocument/2006/relationships/tags" Target="../tags/tag419.xml"/><Relationship Id="rId6" Type="http://schemas.openxmlformats.org/officeDocument/2006/relationships/image" Target="../media/image69.png"/><Relationship Id="rId5" Type="http://schemas.openxmlformats.org/officeDocument/2006/relationships/tags" Target="../tags/tag418.xml"/><Relationship Id="rId4" Type="http://schemas.openxmlformats.org/officeDocument/2006/relationships/image" Target="../media/image6.png"/><Relationship Id="rId3" Type="http://schemas.openxmlformats.org/officeDocument/2006/relationships/tags" Target="../tags/tag417.xml"/><Relationship Id="rId2" Type="http://schemas.openxmlformats.org/officeDocument/2006/relationships/image" Target="../media/image5.png"/><Relationship Id="rId1" Type="http://schemas.openxmlformats.org/officeDocument/2006/relationships/tags" Target="../tags/tag41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image" Target="../media/image6.png"/><Relationship Id="rId3" Type="http://schemas.openxmlformats.org/officeDocument/2006/relationships/tags" Target="../tags/tag142.xml"/><Relationship Id="rId2" Type="http://schemas.openxmlformats.org/officeDocument/2006/relationships/image" Target="../media/image5.png"/><Relationship Id="rId1" Type="http://schemas.openxmlformats.org/officeDocument/2006/relationships/tags" Target="../tags/tag141.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tags" Target="../tags/tag423.xml"/><Relationship Id="rId7" Type="http://schemas.openxmlformats.org/officeDocument/2006/relationships/image" Target="../media/image144.jpeg"/><Relationship Id="rId6" Type="http://schemas.openxmlformats.org/officeDocument/2006/relationships/image" Target="../media/image143.jpeg"/><Relationship Id="rId5" Type="http://schemas.openxmlformats.org/officeDocument/2006/relationships/tags" Target="../tags/tag422.xml"/><Relationship Id="rId4" Type="http://schemas.openxmlformats.org/officeDocument/2006/relationships/image" Target="../media/image6.png"/><Relationship Id="rId3" Type="http://schemas.openxmlformats.org/officeDocument/2006/relationships/tags" Target="../tags/tag421.xml"/><Relationship Id="rId2" Type="http://schemas.openxmlformats.org/officeDocument/2006/relationships/image" Target="../media/image5.png"/><Relationship Id="rId1" Type="http://schemas.openxmlformats.org/officeDocument/2006/relationships/tags" Target="../tags/tag420.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427.xml"/><Relationship Id="rId6" Type="http://schemas.openxmlformats.org/officeDocument/2006/relationships/image" Target="../media/image145.jpeg"/><Relationship Id="rId5" Type="http://schemas.openxmlformats.org/officeDocument/2006/relationships/tags" Target="../tags/tag426.xml"/><Relationship Id="rId4" Type="http://schemas.openxmlformats.org/officeDocument/2006/relationships/image" Target="../media/image6.png"/><Relationship Id="rId3" Type="http://schemas.openxmlformats.org/officeDocument/2006/relationships/tags" Target="../tags/tag425.xml"/><Relationship Id="rId2" Type="http://schemas.openxmlformats.org/officeDocument/2006/relationships/image" Target="../media/image5.png"/><Relationship Id="rId1" Type="http://schemas.openxmlformats.org/officeDocument/2006/relationships/tags" Target="../tags/tag424.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image" Target="../media/image6.png"/><Relationship Id="rId3" Type="http://schemas.openxmlformats.org/officeDocument/2006/relationships/tags" Target="../tags/tag429.xml"/><Relationship Id="rId2" Type="http://schemas.openxmlformats.org/officeDocument/2006/relationships/image" Target="../media/image5.png"/><Relationship Id="rId1" Type="http://schemas.openxmlformats.org/officeDocument/2006/relationships/tags" Target="../tags/tag428.xml"/></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image" Target="../media/image6.png"/><Relationship Id="rId3" Type="http://schemas.openxmlformats.org/officeDocument/2006/relationships/tags" Target="../tags/tag433.xml"/><Relationship Id="rId2" Type="http://schemas.openxmlformats.org/officeDocument/2006/relationships/image" Target="../media/image5.png"/><Relationship Id="rId1" Type="http://schemas.openxmlformats.org/officeDocument/2006/relationships/tags" Target="../tags/tag432.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09.xml"/><Relationship Id="rId5" Type="http://schemas.openxmlformats.org/officeDocument/2006/relationships/tags" Target="../tags/tag438.xml"/><Relationship Id="rId4" Type="http://schemas.openxmlformats.org/officeDocument/2006/relationships/image" Target="../media/image6.png"/><Relationship Id="rId3" Type="http://schemas.openxmlformats.org/officeDocument/2006/relationships/tags" Target="../tags/tag437.xml"/><Relationship Id="rId2" Type="http://schemas.openxmlformats.org/officeDocument/2006/relationships/image" Target="../media/image5.png"/><Relationship Id="rId1" Type="http://schemas.openxmlformats.org/officeDocument/2006/relationships/tags" Target="../tags/tag436.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image" Target="../media/image6.png"/><Relationship Id="rId3" Type="http://schemas.openxmlformats.org/officeDocument/2006/relationships/tags" Target="../tags/tag440.xml"/><Relationship Id="rId2" Type="http://schemas.openxmlformats.org/officeDocument/2006/relationships/image" Target="../media/image5.png"/><Relationship Id="rId1" Type="http://schemas.openxmlformats.org/officeDocument/2006/relationships/tags" Target="../tags/tag439.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image" Target="../media/image6.png"/><Relationship Id="rId3" Type="http://schemas.openxmlformats.org/officeDocument/2006/relationships/tags" Target="../tags/tag445.xml"/><Relationship Id="rId2" Type="http://schemas.openxmlformats.org/officeDocument/2006/relationships/image" Target="../media/image5.png"/><Relationship Id="rId1" Type="http://schemas.openxmlformats.org/officeDocument/2006/relationships/tags" Target="../tags/tag444.xml"/></Relationships>
</file>

<file path=ppt/slides/_rels/slide57.xml.rels><?xml version="1.0" encoding="UTF-8" standalone="yes"?>
<Relationships xmlns="http://schemas.openxmlformats.org/package/2006/relationships"><Relationship Id="rId9" Type="http://schemas.openxmlformats.org/officeDocument/2006/relationships/image" Target="../media/image147.wmf"/><Relationship Id="rId8" Type="http://schemas.openxmlformats.org/officeDocument/2006/relationships/image" Target="../media/image146.wmf"/><Relationship Id="rId7" Type="http://schemas.openxmlformats.org/officeDocument/2006/relationships/oleObject" Target="../embeddings/oleObject139.bin"/><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image" Target="../media/image6.png"/><Relationship Id="rId3" Type="http://schemas.openxmlformats.org/officeDocument/2006/relationships/tags" Target="../tags/tag450.xml"/><Relationship Id="rId2" Type="http://schemas.openxmlformats.org/officeDocument/2006/relationships/image" Target="../media/image5.png"/><Relationship Id="rId14" Type="http://schemas.openxmlformats.org/officeDocument/2006/relationships/vmlDrawing" Target="../drawings/vmlDrawing23.vml"/><Relationship Id="rId13" Type="http://schemas.openxmlformats.org/officeDocument/2006/relationships/slideLayout" Target="../slideLayouts/slideLayout109.xml"/><Relationship Id="rId12" Type="http://schemas.openxmlformats.org/officeDocument/2006/relationships/tags" Target="../tags/tag455.xml"/><Relationship Id="rId11" Type="http://schemas.openxmlformats.org/officeDocument/2006/relationships/tags" Target="../tags/tag454.xml"/><Relationship Id="rId10" Type="http://schemas.openxmlformats.org/officeDocument/2006/relationships/tags" Target="../tags/tag453.xml"/><Relationship Id="rId1" Type="http://schemas.openxmlformats.org/officeDocument/2006/relationships/tags" Target="../tags/tag449.xml"/></Relationships>
</file>

<file path=ppt/slides/_rels/slide58.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image" Target="../media/image148.wmf"/><Relationship Id="rId5" Type="http://schemas.openxmlformats.org/officeDocument/2006/relationships/tags" Target="../tags/tag458.xml"/><Relationship Id="rId4" Type="http://schemas.openxmlformats.org/officeDocument/2006/relationships/image" Target="../media/image6.png"/><Relationship Id="rId3" Type="http://schemas.openxmlformats.org/officeDocument/2006/relationships/tags" Target="../tags/tag457.xml"/><Relationship Id="rId2" Type="http://schemas.openxmlformats.org/officeDocument/2006/relationships/image" Target="../media/image5.png"/><Relationship Id="rId11" Type="http://schemas.openxmlformats.org/officeDocument/2006/relationships/slideLayout" Target="../slideLayouts/slideLayout109.xml"/><Relationship Id="rId10" Type="http://schemas.openxmlformats.org/officeDocument/2006/relationships/tags" Target="../tags/tag462.xml"/><Relationship Id="rId1" Type="http://schemas.openxmlformats.org/officeDocument/2006/relationships/tags" Target="../tags/tag456.xml"/></Relationships>
</file>

<file path=ppt/slides/_rels/slide59.xml.rels><?xml version="1.0" encoding="UTF-8" standalone="yes"?>
<Relationships xmlns="http://schemas.openxmlformats.org/package/2006/relationships"><Relationship Id="rId9" Type="http://schemas.openxmlformats.org/officeDocument/2006/relationships/image" Target="../media/image150.wmf"/><Relationship Id="rId8" Type="http://schemas.openxmlformats.org/officeDocument/2006/relationships/oleObject" Target="../embeddings/oleObject141.bin"/><Relationship Id="rId7" Type="http://schemas.openxmlformats.org/officeDocument/2006/relationships/image" Target="../media/image149.wmf"/><Relationship Id="rId6" Type="http://schemas.openxmlformats.org/officeDocument/2006/relationships/oleObject" Target="../embeddings/oleObject140.bin"/><Relationship Id="rId5" Type="http://schemas.openxmlformats.org/officeDocument/2006/relationships/tags" Target="../tags/tag465.xml"/><Relationship Id="rId4" Type="http://schemas.openxmlformats.org/officeDocument/2006/relationships/image" Target="../media/image6.png"/><Relationship Id="rId33" Type="http://schemas.openxmlformats.org/officeDocument/2006/relationships/vmlDrawing" Target="../drawings/vmlDrawing24.vml"/><Relationship Id="rId32" Type="http://schemas.openxmlformats.org/officeDocument/2006/relationships/slideLayout" Target="../slideLayouts/slideLayout109.xml"/><Relationship Id="rId31" Type="http://schemas.openxmlformats.org/officeDocument/2006/relationships/tags" Target="../tags/tag477.xml"/><Relationship Id="rId30" Type="http://schemas.openxmlformats.org/officeDocument/2006/relationships/tags" Target="../tags/tag476.xml"/><Relationship Id="rId3" Type="http://schemas.openxmlformats.org/officeDocument/2006/relationships/tags" Target="../tags/tag464.xml"/><Relationship Id="rId29" Type="http://schemas.openxmlformats.org/officeDocument/2006/relationships/tags" Target="../tags/tag475.xml"/><Relationship Id="rId28" Type="http://schemas.openxmlformats.org/officeDocument/2006/relationships/tags" Target="../tags/tag474.xml"/><Relationship Id="rId27" Type="http://schemas.openxmlformats.org/officeDocument/2006/relationships/tags" Target="../tags/tag473.xml"/><Relationship Id="rId26" Type="http://schemas.openxmlformats.org/officeDocument/2006/relationships/image" Target="../media/image155.wmf"/><Relationship Id="rId25" Type="http://schemas.openxmlformats.org/officeDocument/2006/relationships/oleObject" Target="../embeddings/oleObject146.bin"/><Relationship Id="rId24" Type="http://schemas.openxmlformats.org/officeDocument/2006/relationships/tags" Target="../tags/tag472.xml"/><Relationship Id="rId23" Type="http://schemas.openxmlformats.org/officeDocument/2006/relationships/tags" Target="../tags/tag471.xml"/><Relationship Id="rId22" Type="http://schemas.openxmlformats.org/officeDocument/2006/relationships/tags" Target="../tags/tag470.xml"/><Relationship Id="rId21" Type="http://schemas.openxmlformats.org/officeDocument/2006/relationships/tags" Target="../tags/tag469.xml"/><Relationship Id="rId20" Type="http://schemas.openxmlformats.org/officeDocument/2006/relationships/tags" Target="../tags/tag468.xml"/><Relationship Id="rId2" Type="http://schemas.openxmlformats.org/officeDocument/2006/relationships/image" Target="../media/image5.png"/><Relationship Id="rId19" Type="http://schemas.openxmlformats.org/officeDocument/2006/relationships/tags" Target="../tags/tag467.xml"/><Relationship Id="rId18" Type="http://schemas.openxmlformats.org/officeDocument/2006/relationships/tags" Target="../tags/tag466.xml"/><Relationship Id="rId17" Type="http://schemas.openxmlformats.org/officeDocument/2006/relationships/image" Target="../media/image154.wmf"/><Relationship Id="rId16" Type="http://schemas.openxmlformats.org/officeDocument/2006/relationships/oleObject" Target="../embeddings/oleObject145.bin"/><Relationship Id="rId15" Type="http://schemas.openxmlformats.org/officeDocument/2006/relationships/image" Target="../media/image153.wmf"/><Relationship Id="rId14" Type="http://schemas.openxmlformats.org/officeDocument/2006/relationships/oleObject" Target="../embeddings/oleObject144.bin"/><Relationship Id="rId13" Type="http://schemas.openxmlformats.org/officeDocument/2006/relationships/image" Target="../media/image152.wmf"/><Relationship Id="rId12" Type="http://schemas.openxmlformats.org/officeDocument/2006/relationships/oleObject" Target="../embeddings/oleObject143.bin"/><Relationship Id="rId11" Type="http://schemas.openxmlformats.org/officeDocument/2006/relationships/image" Target="../media/image151.wmf"/><Relationship Id="rId10" Type="http://schemas.openxmlformats.org/officeDocument/2006/relationships/oleObject" Target="../embeddings/oleObject142.bin"/><Relationship Id="rId1" Type="http://schemas.openxmlformats.org/officeDocument/2006/relationships/tags" Target="../tags/tag46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image" Target="../media/image6.png"/><Relationship Id="rId3" Type="http://schemas.openxmlformats.org/officeDocument/2006/relationships/tags" Target="../tags/tag146.xml"/><Relationship Id="rId2" Type="http://schemas.openxmlformats.org/officeDocument/2006/relationships/image" Target="../media/image5.png"/><Relationship Id="rId1" Type="http://schemas.openxmlformats.org/officeDocument/2006/relationships/tags" Target="../tags/tag145.xml"/></Relationships>
</file>

<file path=ppt/slides/_rels/slide60.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image" Target="../media/image6.png"/><Relationship Id="rId3" Type="http://schemas.openxmlformats.org/officeDocument/2006/relationships/tags" Target="../tags/tag479.xml"/><Relationship Id="rId24" Type="http://schemas.openxmlformats.org/officeDocument/2006/relationships/vmlDrawing" Target="../drawings/vmlDrawing25.vml"/><Relationship Id="rId23" Type="http://schemas.openxmlformats.org/officeDocument/2006/relationships/slideLayout" Target="../slideLayouts/slideLayout109.xml"/><Relationship Id="rId22" Type="http://schemas.openxmlformats.org/officeDocument/2006/relationships/tags" Target="../tags/tag491.xml"/><Relationship Id="rId21" Type="http://schemas.openxmlformats.org/officeDocument/2006/relationships/image" Target="../media/image158.wmf"/><Relationship Id="rId20" Type="http://schemas.openxmlformats.org/officeDocument/2006/relationships/oleObject" Target="../embeddings/oleObject149.bin"/><Relationship Id="rId2" Type="http://schemas.openxmlformats.org/officeDocument/2006/relationships/image" Target="../media/image5.png"/><Relationship Id="rId19" Type="http://schemas.openxmlformats.org/officeDocument/2006/relationships/tags" Target="../tags/tag490.xml"/><Relationship Id="rId18" Type="http://schemas.openxmlformats.org/officeDocument/2006/relationships/image" Target="../media/image157.wmf"/><Relationship Id="rId17" Type="http://schemas.openxmlformats.org/officeDocument/2006/relationships/oleObject" Target="../embeddings/oleObject148.bin"/><Relationship Id="rId16" Type="http://schemas.openxmlformats.org/officeDocument/2006/relationships/image" Target="../media/image156.wmf"/><Relationship Id="rId15" Type="http://schemas.openxmlformats.org/officeDocument/2006/relationships/oleObject" Target="../embeddings/oleObject147.bin"/><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tags" Target="../tags/tag478.xml"/></Relationships>
</file>

<file path=ppt/slides/_rels/slide61.xml.rels><?xml version="1.0" encoding="UTF-8" standalone="yes"?>
<Relationships xmlns="http://schemas.openxmlformats.org/package/2006/relationships"><Relationship Id="rId9" Type="http://schemas.openxmlformats.org/officeDocument/2006/relationships/tags" Target="../tags/tag498.xml"/><Relationship Id="rId8" Type="http://schemas.openxmlformats.org/officeDocument/2006/relationships/tags" Target="../tags/tag497.xml"/><Relationship Id="rId7" Type="http://schemas.openxmlformats.org/officeDocument/2006/relationships/tags" Target="../tags/tag496.xml"/><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image" Target="../media/image6.png"/><Relationship Id="rId3" Type="http://schemas.openxmlformats.org/officeDocument/2006/relationships/tags" Target="../tags/tag493.xml"/><Relationship Id="rId21" Type="http://schemas.openxmlformats.org/officeDocument/2006/relationships/vmlDrawing" Target="../drawings/vmlDrawing26.vml"/><Relationship Id="rId20" Type="http://schemas.openxmlformats.org/officeDocument/2006/relationships/slideLayout" Target="../slideLayouts/slideLayout109.xml"/><Relationship Id="rId2" Type="http://schemas.openxmlformats.org/officeDocument/2006/relationships/image" Target="../media/image5.png"/><Relationship Id="rId19" Type="http://schemas.openxmlformats.org/officeDocument/2006/relationships/tags" Target="../tags/tag504.xml"/><Relationship Id="rId18" Type="http://schemas.openxmlformats.org/officeDocument/2006/relationships/image" Target="../media/image160.wmf"/><Relationship Id="rId17" Type="http://schemas.openxmlformats.org/officeDocument/2006/relationships/oleObject" Target="../embeddings/oleObject151.bin"/><Relationship Id="rId16" Type="http://schemas.openxmlformats.org/officeDocument/2006/relationships/tags" Target="../tags/tag503.xml"/><Relationship Id="rId15" Type="http://schemas.openxmlformats.org/officeDocument/2006/relationships/image" Target="../media/image159.wmf"/><Relationship Id="rId14" Type="http://schemas.openxmlformats.org/officeDocument/2006/relationships/oleObject" Target="../embeddings/oleObject150.bin"/><Relationship Id="rId13" Type="http://schemas.openxmlformats.org/officeDocument/2006/relationships/tags" Target="../tags/tag502.xml"/><Relationship Id="rId12" Type="http://schemas.openxmlformats.org/officeDocument/2006/relationships/tags" Target="../tags/tag501.xml"/><Relationship Id="rId11" Type="http://schemas.openxmlformats.org/officeDocument/2006/relationships/tags" Target="../tags/tag500.xml"/><Relationship Id="rId10" Type="http://schemas.openxmlformats.org/officeDocument/2006/relationships/tags" Target="../tags/tag499.xml"/><Relationship Id="rId1" Type="http://schemas.openxmlformats.org/officeDocument/2006/relationships/tags" Target="../tags/tag492.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509.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image" Target="../media/image6.png"/><Relationship Id="rId3" Type="http://schemas.openxmlformats.org/officeDocument/2006/relationships/tags" Target="../tags/tag506.xml"/><Relationship Id="rId2" Type="http://schemas.openxmlformats.org/officeDocument/2006/relationships/image" Target="../media/image5.png"/><Relationship Id="rId1" Type="http://schemas.openxmlformats.org/officeDocument/2006/relationships/tags" Target="../tags/tag505.xml"/></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image" Target="../media/image6.png"/><Relationship Id="rId3" Type="http://schemas.openxmlformats.org/officeDocument/2006/relationships/tags" Target="../tags/tag511.xml"/><Relationship Id="rId2" Type="http://schemas.openxmlformats.org/officeDocument/2006/relationships/image" Target="../media/image5.png"/><Relationship Id="rId1" Type="http://schemas.openxmlformats.org/officeDocument/2006/relationships/tags" Target="../tags/tag51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09.xml"/><Relationship Id="rId1" Type="http://schemas.openxmlformats.org/officeDocument/2006/relationships/image" Target="../media/image16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09.xml"/><Relationship Id="rId1" Type="http://schemas.openxmlformats.org/officeDocument/2006/relationships/image" Target="../media/image16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image" Target="../media/image164.png"/><Relationship Id="rId1" Type="http://schemas.openxmlformats.org/officeDocument/2006/relationships/image" Target="../media/image163.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518.xml"/><Relationship Id="rId6" Type="http://schemas.openxmlformats.org/officeDocument/2006/relationships/tags" Target="../tags/tag517.xml"/><Relationship Id="rId5" Type="http://schemas.openxmlformats.org/officeDocument/2006/relationships/tags" Target="../tags/tag516.xml"/><Relationship Id="rId4" Type="http://schemas.openxmlformats.org/officeDocument/2006/relationships/image" Target="../media/image6.png"/><Relationship Id="rId3" Type="http://schemas.openxmlformats.org/officeDocument/2006/relationships/tags" Target="../tags/tag515.xml"/><Relationship Id="rId2" Type="http://schemas.openxmlformats.org/officeDocument/2006/relationships/image" Target="../media/image5.png"/><Relationship Id="rId1" Type="http://schemas.openxmlformats.org/officeDocument/2006/relationships/tags" Target="../tags/tag514.xml"/></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6.png"/><Relationship Id="rId3" Type="http://schemas.openxmlformats.org/officeDocument/2006/relationships/tags" Target="../tags/tag520.xml"/><Relationship Id="rId2" Type="http://schemas.openxmlformats.org/officeDocument/2006/relationships/image" Target="../media/image5.png"/><Relationship Id="rId1" Type="http://schemas.openxmlformats.org/officeDocument/2006/relationships/tags" Target="../tags/tag519.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528.xml"/><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image" Target="../media/image6.png"/><Relationship Id="rId3" Type="http://schemas.openxmlformats.org/officeDocument/2006/relationships/tags" Target="../tags/tag525.xml"/><Relationship Id="rId2" Type="http://schemas.openxmlformats.org/officeDocument/2006/relationships/image" Target="../media/image5.png"/><Relationship Id="rId1" Type="http://schemas.openxmlformats.org/officeDocument/2006/relationships/tags" Target="../tags/tag52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image" Target="../media/image6.png"/><Relationship Id="rId3" Type="http://schemas.openxmlformats.org/officeDocument/2006/relationships/tags" Target="../tags/tag150.xml"/><Relationship Id="rId2" Type="http://schemas.openxmlformats.org/officeDocument/2006/relationships/image" Target="../media/image5.png"/><Relationship Id="rId1" Type="http://schemas.openxmlformats.org/officeDocument/2006/relationships/tags" Target="../tags/tag149.xml"/></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image" Target="../media/image6.png"/><Relationship Id="rId3" Type="http://schemas.openxmlformats.org/officeDocument/2006/relationships/tags" Target="../tags/tag530.xml"/><Relationship Id="rId2" Type="http://schemas.openxmlformats.org/officeDocument/2006/relationships/image" Target="../media/image5.png"/><Relationship Id="rId1" Type="http://schemas.openxmlformats.org/officeDocument/2006/relationships/tags" Target="../tags/tag529.xml"/></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65.wmf"/><Relationship Id="rId7" Type="http://schemas.openxmlformats.org/officeDocument/2006/relationships/oleObject" Target="../embeddings/oleObject152.bin"/><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image" Target="../media/image6.png"/><Relationship Id="rId3" Type="http://schemas.openxmlformats.org/officeDocument/2006/relationships/tags" Target="../tags/tag535.xml"/><Relationship Id="rId22" Type="http://schemas.openxmlformats.org/officeDocument/2006/relationships/vmlDrawing" Target="../drawings/vmlDrawing27.vml"/><Relationship Id="rId21" Type="http://schemas.openxmlformats.org/officeDocument/2006/relationships/slideLayout" Target="../slideLayouts/slideLayout109.xml"/><Relationship Id="rId20" Type="http://schemas.openxmlformats.org/officeDocument/2006/relationships/tags" Target="../tags/tag541.xml"/><Relationship Id="rId2" Type="http://schemas.openxmlformats.org/officeDocument/2006/relationships/image" Target="../media/image5.png"/><Relationship Id="rId19" Type="http://schemas.openxmlformats.org/officeDocument/2006/relationships/tags" Target="../tags/tag540.xml"/><Relationship Id="rId18" Type="http://schemas.openxmlformats.org/officeDocument/2006/relationships/tags" Target="../tags/tag539.xml"/><Relationship Id="rId17" Type="http://schemas.openxmlformats.org/officeDocument/2006/relationships/image" Target="../media/image169.wmf"/><Relationship Id="rId16" Type="http://schemas.openxmlformats.org/officeDocument/2006/relationships/oleObject" Target="../embeddings/oleObject156.bin"/><Relationship Id="rId15" Type="http://schemas.openxmlformats.org/officeDocument/2006/relationships/image" Target="../media/image168.wmf"/><Relationship Id="rId14" Type="http://schemas.openxmlformats.org/officeDocument/2006/relationships/oleObject" Target="../embeddings/oleObject155.bin"/><Relationship Id="rId13" Type="http://schemas.openxmlformats.org/officeDocument/2006/relationships/tags" Target="../tags/tag538.xml"/><Relationship Id="rId12" Type="http://schemas.openxmlformats.org/officeDocument/2006/relationships/image" Target="../media/image167.wmf"/><Relationship Id="rId11" Type="http://schemas.openxmlformats.org/officeDocument/2006/relationships/oleObject" Target="../embeddings/oleObject154.bin"/><Relationship Id="rId10" Type="http://schemas.openxmlformats.org/officeDocument/2006/relationships/image" Target="../media/image166.wmf"/><Relationship Id="rId1" Type="http://schemas.openxmlformats.org/officeDocument/2006/relationships/tags" Target="../tags/tag534.xml"/></Relationships>
</file>

<file path=ppt/slides/_rels/slide72.xml.rels><?xml version="1.0" encoding="UTF-8" standalone="yes"?>
<Relationships xmlns="http://schemas.openxmlformats.org/package/2006/relationships"><Relationship Id="rId9" Type="http://schemas.openxmlformats.org/officeDocument/2006/relationships/tags" Target="../tags/tag548.xml"/><Relationship Id="rId8" Type="http://schemas.openxmlformats.org/officeDocument/2006/relationships/tags" Target="../tags/tag547.xml"/><Relationship Id="rId7" Type="http://schemas.openxmlformats.org/officeDocument/2006/relationships/tags" Target="../tags/tag546.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image" Target="../media/image6.png"/><Relationship Id="rId3" Type="http://schemas.openxmlformats.org/officeDocument/2006/relationships/tags" Target="../tags/tag543.xml"/><Relationship Id="rId26" Type="http://schemas.openxmlformats.org/officeDocument/2006/relationships/vmlDrawing" Target="../drawings/vmlDrawing28.vml"/><Relationship Id="rId25" Type="http://schemas.openxmlformats.org/officeDocument/2006/relationships/slideLayout" Target="../slideLayouts/slideLayout109.xml"/><Relationship Id="rId24" Type="http://schemas.openxmlformats.org/officeDocument/2006/relationships/tags" Target="../tags/tag555.xml"/><Relationship Id="rId23" Type="http://schemas.openxmlformats.org/officeDocument/2006/relationships/image" Target="../media/image173.wmf"/><Relationship Id="rId22" Type="http://schemas.openxmlformats.org/officeDocument/2006/relationships/oleObject" Target="../embeddings/oleObject160.bin"/><Relationship Id="rId21" Type="http://schemas.openxmlformats.org/officeDocument/2006/relationships/image" Target="../media/image172.wmf"/><Relationship Id="rId20" Type="http://schemas.openxmlformats.org/officeDocument/2006/relationships/oleObject" Target="../embeddings/oleObject159.bin"/><Relationship Id="rId2" Type="http://schemas.openxmlformats.org/officeDocument/2006/relationships/image" Target="../media/image5.png"/><Relationship Id="rId19" Type="http://schemas.openxmlformats.org/officeDocument/2006/relationships/tags" Target="../tags/tag554.xml"/><Relationship Id="rId18" Type="http://schemas.openxmlformats.org/officeDocument/2006/relationships/image" Target="../media/image171.wmf"/><Relationship Id="rId17" Type="http://schemas.openxmlformats.org/officeDocument/2006/relationships/oleObject" Target="../embeddings/oleObject158.bin"/><Relationship Id="rId16" Type="http://schemas.openxmlformats.org/officeDocument/2006/relationships/image" Target="../media/image170.wmf"/><Relationship Id="rId15" Type="http://schemas.openxmlformats.org/officeDocument/2006/relationships/oleObject" Target="../embeddings/oleObject157.bin"/><Relationship Id="rId14" Type="http://schemas.openxmlformats.org/officeDocument/2006/relationships/tags" Target="../tags/tag553.xml"/><Relationship Id="rId13" Type="http://schemas.openxmlformats.org/officeDocument/2006/relationships/tags" Target="../tags/tag552.xml"/><Relationship Id="rId12" Type="http://schemas.openxmlformats.org/officeDocument/2006/relationships/tags" Target="../tags/tag551.xml"/><Relationship Id="rId11" Type="http://schemas.openxmlformats.org/officeDocument/2006/relationships/tags" Target="../tags/tag550.xml"/><Relationship Id="rId10" Type="http://schemas.openxmlformats.org/officeDocument/2006/relationships/tags" Target="../tags/tag549.xml"/><Relationship Id="rId1" Type="http://schemas.openxmlformats.org/officeDocument/2006/relationships/tags" Target="../tags/tag542.xml"/></Relationships>
</file>

<file path=ppt/slides/_rels/slide73.xml.rels><?xml version="1.0" encoding="UTF-8" standalone="yes"?>
<Relationships xmlns="http://schemas.openxmlformats.org/package/2006/relationships"><Relationship Id="rId9" Type="http://schemas.openxmlformats.org/officeDocument/2006/relationships/tags" Target="../tags/tag562.xml"/><Relationship Id="rId8" Type="http://schemas.openxmlformats.org/officeDocument/2006/relationships/tags" Target="../tags/tag561.xml"/><Relationship Id="rId7" Type="http://schemas.openxmlformats.org/officeDocument/2006/relationships/tags" Target="../tags/tag560.xml"/><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image" Target="../media/image6.png"/><Relationship Id="rId3" Type="http://schemas.openxmlformats.org/officeDocument/2006/relationships/tags" Target="../tags/tag557.xml"/><Relationship Id="rId26" Type="http://schemas.openxmlformats.org/officeDocument/2006/relationships/vmlDrawing" Target="../drawings/vmlDrawing29.vml"/><Relationship Id="rId25" Type="http://schemas.openxmlformats.org/officeDocument/2006/relationships/slideLayout" Target="../slideLayouts/slideLayout109.xml"/><Relationship Id="rId24" Type="http://schemas.openxmlformats.org/officeDocument/2006/relationships/tags" Target="../tags/tag567.xml"/><Relationship Id="rId23" Type="http://schemas.openxmlformats.org/officeDocument/2006/relationships/image" Target="../media/image181.wmf"/><Relationship Id="rId22" Type="http://schemas.openxmlformats.org/officeDocument/2006/relationships/image" Target="../media/image180.wmf"/><Relationship Id="rId21" Type="http://schemas.openxmlformats.org/officeDocument/2006/relationships/image" Target="../media/image179.wmf"/><Relationship Id="rId20" Type="http://schemas.openxmlformats.org/officeDocument/2006/relationships/image" Target="../media/image178.wmf"/><Relationship Id="rId2" Type="http://schemas.openxmlformats.org/officeDocument/2006/relationships/image" Target="../media/image5.png"/><Relationship Id="rId19" Type="http://schemas.openxmlformats.org/officeDocument/2006/relationships/image" Target="../media/image177.wmf"/><Relationship Id="rId18" Type="http://schemas.openxmlformats.org/officeDocument/2006/relationships/image" Target="../media/image176.wmf"/><Relationship Id="rId17" Type="http://schemas.openxmlformats.org/officeDocument/2006/relationships/image" Target="../media/image175.wmf"/><Relationship Id="rId16" Type="http://schemas.openxmlformats.org/officeDocument/2006/relationships/oleObject" Target="../embeddings/oleObject162.bin"/><Relationship Id="rId15" Type="http://schemas.openxmlformats.org/officeDocument/2006/relationships/image" Target="../media/image174.wmf"/><Relationship Id="rId14" Type="http://schemas.openxmlformats.org/officeDocument/2006/relationships/oleObject" Target="../embeddings/oleObject161.bin"/><Relationship Id="rId13" Type="http://schemas.openxmlformats.org/officeDocument/2006/relationships/tags" Target="../tags/tag566.xml"/><Relationship Id="rId12" Type="http://schemas.openxmlformats.org/officeDocument/2006/relationships/tags" Target="../tags/tag565.xml"/><Relationship Id="rId11" Type="http://schemas.openxmlformats.org/officeDocument/2006/relationships/tags" Target="../tags/tag564.xml"/><Relationship Id="rId10" Type="http://schemas.openxmlformats.org/officeDocument/2006/relationships/tags" Target="../tags/tag563.xml"/><Relationship Id="rId1" Type="http://schemas.openxmlformats.org/officeDocument/2006/relationships/tags" Target="../tags/tag556.xml"/></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109.xml"/><Relationship Id="rId6" Type="http://schemas.openxmlformats.org/officeDocument/2006/relationships/tags" Target="../tags/tag569.xml"/><Relationship Id="rId5" Type="http://schemas.openxmlformats.org/officeDocument/2006/relationships/image" Target="../media/image184.wmf"/><Relationship Id="rId4" Type="http://schemas.openxmlformats.org/officeDocument/2006/relationships/oleObject" Target="../embeddings/oleObject163.bin"/><Relationship Id="rId3" Type="http://schemas.openxmlformats.org/officeDocument/2006/relationships/tags" Target="../tags/tag568.xml"/><Relationship Id="rId2" Type="http://schemas.openxmlformats.org/officeDocument/2006/relationships/image" Target="../media/image183.wmf"/><Relationship Id="rId1" Type="http://schemas.openxmlformats.org/officeDocument/2006/relationships/image" Target="../media/image182.wmf"/></Relationships>
</file>

<file path=ppt/slides/_rels/slide75.xml.rels><?xml version="1.0" encoding="UTF-8" standalone="yes"?>
<Relationships xmlns="http://schemas.openxmlformats.org/package/2006/relationships"><Relationship Id="rId9" Type="http://schemas.openxmlformats.org/officeDocument/2006/relationships/tags" Target="../tags/tag576.xml"/><Relationship Id="rId8" Type="http://schemas.openxmlformats.org/officeDocument/2006/relationships/tags" Target="../tags/tag575.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tags" Target="../tags/tag572.xml"/><Relationship Id="rId4" Type="http://schemas.openxmlformats.org/officeDocument/2006/relationships/image" Target="../media/image6.png"/><Relationship Id="rId3" Type="http://schemas.openxmlformats.org/officeDocument/2006/relationships/tags" Target="../tags/tag571.xml"/><Relationship Id="rId24" Type="http://schemas.openxmlformats.org/officeDocument/2006/relationships/vmlDrawing" Target="../drawings/vmlDrawing31.vml"/><Relationship Id="rId23" Type="http://schemas.openxmlformats.org/officeDocument/2006/relationships/slideLayout" Target="../slideLayouts/slideLayout109.xml"/><Relationship Id="rId22" Type="http://schemas.openxmlformats.org/officeDocument/2006/relationships/tags" Target="../tags/tag581.xml"/><Relationship Id="rId21" Type="http://schemas.openxmlformats.org/officeDocument/2006/relationships/image" Target="../media/image188.wmf"/><Relationship Id="rId20" Type="http://schemas.openxmlformats.org/officeDocument/2006/relationships/oleObject" Target="../embeddings/oleObject167.bin"/><Relationship Id="rId2" Type="http://schemas.openxmlformats.org/officeDocument/2006/relationships/image" Target="../media/image5.png"/><Relationship Id="rId19" Type="http://schemas.openxmlformats.org/officeDocument/2006/relationships/image" Target="../media/image187.wmf"/><Relationship Id="rId18" Type="http://schemas.openxmlformats.org/officeDocument/2006/relationships/oleObject" Target="../embeddings/oleObject166.bin"/><Relationship Id="rId17" Type="http://schemas.openxmlformats.org/officeDocument/2006/relationships/image" Target="../media/image186.wmf"/><Relationship Id="rId16" Type="http://schemas.openxmlformats.org/officeDocument/2006/relationships/oleObject" Target="../embeddings/oleObject165.bin"/><Relationship Id="rId15" Type="http://schemas.openxmlformats.org/officeDocument/2006/relationships/image" Target="../media/image185.wmf"/><Relationship Id="rId14" Type="http://schemas.openxmlformats.org/officeDocument/2006/relationships/oleObject" Target="../embeddings/oleObject164.bin"/><Relationship Id="rId13" Type="http://schemas.openxmlformats.org/officeDocument/2006/relationships/tags" Target="../tags/tag580.xml"/><Relationship Id="rId12" Type="http://schemas.openxmlformats.org/officeDocument/2006/relationships/tags" Target="../tags/tag579.xml"/><Relationship Id="rId11" Type="http://schemas.openxmlformats.org/officeDocument/2006/relationships/tags" Target="../tags/tag578.xml"/><Relationship Id="rId10" Type="http://schemas.openxmlformats.org/officeDocument/2006/relationships/tags" Target="../tags/tag577.xml"/><Relationship Id="rId1" Type="http://schemas.openxmlformats.org/officeDocument/2006/relationships/tags" Target="../tags/tag570.xml"/></Relationships>
</file>

<file path=ppt/slides/_rels/slide76.xml.rels><?xml version="1.0" encoding="UTF-8" standalone="yes"?>
<Relationships xmlns="http://schemas.openxmlformats.org/package/2006/relationships"><Relationship Id="rId9" Type="http://schemas.openxmlformats.org/officeDocument/2006/relationships/tags" Target="../tags/tag588.xml"/><Relationship Id="rId8" Type="http://schemas.openxmlformats.org/officeDocument/2006/relationships/tags" Target="../tags/tag587.xml"/><Relationship Id="rId7" Type="http://schemas.openxmlformats.org/officeDocument/2006/relationships/tags" Target="../tags/tag586.xml"/><Relationship Id="rId6" Type="http://schemas.openxmlformats.org/officeDocument/2006/relationships/tags" Target="../tags/tag585.xml"/><Relationship Id="rId5" Type="http://schemas.openxmlformats.org/officeDocument/2006/relationships/tags" Target="../tags/tag584.xml"/><Relationship Id="rId4" Type="http://schemas.openxmlformats.org/officeDocument/2006/relationships/image" Target="../media/image6.png"/><Relationship Id="rId30" Type="http://schemas.openxmlformats.org/officeDocument/2006/relationships/vmlDrawing" Target="../drawings/vmlDrawing32.vml"/><Relationship Id="rId3" Type="http://schemas.openxmlformats.org/officeDocument/2006/relationships/tags" Target="../tags/tag583.xml"/><Relationship Id="rId29" Type="http://schemas.openxmlformats.org/officeDocument/2006/relationships/slideLayout" Target="../slideLayouts/slideLayout109.xml"/><Relationship Id="rId28" Type="http://schemas.openxmlformats.org/officeDocument/2006/relationships/tags" Target="../tags/tag593.xml"/><Relationship Id="rId27" Type="http://schemas.openxmlformats.org/officeDocument/2006/relationships/tags" Target="../tags/tag592.xml"/><Relationship Id="rId26" Type="http://schemas.openxmlformats.org/officeDocument/2006/relationships/image" Target="../media/image195.wmf"/><Relationship Id="rId25" Type="http://schemas.openxmlformats.org/officeDocument/2006/relationships/oleObject" Target="../embeddings/oleObject174.bin"/><Relationship Id="rId24" Type="http://schemas.openxmlformats.org/officeDocument/2006/relationships/image" Target="../media/image194.wmf"/><Relationship Id="rId23" Type="http://schemas.openxmlformats.org/officeDocument/2006/relationships/oleObject" Target="../embeddings/oleObject173.bin"/><Relationship Id="rId22" Type="http://schemas.openxmlformats.org/officeDocument/2006/relationships/image" Target="../media/image193.wmf"/><Relationship Id="rId21" Type="http://schemas.openxmlformats.org/officeDocument/2006/relationships/oleObject" Target="../embeddings/oleObject172.bin"/><Relationship Id="rId20" Type="http://schemas.openxmlformats.org/officeDocument/2006/relationships/image" Target="../media/image192.wmf"/><Relationship Id="rId2" Type="http://schemas.openxmlformats.org/officeDocument/2006/relationships/image" Target="../media/image5.png"/><Relationship Id="rId19" Type="http://schemas.openxmlformats.org/officeDocument/2006/relationships/oleObject" Target="../embeddings/oleObject171.bin"/><Relationship Id="rId18" Type="http://schemas.openxmlformats.org/officeDocument/2006/relationships/image" Target="../media/image191.wmf"/><Relationship Id="rId17" Type="http://schemas.openxmlformats.org/officeDocument/2006/relationships/oleObject" Target="../embeddings/oleObject170.bin"/><Relationship Id="rId16" Type="http://schemas.openxmlformats.org/officeDocument/2006/relationships/image" Target="../media/image190.wmf"/><Relationship Id="rId15" Type="http://schemas.openxmlformats.org/officeDocument/2006/relationships/oleObject" Target="../embeddings/oleObject169.bin"/><Relationship Id="rId14" Type="http://schemas.openxmlformats.org/officeDocument/2006/relationships/image" Target="../media/image189.wmf"/><Relationship Id="rId13" Type="http://schemas.openxmlformats.org/officeDocument/2006/relationships/oleObject" Target="../embeddings/oleObject168.bin"/><Relationship Id="rId12" Type="http://schemas.openxmlformats.org/officeDocument/2006/relationships/tags" Target="../tags/tag591.xml"/><Relationship Id="rId11" Type="http://schemas.openxmlformats.org/officeDocument/2006/relationships/tags" Target="../tags/tag590.xml"/><Relationship Id="rId10" Type="http://schemas.openxmlformats.org/officeDocument/2006/relationships/tags" Target="../tags/tag589.xml"/><Relationship Id="rId1" Type="http://schemas.openxmlformats.org/officeDocument/2006/relationships/tags" Target="../tags/tag582.xml"/></Relationships>
</file>

<file path=ppt/slides/_rels/slide77.xml.rels><?xml version="1.0" encoding="UTF-8" standalone="yes"?>
<Relationships xmlns="http://schemas.openxmlformats.org/package/2006/relationships"><Relationship Id="rId9" Type="http://schemas.openxmlformats.org/officeDocument/2006/relationships/tags" Target="../tags/tag599.xml"/><Relationship Id="rId8" Type="http://schemas.openxmlformats.org/officeDocument/2006/relationships/image" Target="../media/image196.png"/><Relationship Id="rId7" Type="http://schemas.openxmlformats.org/officeDocument/2006/relationships/tags" Target="../tags/tag598.xml"/><Relationship Id="rId6" Type="http://schemas.openxmlformats.org/officeDocument/2006/relationships/tags" Target="../tags/tag597.xml"/><Relationship Id="rId5" Type="http://schemas.openxmlformats.org/officeDocument/2006/relationships/tags" Target="../tags/tag596.xml"/><Relationship Id="rId4" Type="http://schemas.openxmlformats.org/officeDocument/2006/relationships/image" Target="../media/image6.png"/><Relationship Id="rId3" Type="http://schemas.openxmlformats.org/officeDocument/2006/relationships/tags" Target="../tags/tag595.xml"/><Relationship Id="rId2" Type="http://schemas.openxmlformats.org/officeDocument/2006/relationships/image" Target="../media/image5.png"/><Relationship Id="rId10" Type="http://schemas.openxmlformats.org/officeDocument/2006/relationships/slideLayout" Target="../slideLayouts/slideLayout109.xml"/><Relationship Id="rId1" Type="http://schemas.openxmlformats.org/officeDocument/2006/relationships/tags" Target="../tags/tag594.xml"/></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604.xml"/><Relationship Id="rId6" Type="http://schemas.openxmlformats.org/officeDocument/2006/relationships/tags" Target="../tags/tag603.xml"/><Relationship Id="rId5" Type="http://schemas.openxmlformats.org/officeDocument/2006/relationships/tags" Target="../tags/tag602.xml"/><Relationship Id="rId4" Type="http://schemas.openxmlformats.org/officeDocument/2006/relationships/image" Target="../media/image6.png"/><Relationship Id="rId3" Type="http://schemas.openxmlformats.org/officeDocument/2006/relationships/tags" Target="../tags/tag601.xml"/><Relationship Id="rId2" Type="http://schemas.openxmlformats.org/officeDocument/2006/relationships/image" Target="../media/image5.png"/><Relationship Id="rId1" Type="http://schemas.openxmlformats.org/officeDocument/2006/relationships/tags" Target="../tags/tag600.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609.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image" Target="../media/image6.png"/><Relationship Id="rId3" Type="http://schemas.openxmlformats.org/officeDocument/2006/relationships/tags" Target="../tags/tag606.xml"/><Relationship Id="rId2" Type="http://schemas.openxmlformats.org/officeDocument/2006/relationships/image" Target="../media/image5.png"/><Relationship Id="rId1" Type="http://schemas.openxmlformats.org/officeDocument/2006/relationships/tags" Target="../tags/tag605.xml"/></Relationships>
</file>

<file path=ppt/slides/_rels/slide8.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image" Target="../media/image6.png"/><Relationship Id="rId3" Type="http://schemas.openxmlformats.org/officeDocument/2006/relationships/tags" Target="../tags/tag155.xml"/><Relationship Id="rId2" Type="http://schemas.openxmlformats.org/officeDocument/2006/relationships/image" Target="../media/image5.png"/><Relationship Id="rId10" Type="http://schemas.openxmlformats.org/officeDocument/2006/relationships/slideLayout" Target="../slideLayouts/slideLayout109.xml"/><Relationship Id="rId1" Type="http://schemas.openxmlformats.org/officeDocument/2006/relationships/tags" Target="../tags/tag154.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tags" Target="../tags/tag613.xml"/><Relationship Id="rId7" Type="http://schemas.openxmlformats.org/officeDocument/2006/relationships/image" Target="../media/image197.png"/><Relationship Id="rId6" Type="http://schemas.openxmlformats.org/officeDocument/2006/relationships/oleObject" Target="../embeddings/oleObject175.bin"/><Relationship Id="rId5" Type="http://schemas.openxmlformats.org/officeDocument/2006/relationships/tags" Target="../tags/tag612.xml"/><Relationship Id="rId4" Type="http://schemas.openxmlformats.org/officeDocument/2006/relationships/image" Target="../media/image6.png"/><Relationship Id="rId3" Type="http://schemas.openxmlformats.org/officeDocument/2006/relationships/tags" Target="../tags/tag611.xml"/><Relationship Id="rId2" Type="http://schemas.openxmlformats.org/officeDocument/2006/relationships/image" Target="../media/image5.png"/><Relationship Id="rId17" Type="http://schemas.openxmlformats.org/officeDocument/2006/relationships/vmlDrawing" Target="../drawings/vmlDrawing33.vml"/><Relationship Id="rId16" Type="http://schemas.openxmlformats.org/officeDocument/2006/relationships/slideLayout" Target="../slideLayouts/slideLayout109.xml"/><Relationship Id="rId15" Type="http://schemas.openxmlformats.org/officeDocument/2006/relationships/tags" Target="../tags/tag617.xml"/><Relationship Id="rId14" Type="http://schemas.openxmlformats.org/officeDocument/2006/relationships/tags" Target="../tags/tag616.xml"/><Relationship Id="rId13" Type="http://schemas.openxmlformats.org/officeDocument/2006/relationships/image" Target="../media/image68.png"/><Relationship Id="rId12" Type="http://schemas.openxmlformats.org/officeDocument/2006/relationships/tags" Target="../tags/tag615.xml"/><Relationship Id="rId11" Type="http://schemas.openxmlformats.org/officeDocument/2006/relationships/tags" Target="../tags/tag614.xml"/><Relationship Id="rId10" Type="http://schemas.openxmlformats.org/officeDocument/2006/relationships/image" Target="../media/image198.wmf"/><Relationship Id="rId1" Type="http://schemas.openxmlformats.org/officeDocument/2006/relationships/tags" Target="../tags/tag610.xml"/></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99.wmf"/><Relationship Id="rId7" Type="http://schemas.openxmlformats.org/officeDocument/2006/relationships/oleObject" Target="../embeddings/oleObject177.bin"/><Relationship Id="rId6" Type="http://schemas.openxmlformats.org/officeDocument/2006/relationships/tags" Target="../tags/tag621.xml"/><Relationship Id="rId5" Type="http://schemas.openxmlformats.org/officeDocument/2006/relationships/tags" Target="../tags/tag620.xml"/><Relationship Id="rId4" Type="http://schemas.openxmlformats.org/officeDocument/2006/relationships/image" Target="../media/image6.png"/><Relationship Id="rId3" Type="http://schemas.openxmlformats.org/officeDocument/2006/relationships/tags" Target="../tags/tag619.xml"/><Relationship Id="rId2" Type="http://schemas.openxmlformats.org/officeDocument/2006/relationships/image" Target="../media/image5.png"/><Relationship Id="rId19" Type="http://schemas.openxmlformats.org/officeDocument/2006/relationships/vmlDrawing" Target="../drawings/vmlDrawing34.vml"/><Relationship Id="rId18" Type="http://schemas.openxmlformats.org/officeDocument/2006/relationships/slideLayout" Target="../slideLayouts/slideLayout109.xml"/><Relationship Id="rId17" Type="http://schemas.openxmlformats.org/officeDocument/2006/relationships/tags" Target="../tags/tag622.xml"/><Relationship Id="rId16" Type="http://schemas.openxmlformats.org/officeDocument/2006/relationships/image" Target="../media/image203.wmf"/><Relationship Id="rId15" Type="http://schemas.openxmlformats.org/officeDocument/2006/relationships/oleObject" Target="../embeddings/oleObject181.bin"/><Relationship Id="rId14" Type="http://schemas.openxmlformats.org/officeDocument/2006/relationships/image" Target="../media/image202.wmf"/><Relationship Id="rId13" Type="http://schemas.openxmlformats.org/officeDocument/2006/relationships/oleObject" Target="../embeddings/oleObject180.bin"/><Relationship Id="rId12" Type="http://schemas.openxmlformats.org/officeDocument/2006/relationships/image" Target="../media/image201.wmf"/><Relationship Id="rId11" Type="http://schemas.openxmlformats.org/officeDocument/2006/relationships/oleObject" Target="../embeddings/oleObject179.bin"/><Relationship Id="rId10" Type="http://schemas.openxmlformats.org/officeDocument/2006/relationships/image" Target="../media/image200.wmf"/><Relationship Id="rId1" Type="http://schemas.openxmlformats.org/officeDocument/2006/relationships/tags" Target="../tags/tag618.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109.xml"/><Relationship Id="rId4" Type="http://schemas.openxmlformats.org/officeDocument/2006/relationships/tags" Target="../tags/tag623.xml"/><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slides/_rels/slide83.xml.rels><?xml version="1.0" encoding="UTF-8" standalone="yes"?>
<Relationships xmlns="http://schemas.openxmlformats.org/package/2006/relationships"><Relationship Id="rId9" Type="http://schemas.openxmlformats.org/officeDocument/2006/relationships/image" Target="../media/image208.wmf"/><Relationship Id="rId8" Type="http://schemas.openxmlformats.org/officeDocument/2006/relationships/oleObject" Target="../embeddings/oleObject183.bin"/><Relationship Id="rId7" Type="http://schemas.openxmlformats.org/officeDocument/2006/relationships/image" Target="../media/image207.wmf"/><Relationship Id="rId6" Type="http://schemas.openxmlformats.org/officeDocument/2006/relationships/oleObject" Target="../embeddings/oleObject182.bin"/><Relationship Id="rId5" Type="http://schemas.openxmlformats.org/officeDocument/2006/relationships/tags" Target="../tags/tag626.xml"/><Relationship Id="rId4" Type="http://schemas.openxmlformats.org/officeDocument/2006/relationships/image" Target="../media/image6.png"/><Relationship Id="rId3" Type="http://schemas.openxmlformats.org/officeDocument/2006/relationships/tags" Target="../tags/tag625.xml"/><Relationship Id="rId2" Type="http://schemas.openxmlformats.org/officeDocument/2006/relationships/image" Target="../media/image5.png"/><Relationship Id="rId13" Type="http://schemas.openxmlformats.org/officeDocument/2006/relationships/vmlDrawing" Target="../drawings/vmlDrawing35.vml"/><Relationship Id="rId12" Type="http://schemas.openxmlformats.org/officeDocument/2006/relationships/slideLayout" Target="../slideLayouts/slideLayout109.xml"/><Relationship Id="rId11" Type="http://schemas.openxmlformats.org/officeDocument/2006/relationships/tags" Target="../tags/tag628.xml"/><Relationship Id="rId10" Type="http://schemas.openxmlformats.org/officeDocument/2006/relationships/tags" Target="../tags/tag627.xml"/><Relationship Id="rId1" Type="http://schemas.openxmlformats.org/officeDocument/2006/relationships/tags" Target="../tags/tag624.xml"/></Relationships>
</file>

<file path=ppt/slides/_rels/slide84.xml.rels><?xml version="1.0" encoding="UTF-8" standalone="yes"?>
<Relationships xmlns="http://schemas.openxmlformats.org/package/2006/relationships"><Relationship Id="rId9" Type="http://schemas.openxmlformats.org/officeDocument/2006/relationships/image" Target="../media/image209.wmf"/><Relationship Id="rId8" Type="http://schemas.openxmlformats.org/officeDocument/2006/relationships/oleObject" Target="../embeddings/oleObject184.bin"/><Relationship Id="rId7" Type="http://schemas.openxmlformats.org/officeDocument/2006/relationships/tags" Target="../tags/tag633.xml"/><Relationship Id="rId6" Type="http://schemas.openxmlformats.org/officeDocument/2006/relationships/tags" Target="../tags/tag632.xml"/><Relationship Id="rId5" Type="http://schemas.openxmlformats.org/officeDocument/2006/relationships/tags" Target="../tags/tag631.xml"/><Relationship Id="rId4" Type="http://schemas.openxmlformats.org/officeDocument/2006/relationships/image" Target="../media/image6.png"/><Relationship Id="rId3" Type="http://schemas.openxmlformats.org/officeDocument/2006/relationships/tags" Target="../tags/tag630.xml"/><Relationship Id="rId2" Type="http://schemas.openxmlformats.org/officeDocument/2006/relationships/image" Target="../media/image5.png"/><Relationship Id="rId14" Type="http://schemas.openxmlformats.org/officeDocument/2006/relationships/vmlDrawing" Target="../drawings/vmlDrawing36.vml"/><Relationship Id="rId13" Type="http://schemas.openxmlformats.org/officeDocument/2006/relationships/slideLayout" Target="../slideLayouts/slideLayout91.xml"/><Relationship Id="rId12" Type="http://schemas.openxmlformats.org/officeDocument/2006/relationships/tags" Target="../tags/tag634.xml"/><Relationship Id="rId11" Type="http://schemas.openxmlformats.org/officeDocument/2006/relationships/image" Target="../media/image210.wmf"/><Relationship Id="rId10" Type="http://schemas.openxmlformats.org/officeDocument/2006/relationships/oleObject" Target="../embeddings/oleObject185.bin"/><Relationship Id="rId1" Type="http://schemas.openxmlformats.org/officeDocument/2006/relationships/tags" Target="../tags/tag629.xml"/></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186.bin"/><Relationship Id="rId8" Type="http://schemas.openxmlformats.org/officeDocument/2006/relationships/tags" Target="../tags/tag640.xml"/><Relationship Id="rId7" Type="http://schemas.openxmlformats.org/officeDocument/2006/relationships/tags" Target="../tags/tag639.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image" Target="../media/image6.png"/><Relationship Id="rId3" Type="http://schemas.openxmlformats.org/officeDocument/2006/relationships/tags" Target="../tags/tag636.xml"/><Relationship Id="rId2" Type="http://schemas.openxmlformats.org/officeDocument/2006/relationships/image" Target="../media/image5.png"/><Relationship Id="rId19" Type="http://schemas.openxmlformats.org/officeDocument/2006/relationships/vmlDrawing" Target="../drawings/vmlDrawing37.vml"/><Relationship Id="rId18" Type="http://schemas.openxmlformats.org/officeDocument/2006/relationships/slideLayout" Target="../slideLayouts/slideLayout109.xml"/><Relationship Id="rId17" Type="http://schemas.openxmlformats.org/officeDocument/2006/relationships/tags" Target="../tags/tag641.xml"/><Relationship Id="rId16" Type="http://schemas.openxmlformats.org/officeDocument/2006/relationships/image" Target="../media/image214.wmf"/><Relationship Id="rId15" Type="http://schemas.openxmlformats.org/officeDocument/2006/relationships/oleObject" Target="../embeddings/oleObject189.bin"/><Relationship Id="rId14" Type="http://schemas.openxmlformats.org/officeDocument/2006/relationships/image" Target="../media/image213.wmf"/><Relationship Id="rId13" Type="http://schemas.openxmlformats.org/officeDocument/2006/relationships/oleObject" Target="../embeddings/oleObject188.bin"/><Relationship Id="rId12" Type="http://schemas.openxmlformats.org/officeDocument/2006/relationships/image" Target="../media/image212.wmf"/><Relationship Id="rId11" Type="http://schemas.openxmlformats.org/officeDocument/2006/relationships/oleObject" Target="../embeddings/oleObject187.bin"/><Relationship Id="rId10" Type="http://schemas.openxmlformats.org/officeDocument/2006/relationships/image" Target="../media/image211.wmf"/><Relationship Id="rId1" Type="http://schemas.openxmlformats.org/officeDocument/2006/relationships/tags" Target="../tags/tag635.xml"/></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190.bin"/><Relationship Id="rId8" Type="http://schemas.openxmlformats.org/officeDocument/2006/relationships/tags" Target="../tags/tag647.xml"/><Relationship Id="rId7" Type="http://schemas.openxmlformats.org/officeDocument/2006/relationships/tags" Target="../tags/tag646.xml"/><Relationship Id="rId6" Type="http://schemas.openxmlformats.org/officeDocument/2006/relationships/tags" Target="../tags/tag645.xml"/><Relationship Id="rId5" Type="http://schemas.openxmlformats.org/officeDocument/2006/relationships/tags" Target="../tags/tag644.xml"/><Relationship Id="rId4" Type="http://schemas.openxmlformats.org/officeDocument/2006/relationships/image" Target="../media/image6.png"/><Relationship Id="rId3" Type="http://schemas.openxmlformats.org/officeDocument/2006/relationships/tags" Target="../tags/tag643.xml"/><Relationship Id="rId2" Type="http://schemas.openxmlformats.org/officeDocument/2006/relationships/image" Target="../media/image5.png"/><Relationship Id="rId13" Type="http://schemas.openxmlformats.org/officeDocument/2006/relationships/vmlDrawing" Target="../drawings/vmlDrawing38.vml"/><Relationship Id="rId12" Type="http://schemas.openxmlformats.org/officeDocument/2006/relationships/slideLayout" Target="../slideLayouts/slideLayout109.xml"/><Relationship Id="rId11" Type="http://schemas.openxmlformats.org/officeDocument/2006/relationships/tags" Target="../tags/tag648.xml"/><Relationship Id="rId10" Type="http://schemas.openxmlformats.org/officeDocument/2006/relationships/image" Target="../media/image215.wmf"/><Relationship Id="rId1" Type="http://schemas.openxmlformats.org/officeDocument/2006/relationships/tags" Target="../tags/tag642.xml"/></Relationships>
</file>

<file path=ppt/slides/_rels/slide87.xml.rels><?xml version="1.0" encoding="UTF-8" standalone="yes"?>
<Relationships xmlns="http://schemas.openxmlformats.org/package/2006/relationships"><Relationship Id="rId9" Type="http://schemas.openxmlformats.org/officeDocument/2006/relationships/image" Target="../media/image216.png"/><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image" Target="../media/image6.png"/><Relationship Id="rId3" Type="http://schemas.openxmlformats.org/officeDocument/2006/relationships/tags" Target="../tags/tag650.xml"/><Relationship Id="rId2" Type="http://schemas.openxmlformats.org/officeDocument/2006/relationships/image" Target="../media/image5.png"/><Relationship Id="rId11" Type="http://schemas.openxmlformats.org/officeDocument/2006/relationships/slideLayout" Target="../slideLayouts/slideLayout91.xml"/><Relationship Id="rId10" Type="http://schemas.openxmlformats.org/officeDocument/2006/relationships/tags" Target="../tags/tag655.xml"/><Relationship Id="rId1" Type="http://schemas.openxmlformats.org/officeDocument/2006/relationships/tags" Target="../tags/tag649.xml"/></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tags" Target="../tags/tag661.xml"/><Relationship Id="rId7" Type="http://schemas.openxmlformats.org/officeDocument/2006/relationships/tags" Target="../tags/tag660.xml"/><Relationship Id="rId6" Type="http://schemas.openxmlformats.org/officeDocument/2006/relationships/tags" Target="../tags/tag659.xml"/><Relationship Id="rId5" Type="http://schemas.openxmlformats.org/officeDocument/2006/relationships/tags" Target="../tags/tag658.xml"/><Relationship Id="rId4" Type="http://schemas.openxmlformats.org/officeDocument/2006/relationships/image" Target="../media/image6.png"/><Relationship Id="rId3" Type="http://schemas.openxmlformats.org/officeDocument/2006/relationships/tags" Target="../tags/tag657.xml"/><Relationship Id="rId2" Type="http://schemas.openxmlformats.org/officeDocument/2006/relationships/image" Target="../media/image5.png"/><Relationship Id="rId1" Type="http://schemas.openxmlformats.org/officeDocument/2006/relationships/tags" Target="../tags/tag656.xml"/></Relationships>
</file>

<file path=ppt/slides/_rels/slide89.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665.xml"/><Relationship Id="rId5" Type="http://schemas.openxmlformats.org/officeDocument/2006/relationships/tags" Target="../tags/tag664.xml"/><Relationship Id="rId4" Type="http://schemas.openxmlformats.org/officeDocument/2006/relationships/image" Target="../media/image6.png"/><Relationship Id="rId3" Type="http://schemas.openxmlformats.org/officeDocument/2006/relationships/tags" Target="../tags/tag663.xml"/><Relationship Id="rId2" Type="http://schemas.openxmlformats.org/officeDocument/2006/relationships/image" Target="../media/image5.png"/><Relationship Id="rId1" Type="http://schemas.openxmlformats.org/officeDocument/2006/relationships/tags" Target="../tags/tag66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image" Target="../media/image6.png"/><Relationship Id="rId3" Type="http://schemas.openxmlformats.org/officeDocument/2006/relationships/tags" Target="../tags/tag162.xml"/><Relationship Id="rId2" Type="http://schemas.openxmlformats.org/officeDocument/2006/relationships/image" Target="../media/image5.png"/><Relationship Id="rId1" Type="http://schemas.openxmlformats.org/officeDocument/2006/relationships/tags" Target="../tags/tag161.xml"/></Relationships>
</file>

<file path=ppt/slides/_rels/slide90.xml.rels><?xml version="1.0" encoding="UTF-8" standalone="yes"?>
<Relationships xmlns="http://schemas.openxmlformats.org/package/2006/relationships"><Relationship Id="rId8" Type="http://schemas.openxmlformats.org/officeDocument/2006/relationships/slideLayout" Target="../slideLayouts/slideLayout109.xml"/><Relationship Id="rId7" Type="http://schemas.openxmlformats.org/officeDocument/2006/relationships/tags" Target="../tags/tag670.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image" Target="../media/image6.png"/><Relationship Id="rId3" Type="http://schemas.openxmlformats.org/officeDocument/2006/relationships/tags" Target="../tags/tag667.xml"/><Relationship Id="rId2" Type="http://schemas.openxmlformats.org/officeDocument/2006/relationships/image" Target="../media/image5.png"/><Relationship Id="rId1" Type="http://schemas.openxmlformats.org/officeDocument/2006/relationships/tags" Target="../tags/tag666.xml"/></Relationships>
</file>

<file path=ppt/slides/_rels/slide91.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image" Target="../media/image6.png"/><Relationship Id="rId3" Type="http://schemas.openxmlformats.org/officeDocument/2006/relationships/tags" Target="../tags/tag672.xml"/><Relationship Id="rId2" Type="http://schemas.openxmlformats.org/officeDocument/2006/relationships/image" Target="../media/image5.png"/><Relationship Id="rId1" Type="http://schemas.openxmlformats.org/officeDocument/2006/relationships/tags" Target="../tags/tag671.xml"/></Relationships>
</file>

<file path=ppt/slides/_rels/slide92.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6.png"/><Relationship Id="rId3" Type="http://schemas.openxmlformats.org/officeDocument/2006/relationships/tags" Target="../tags/tag676.xml"/><Relationship Id="rId2" Type="http://schemas.openxmlformats.org/officeDocument/2006/relationships/image" Target="../media/image5.png"/><Relationship Id="rId1" Type="http://schemas.openxmlformats.org/officeDocument/2006/relationships/tags" Target="../tags/tag675.xml"/></Relationships>
</file>

<file path=ppt/slides/_rels/slide93.xml.rels><?xml version="1.0" encoding="UTF-8" standalone="yes"?>
<Relationships xmlns="http://schemas.openxmlformats.org/package/2006/relationships"><Relationship Id="rId7" Type="http://schemas.openxmlformats.org/officeDocument/2006/relationships/slideLayout" Target="../slideLayouts/slideLayout109.xml"/><Relationship Id="rId6" Type="http://schemas.openxmlformats.org/officeDocument/2006/relationships/tags" Target="../tags/tag682.xml"/><Relationship Id="rId5" Type="http://schemas.openxmlformats.org/officeDocument/2006/relationships/tags" Target="../tags/tag681.xml"/><Relationship Id="rId4" Type="http://schemas.openxmlformats.org/officeDocument/2006/relationships/image" Target="../media/image6.png"/><Relationship Id="rId3" Type="http://schemas.openxmlformats.org/officeDocument/2006/relationships/tags" Target="../tags/tag680.xml"/><Relationship Id="rId2" Type="http://schemas.openxmlformats.org/officeDocument/2006/relationships/image" Target="../media/image5.png"/><Relationship Id="rId1" Type="http://schemas.openxmlformats.org/officeDocument/2006/relationships/tags" Target="../tags/tag679.xml"/></Relationships>
</file>

<file path=ppt/slides/_rels/slide94.xml.rels><?xml version="1.0" encoding="UTF-8" standalone="yes"?>
<Relationships xmlns="http://schemas.openxmlformats.org/package/2006/relationships"><Relationship Id="rId9" Type="http://schemas.openxmlformats.org/officeDocument/2006/relationships/tags" Target="../tags/tag689.xml"/><Relationship Id="rId8" Type="http://schemas.openxmlformats.org/officeDocument/2006/relationships/tags" Target="../tags/tag688.xml"/><Relationship Id="rId7" Type="http://schemas.openxmlformats.org/officeDocument/2006/relationships/tags" Target="../tags/tag687.xml"/><Relationship Id="rId6" Type="http://schemas.openxmlformats.org/officeDocument/2006/relationships/tags" Target="../tags/tag686.xml"/><Relationship Id="rId5" Type="http://schemas.openxmlformats.org/officeDocument/2006/relationships/tags" Target="../tags/tag685.xml"/><Relationship Id="rId4" Type="http://schemas.openxmlformats.org/officeDocument/2006/relationships/image" Target="../media/image6.png"/><Relationship Id="rId3" Type="http://schemas.openxmlformats.org/officeDocument/2006/relationships/tags" Target="../tags/tag684.xml"/><Relationship Id="rId2" Type="http://schemas.openxmlformats.org/officeDocument/2006/relationships/image" Target="../media/image5.png"/><Relationship Id="rId12" Type="http://schemas.openxmlformats.org/officeDocument/2006/relationships/slideLayout" Target="../slideLayouts/slideLayout109.xml"/><Relationship Id="rId11" Type="http://schemas.openxmlformats.org/officeDocument/2006/relationships/tags" Target="../tags/tag691.xml"/><Relationship Id="rId10" Type="http://schemas.openxmlformats.org/officeDocument/2006/relationships/tags" Target="../tags/tag690.xml"/><Relationship Id="rId1" Type="http://schemas.openxmlformats.org/officeDocument/2006/relationships/tags" Target="../tags/tag683.xml"/></Relationships>
</file>

<file path=ppt/slides/_rels/slide95.xml.rels><?xml version="1.0" encoding="UTF-8" standalone="yes"?>
<Relationships xmlns="http://schemas.openxmlformats.org/package/2006/relationships"><Relationship Id="rId9" Type="http://schemas.openxmlformats.org/officeDocument/2006/relationships/tags" Target="../tags/tag698.xml"/><Relationship Id="rId8" Type="http://schemas.openxmlformats.org/officeDocument/2006/relationships/tags" Target="../tags/tag697.xml"/><Relationship Id="rId7" Type="http://schemas.openxmlformats.org/officeDocument/2006/relationships/tags" Target="../tags/tag696.xml"/><Relationship Id="rId6" Type="http://schemas.openxmlformats.org/officeDocument/2006/relationships/tags" Target="../tags/tag695.xml"/><Relationship Id="rId5" Type="http://schemas.openxmlformats.org/officeDocument/2006/relationships/tags" Target="../tags/tag694.xml"/><Relationship Id="rId4" Type="http://schemas.openxmlformats.org/officeDocument/2006/relationships/image" Target="../media/image6.png"/><Relationship Id="rId3" Type="http://schemas.openxmlformats.org/officeDocument/2006/relationships/tags" Target="../tags/tag693.xml"/><Relationship Id="rId2" Type="http://schemas.openxmlformats.org/officeDocument/2006/relationships/image" Target="../media/image5.png"/><Relationship Id="rId12" Type="http://schemas.openxmlformats.org/officeDocument/2006/relationships/slideLayout" Target="../slideLayouts/slideLayout109.xml"/><Relationship Id="rId11" Type="http://schemas.openxmlformats.org/officeDocument/2006/relationships/tags" Target="../tags/tag700.xml"/><Relationship Id="rId10" Type="http://schemas.openxmlformats.org/officeDocument/2006/relationships/tags" Target="../tags/tag699.xml"/><Relationship Id="rId1" Type="http://schemas.openxmlformats.org/officeDocument/2006/relationships/tags" Target="../tags/tag692.xml"/></Relationships>
</file>

<file path=ppt/slides/_rels/slide96.xml.rels><?xml version="1.0" encoding="UTF-8" standalone="yes"?>
<Relationships xmlns="http://schemas.openxmlformats.org/package/2006/relationships"><Relationship Id="rId9" Type="http://schemas.openxmlformats.org/officeDocument/2006/relationships/tags" Target="../tags/tag707.xml"/><Relationship Id="rId8" Type="http://schemas.openxmlformats.org/officeDocument/2006/relationships/tags" Target="../tags/tag706.xml"/><Relationship Id="rId7" Type="http://schemas.openxmlformats.org/officeDocument/2006/relationships/tags" Target="../tags/tag705.xml"/><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image" Target="../media/image6.png"/><Relationship Id="rId3" Type="http://schemas.openxmlformats.org/officeDocument/2006/relationships/tags" Target="../tags/tag702.xml"/><Relationship Id="rId2" Type="http://schemas.openxmlformats.org/officeDocument/2006/relationships/image" Target="../media/image5.png"/><Relationship Id="rId12" Type="http://schemas.openxmlformats.org/officeDocument/2006/relationships/slideLayout" Target="../slideLayouts/slideLayout109.xml"/><Relationship Id="rId11" Type="http://schemas.openxmlformats.org/officeDocument/2006/relationships/tags" Target="../tags/tag709.xml"/><Relationship Id="rId10" Type="http://schemas.openxmlformats.org/officeDocument/2006/relationships/tags" Target="../tags/tag708.xml"/><Relationship Id="rId1" Type="http://schemas.openxmlformats.org/officeDocument/2006/relationships/tags" Target="../tags/tag701.xml"/></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217.wmf"/><Relationship Id="rId7" Type="http://schemas.openxmlformats.org/officeDocument/2006/relationships/oleObject" Target="../embeddings/oleObject191.bin"/><Relationship Id="rId6" Type="http://schemas.openxmlformats.org/officeDocument/2006/relationships/tags" Target="../tags/tag713.xml"/><Relationship Id="rId5" Type="http://schemas.openxmlformats.org/officeDocument/2006/relationships/tags" Target="../tags/tag712.xml"/><Relationship Id="rId4" Type="http://schemas.openxmlformats.org/officeDocument/2006/relationships/image" Target="../media/image6.png"/><Relationship Id="rId3" Type="http://schemas.openxmlformats.org/officeDocument/2006/relationships/tags" Target="../tags/tag711.xml"/><Relationship Id="rId2" Type="http://schemas.openxmlformats.org/officeDocument/2006/relationships/image" Target="../media/image5.png"/><Relationship Id="rId17" Type="http://schemas.openxmlformats.org/officeDocument/2006/relationships/vmlDrawing" Target="../drawings/vmlDrawing39.vml"/><Relationship Id="rId16" Type="http://schemas.openxmlformats.org/officeDocument/2006/relationships/slideLayout" Target="../slideLayouts/slideLayout109.xml"/><Relationship Id="rId15" Type="http://schemas.openxmlformats.org/officeDocument/2006/relationships/tags" Target="../tags/tag716.xml"/><Relationship Id="rId14" Type="http://schemas.openxmlformats.org/officeDocument/2006/relationships/tags" Target="../tags/tag715.xml"/><Relationship Id="rId13" Type="http://schemas.openxmlformats.org/officeDocument/2006/relationships/tags" Target="../tags/tag714.xml"/><Relationship Id="rId12" Type="http://schemas.openxmlformats.org/officeDocument/2006/relationships/image" Target="../media/image219.wmf"/><Relationship Id="rId11" Type="http://schemas.openxmlformats.org/officeDocument/2006/relationships/oleObject" Target="../embeddings/oleObject193.bin"/><Relationship Id="rId10" Type="http://schemas.openxmlformats.org/officeDocument/2006/relationships/image" Target="../media/image218.wmf"/><Relationship Id="rId1" Type="http://schemas.openxmlformats.org/officeDocument/2006/relationships/tags" Target="../tags/tag710.xml"/></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204.wmf"/><Relationship Id="rId7" Type="http://schemas.openxmlformats.org/officeDocument/2006/relationships/oleObject" Target="../embeddings/oleObject194.bin"/><Relationship Id="rId6" Type="http://schemas.openxmlformats.org/officeDocument/2006/relationships/tags" Target="../tags/tag720.xml"/><Relationship Id="rId5" Type="http://schemas.openxmlformats.org/officeDocument/2006/relationships/tags" Target="../tags/tag719.xml"/><Relationship Id="rId4" Type="http://schemas.openxmlformats.org/officeDocument/2006/relationships/image" Target="../media/image6.png"/><Relationship Id="rId3" Type="http://schemas.openxmlformats.org/officeDocument/2006/relationships/tags" Target="../tags/tag718.xml"/><Relationship Id="rId2" Type="http://schemas.openxmlformats.org/officeDocument/2006/relationships/image" Target="../media/image5.png"/><Relationship Id="rId16" Type="http://schemas.openxmlformats.org/officeDocument/2006/relationships/vmlDrawing" Target="../drawings/vmlDrawing40.vml"/><Relationship Id="rId15" Type="http://schemas.openxmlformats.org/officeDocument/2006/relationships/slideLayout" Target="../slideLayouts/slideLayout109.xml"/><Relationship Id="rId14" Type="http://schemas.openxmlformats.org/officeDocument/2006/relationships/tags" Target="../tags/tag722.xml"/><Relationship Id="rId13" Type="http://schemas.openxmlformats.org/officeDocument/2006/relationships/image" Target="../media/image220.wmf"/><Relationship Id="rId12" Type="http://schemas.openxmlformats.org/officeDocument/2006/relationships/oleObject" Target="../embeddings/oleObject196.bin"/><Relationship Id="rId11" Type="http://schemas.openxmlformats.org/officeDocument/2006/relationships/tags" Target="../tags/tag721.xml"/><Relationship Id="rId10" Type="http://schemas.openxmlformats.org/officeDocument/2006/relationships/image" Target="../media/image205.wmf"/><Relationship Id="rId1" Type="http://schemas.openxmlformats.org/officeDocument/2006/relationships/tags" Target="../tags/tag717.xml"/></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197.bin"/><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6.png"/><Relationship Id="rId3" Type="http://schemas.openxmlformats.org/officeDocument/2006/relationships/tags" Target="../tags/tag724.xml"/><Relationship Id="rId2" Type="http://schemas.openxmlformats.org/officeDocument/2006/relationships/image" Target="../media/image5.png"/><Relationship Id="rId19" Type="http://schemas.openxmlformats.org/officeDocument/2006/relationships/vmlDrawing" Target="../drawings/vmlDrawing41.vml"/><Relationship Id="rId18" Type="http://schemas.openxmlformats.org/officeDocument/2006/relationships/slideLayout" Target="../slideLayouts/slideLayout109.xml"/><Relationship Id="rId17" Type="http://schemas.openxmlformats.org/officeDocument/2006/relationships/tags" Target="../tags/tag731.xml"/><Relationship Id="rId16" Type="http://schemas.openxmlformats.org/officeDocument/2006/relationships/image" Target="../media/image223.wmf"/><Relationship Id="rId15" Type="http://schemas.openxmlformats.org/officeDocument/2006/relationships/oleObject" Target="../embeddings/oleObject199.bin"/><Relationship Id="rId14" Type="http://schemas.openxmlformats.org/officeDocument/2006/relationships/tags" Target="../tags/tag730.xml"/><Relationship Id="rId13" Type="http://schemas.openxmlformats.org/officeDocument/2006/relationships/tags" Target="../tags/tag729.xml"/><Relationship Id="rId12" Type="http://schemas.openxmlformats.org/officeDocument/2006/relationships/image" Target="../media/image222.wmf"/><Relationship Id="rId11" Type="http://schemas.openxmlformats.org/officeDocument/2006/relationships/oleObject" Target="../embeddings/oleObject198.bin"/><Relationship Id="rId10" Type="http://schemas.openxmlformats.org/officeDocument/2006/relationships/image" Target="../media/image221.wmf"/><Relationship Id="rId1" Type="http://schemas.openxmlformats.org/officeDocument/2006/relationships/tags" Target="../tags/tag7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sz="quarter" idx="9"/>
            <p:custDataLst>
              <p:tags r:id="rId1"/>
            </p:custDataLst>
          </p:nvPr>
        </p:nvSpPr>
        <p:spPr>
          <a:xfrm>
            <a:off x="923925" y="4797425"/>
            <a:ext cx="3576638" cy="863600"/>
          </a:xfrm>
          <a:solidFill>
            <a:schemeClr val="tx2">
              <a:lumMod val="75000"/>
            </a:schemeClr>
          </a:solidFill>
        </p:spPr>
        <p:txBody>
          <a:bodyPr wrap="square" lIns="90170" tIns="46990" rIns="90170" bIns="46990" numCol="1" anchor="t" anchorCtr="0" compatLnSpc="1">
            <a:normAutofit/>
          </a:bodyPr>
          <a:lstStyle/>
          <a:p>
            <a:pPr marL="0" marR="0" lvl="0" indent="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1100" b="0" i="0" u="none" strike="noStrike" kern="1200" cap="none" spc="15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rPr>
              <a:t>教材</a:t>
            </a:r>
            <a:r>
              <a:rPr kumimoji="0" lang="zh-CN" altLang="en-US" sz="11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rPr>
              <a:t>：</a:t>
            </a:r>
            <a:endParaRPr kumimoji="0" lang="en-US" altLang="zh-CN" sz="11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endParaRPr>
          </a:p>
          <a:p>
            <a:pPr marL="0" marR="0" lvl="0" indent="0" algn="l" defTabSz="685800" rtl="0" eaLnBrk="1" fontAlgn="auto" latinLnBrk="0" hangingPunct="1">
              <a:lnSpc>
                <a:spcPct val="130000"/>
              </a:lnSpc>
              <a:spcBef>
                <a:spcPts val="0"/>
              </a:spcBef>
              <a:spcAft>
                <a:spcPts val="1000"/>
              </a:spcAft>
              <a:buClrTx/>
              <a:buSzTx/>
              <a:buFont typeface="Arial" panose="020B0604020202020204" pitchFamily="34" charset="0"/>
              <a:buNone/>
              <a:defRPr/>
            </a:pPr>
            <a:r>
              <a:rPr kumimoji="0" lang="zh-CN" altLang="en-US" sz="10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rPr>
              <a:t>王</a:t>
            </a:r>
            <a:r>
              <a:rPr kumimoji="0" lang="zh-CN" altLang="en-US" sz="1000" b="0" i="0" u="none" strike="noStrike" kern="1200" cap="none" spc="15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rPr>
              <a:t>万良《人工智能导论》（</a:t>
            </a:r>
            <a:r>
              <a:rPr kumimoji="0" lang="zh-CN" altLang="en-US" sz="10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rPr>
              <a:t>第</a:t>
            </a:r>
            <a:r>
              <a:rPr kumimoji="0" lang="en-US" altLang="zh-CN" sz="10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rPr>
              <a:t>5</a:t>
            </a:r>
            <a:r>
              <a:rPr kumimoji="0" lang="zh-CN" altLang="en-US" sz="1000" b="0" i="0" u="none" strike="noStrike" kern="1200" cap="none" spc="150" normalizeH="0" baseline="0" noProof="1" smtClean="0">
                <a:ln>
                  <a:noFill/>
                </a:ln>
                <a:solidFill>
                  <a:schemeClr val="lt1"/>
                </a:solidFill>
                <a:effectLst/>
                <a:uLnTx/>
                <a:uFillTx/>
                <a:latin typeface="Arial" panose="020B0604020202020204" pitchFamily="34" charset="0"/>
                <a:ea typeface="微软雅黑" panose="020B0503020204020204" pitchFamily="34" charset="-122"/>
                <a:cs typeface="+mn-cs"/>
              </a:rPr>
              <a:t>版）高等教育出版社</a:t>
            </a:r>
            <a:endParaRPr kumimoji="0" lang="zh-CN" altLang="en-US" sz="1000" b="0" i="0" u="none" strike="noStrike" kern="1200" cap="none" spc="15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endParaRPr>
          </a:p>
        </p:txBody>
      </p:sp>
      <p:sp>
        <p:nvSpPr>
          <p:cNvPr id="5" name="标题 4"/>
          <p:cNvSpPr>
            <a:spLocks noGrp="1"/>
          </p:cNvSpPr>
          <p:nvPr>
            <p:ph type="ctrTitle" idx="2"/>
            <p:custDataLst>
              <p:tags r:id="rId2"/>
            </p:custDataLst>
          </p:nvPr>
        </p:nvSpPr>
        <p:spPr>
          <a:xfrm>
            <a:off x="914400" y="3076575"/>
            <a:ext cx="4146550" cy="939800"/>
          </a:xfrm>
        </p:spPr>
        <p:txBody>
          <a:bodyPr vert="horz" wrap="square" lIns="0" tIns="0" rIns="0" bIns="0" numCol="1" rtlCol="0" anchor="b" anchorCtr="0" compatLnSpc="1">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a:ln>
                  <a:noFill/>
                </a:ln>
                <a:solidFill>
                  <a:schemeClr val="accent1"/>
                </a:solidFill>
                <a:effectLst/>
                <a:uLnTx/>
                <a:uFillTx/>
                <a:latin typeface="Arial" panose="020B0604020202020204" pitchFamily="34" charset="0"/>
                <a:ea typeface="汉仪旗黑-85S" pitchFamily="18" charset="-122"/>
                <a:cs typeface="+mj-cs"/>
                <a:sym typeface="+mn-ea"/>
              </a:rPr>
              <a:t>第 4 章   </a:t>
            </a:r>
            <a:br>
              <a:rPr kumimoji="0" lang="zh-CN" altLang="en-US" sz="3600" b="1" i="0" u="none" strike="noStrike" kern="1200" cap="none" spc="600" normalizeH="0" baseline="0" noProof="0">
                <a:ln>
                  <a:noFill/>
                </a:ln>
                <a:solidFill>
                  <a:schemeClr val="accent1"/>
                </a:solidFill>
                <a:effectLst/>
                <a:uLnTx/>
                <a:uFillTx/>
                <a:latin typeface="Arial" panose="020B0604020202020204" pitchFamily="34" charset="0"/>
                <a:ea typeface="汉仪旗黑-85S" pitchFamily="18" charset="-122"/>
                <a:cs typeface="+mj-cs"/>
                <a:sym typeface="+mn-ea"/>
              </a:rPr>
            </a:br>
            <a:r>
              <a:rPr kumimoji="0" lang="zh-CN" altLang="en-US" sz="3600" b="1" i="0" u="none" strike="noStrike" kern="1200" cap="none" spc="600" normalizeH="0" baseline="0" noProof="0">
                <a:ln>
                  <a:noFill/>
                </a:ln>
                <a:solidFill>
                  <a:schemeClr val="accent1"/>
                </a:solidFill>
                <a:effectLst/>
                <a:uLnTx/>
                <a:uFillTx/>
                <a:latin typeface="Arial" panose="020B0604020202020204" pitchFamily="34" charset="0"/>
                <a:ea typeface="汉仪旗黑-85S" pitchFamily="18" charset="-122"/>
                <a:cs typeface="+mj-cs"/>
                <a:sym typeface="+mn-ea"/>
              </a:rPr>
              <a:t>不确定性推理方法</a:t>
            </a:r>
            <a:endParaRPr kumimoji="0" lang="zh-CN" altLang="en-US" sz="3600" b="1" i="0" u="none" strike="noStrike" kern="1200" cap="none" spc="600" normalizeH="0" baseline="0" noProof="0">
              <a:ln>
                <a:noFill/>
              </a:ln>
              <a:solidFill>
                <a:schemeClr val="accent1"/>
              </a:solidFill>
              <a:effectLst/>
              <a:uLnTx/>
              <a:uFillTx/>
              <a:latin typeface="Arial" panose="020B0604020202020204" pitchFamily="34" charset="0"/>
              <a:ea typeface="汉仪旗黑-85S" pitchFamily="18" charset="-122"/>
              <a:cs typeface="+mj-cs"/>
              <a:sym typeface="+mn-ea"/>
            </a:endParaRPr>
          </a:p>
        </p:txBody>
      </p:sp>
    </p:spTree>
    <p:custDataLst>
      <p:tags r:id="rId3"/>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553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553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554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554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65542" name="Rectangle 3"/>
          <p:cNvSpPr>
            <a:spLocks noGrp="1" noChangeArrowheads="1"/>
          </p:cNvSpPr>
          <p:nvPr>
            <p:ph idx="9"/>
            <p:custDataLst>
              <p:tags r:id="rId5"/>
            </p:custDataLst>
          </p:nvPr>
        </p:nvSpPr>
        <p:spPr>
          <a:xfrm>
            <a:off x="539750" y="908050"/>
            <a:ext cx="8353425"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4.1  不确定性推理的基本概念 </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4.2  可信度方法</a:t>
            </a:r>
            <a:endParaRPr kumimoji="0" lang="en-US" altLang="zh-CN" sz="3000" b="1" i="0" u="none" strike="noStrike" kern="1200" cap="none" spc="15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  证据理论</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  模糊推理方法 </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077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077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077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770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57702" name="Rectangle 3"/>
          <p:cNvSpPr>
            <a:spLocks noGrp="1" noChangeArrowheads="1"/>
          </p:cNvSpPr>
          <p:nvPr>
            <p:ph idx="9"/>
            <p:custDataLst>
              <p:tags r:id="rId5"/>
            </p:custDataLst>
          </p:nvPr>
        </p:nvSpPr>
        <p:spPr>
          <a:xfrm>
            <a:off x="250825" y="908050"/>
            <a:ext cx="8435975" cy="6921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  简单模糊推理  </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60775" name="Group 27"/>
          <p:cNvGrpSpPr/>
          <p:nvPr/>
        </p:nvGrpSpPr>
        <p:grpSpPr>
          <a:xfrm>
            <a:off x="250825" y="1717675"/>
            <a:ext cx="8534400" cy="2292350"/>
            <a:chOff x="192" y="2448"/>
            <a:chExt cx="5376" cy="1444"/>
          </a:xfrm>
        </p:grpSpPr>
        <p:sp>
          <p:nvSpPr>
            <p:cNvPr id="160776" name="Text Box 21"/>
            <p:cNvSpPr txBox="1"/>
            <p:nvPr>
              <p:custDataLst>
                <p:tags r:id="rId6"/>
              </p:custDataLst>
            </p:nvPr>
          </p:nvSpPr>
          <p:spPr>
            <a:xfrm>
              <a:off x="192" y="2448"/>
              <a:ext cx="5376" cy="144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fontAlgn="b" hangingPunct="1">
                <a:lnSpc>
                  <a:spcPct val="10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控制规则库的</a:t>
              </a:r>
              <a:r>
                <a:rPr lang="en-US" altLang="zh-CN" sz="2600" b="1" i="1" dirty="0">
                  <a:solidFill>
                    <a:srgbClr val="000000"/>
                  </a:solidFill>
                  <a:latin typeface="微软雅黑" panose="020B0503020204020204" pitchFamily="34" charset="-122"/>
                </a:rPr>
                <a:t>N </a:t>
              </a:r>
              <a:r>
                <a:rPr lang="en-US" altLang="en-US" sz="2600" b="1" dirty="0">
                  <a:solidFill>
                    <a:srgbClr val="000000"/>
                  </a:solidFill>
                  <a:latin typeface="微软雅黑" panose="020B0503020204020204" pitchFamily="34" charset="-122"/>
                </a:rPr>
                <a:t>条规则有</a:t>
              </a:r>
              <a:r>
                <a:rPr lang="en-US" altLang="zh-CN" sz="2600" b="1" i="1" dirty="0">
                  <a:solidFill>
                    <a:srgbClr val="000000"/>
                  </a:solidFill>
                  <a:latin typeface="微软雅黑" panose="020B0503020204020204" pitchFamily="34" charset="-122"/>
                </a:rPr>
                <a:t>N </a:t>
              </a:r>
              <a:r>
                <a:rPr lang="en-US" altLang="en-US" sz="2600" b="1" dirty="0">
                  <a:solidFill>
                    <a:srgbClr val="000000"/>
                  </a:solidFill>
                  <a:latin typeface="微软雅黑" panose="020B0503020204020204" pitchFamily="34" charset="-122"/>
                </a:rPr>
                <a:t>个模糊关系：</a:t>
              </a:r>
              <a:endParaRPr lang="en-US" altLang="en-US" sz="2600" b="1" dirty="0">
                <a:solidFill>
                  <a:srgbClr val="000000"/>
                </a:solidFill>
                <a:latin typeface="微软雅黑" panose="020B0503020204020204" pitchFamily="34" charset="-122"/>
              </a:endParaRPr>
            </a:p>
            <a:p>
              <a:pPr marL="0" lvl="0" indent="0" algn="just" defTabSz="914400" eaLnBrk="1" fontAlgn="b" hangingPunct="1">
                <a:lnSpc>
                  <a:spcPct val="100000"/>
                </a:lnSpc>
                <a:spcBef>
                  <a:spcPct val="5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对于整个系统的全部控制规则所对应的模糊关系</a:t>
              </a:r>
              <a:r>
                <a:rPr lang="en-US" altLang="zh-CN" sz="2600" b="1" i="1" dirty="0">
                  <a:solidFill>
                    <a:srgbClr val="000000"/>
                  </a:solidFill>
                  <a:latin typeface="微软雅黑" panose="020B0503020204020204" pitchFamily="34" charset="-122"/>
                </a:rPr>
                <a:t>R</a:t>
              </a:r>
              <a:r>
                <a:rPr lang="en-US" altLang="en-US" sz="2600" b="1" dirty="0">
                  <a:solidFill>
                    <a:srgbClr val="000000"/>
                  </a:solidFill>
                  <a:latin typeface="微软雅黑" panose="020B0503020204020204" pitchFamily="34" charset="-122"/>
                </a:rPr>
                <a:t>：</a:t>
              </a:r>
              <a:endParaRPr lang="en-US" altLang="en-US" sz="2600" b="1" dirty="0">
                <a:solidFill>
                  <a:srgbClr val="000000"/>
                </a:solidFill>
                <a:latin typeface="微软雅黑" panose="020B0503020204020204" pitchFamily="34" charset="-122"/>
              </a:endParaRPr>
            </a:p>
            <a:p>
              <a:pPr marL="0" lvl="0" indent="0" algn="just" defTabSz="914400" eaLnBrk="1" fontAlgn="b" hangingPunct="1">
                <a:lnSpc>
                  <a:spcPct val="100000"/>
                </a:lnSpc>
                <a:spcBef>
                  <a:spcPct val="50000"/>
                </a:spcBef>
                <a:spcAft>
                  <a:spcPct val="0"/>
                </a:spcAft>
                <a:buClr>
                  <a:schemeClr val="accent2"/>
                </a:buClr>
                <a:buFont typeface="Wingdings" panose="05000000000000000000" pitchFamily="2" charset="2"/>
                <a:buNone/>
              </a:pPr>
              <a:endParaRPr lang="en-US" altLang="en-US" sz="26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600" dirty="0">
                <a:solidFill>
                  <a:srgbClr val="000000"/>
                </a:solidFill>
                <a:latin typeface="微软雅黑" panose="020B0503020204020204" pitchFamily="34" charset="-122"/>
              </a:endParaRPr>
            </a:p>
          </p:txBody>
        </p:sp>
        <p:graphicFrame>
          <p:nvGraphicFramePr>
            <p:cNvPr id="160777" name="Object 22"/>
            <p:cNvGraphicFramePr/>
            <p:nvPr/>
          </p:nvGraphicFramePr>
          <p:xfrm>
            <a:off x="4240" y="2496"/>
            <a:ext cx="1273" cy="288"/>
          </p:xfrm>
          <a:graphic>
            <a:graphicData uri="http://schemas.openxmlformats.org/presentationml/2006/ole">
              <mc:AlternateContent xmlns:mc="http://schemas.openxmlformats.org/markup-compatibility/2006">
                <mc:Choice xmlns:v="urn:schemas-microsoft-com:vml" Requires="v">
                  <p:oleObj spid="_x0000_s3263" name="" r:id="rId7" imgW="799465" imgH="228600" progId="Equation.3">
                    <p:embed/>
                  </p:oleObj>
                </mc:Choice>
                <mc:Fallback>
                  <p:oleObj name="" r:id="rId7" imgW="799465" imgH="228600" progId="Equation.3">
                    <p:embed/>
                    <p:pic>
                      <p:nvPicPr>
                        <p:cNvPr id="0" name="图片 3262"/>
                        <p:cNvPicPr/>
                        <p:nvPr/>
                      </p:nvPicPr>
                      <p:blipFill>
                        <a:blip r:embed="rId8"/>
                        <a:stretch>
                          <a:fillRect/>
                        </a:stretch>
                      </p:blipFill>
                      <p:spPr>
                        <a:xfrm>
                          <a:off x="4240" y="2496"/>
                          <a:ext cx="1273" cy="288"/>
                        </a:xfrm>
                        <a:prstGeom prst="rect">
                          <a:avLst/>
                        </a:prstGeom>
                        <a:noFill/>
                        <a:ln w="38100">
                          <a:noFill/>
                          <a:miter/>
                        </a:ln>
                      </p:spPr>
                    </p:pic>
                  </p:oleObj>
                </mc:Fallback>
              </mc:AlternateContent>
            </a:graphicData>
          </a:graphic>
        </p:graphicFrame>
        <p:graphicFrame>
          <p:nvGraphicFramePr>
            <p:cNvPr id="160778" name="Object 23"/>
            <p:cNvGraphicFramePr/>
            <p:nvPr/>
          </p:nvGraphicFramePr>
          <p:xfrm>
            <a:off x="1728" y="3168"/>
            <a:ext cx="2616" cy="672"/>
          </p:xfrm>
          <a:graphic>
            <a:graphicData uri="http://schemas.openxmlformats.org/presentationml/2006/ole">
              <mc:AlternateContent xmlns:mc="http://schemas.openxmlformats.org/markup-compatibility/2006">
                <mc:Choice xmlns:v="urn:schemas-microsoft-com:vml" Requires="v">
                  <p:oleObj spid="_x0000_s3264" name="" r:id="rId9" imgW="1675765" imgH="444500" progId="Equation.DSMT4">
                    <p:embed/>
                  </p:oleObj>
                </mc:Choice>
                <mc:Fallback>
                  <p:oleObj name="" r:id="rId9" imgW="1675765" imgH="444500" progId="Equation.DSMT4">
                    <p:embed/>
                    <p:pic>
                      <p:nvPicPr>
                        <p:cNvPr id="0" name="图片 3263"/>
                        <p:cNvPicPr/>
                        <p:nvPr/>
                      </p:nvPicPr>
                      <p:blipFill>
                        <a:blip r:embed="rId10"/>
                        <a:stretch>
                          <a:fillRect/>
                        </a:stretch>
                      </p:blipFill>
                      <p:spPr>
                        <a:xfrm>
                          <a:off x="1728" y="3168"/>
                          <a:ext cx="2616" cy="672"/>
                        </a:xfrm>
                        <a:prstGeom prst="rect">
                          <a:avLst/>
                        </a:prstGeom>
                        <a:noFill/>
                        <a:ln w="38100">
                          <a:noFill/>
                          <a:miter/>
                        </a:ln>
                      </p:spPr>
                    </p:pic>
                  </p:oleObj>
                </mc:Fallback>
              </mc:AlternateContent>
            </a:graphicData>
          </a:graphic>
        </p:graphicFrame>
      </p:grpSp>
    </p:spTree>
    <p:custDataLst>
      <p:tags r:id="rId11"/>
    </p:custData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1794" name="图片 7"/>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1795" name="图片 8"/>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179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 name="Group 20"/>
          <p:cNvGrpSpPr/>
          <p:nvPr/>
        </p:nvGrpSpPr>
        <p:grpSpPr>
          <a:xfrm>
            <a:off x="304800" y="3429000"/>
            <a:ext cx="8458200" cy="1692275"/>
            <a:chOff x="192" y="2160"/>
            <a:chExt cx="5328" cy="1066"/>
          </a:xfrm>
        </p:grpSpPr>
        <p:sp>
          <p:nvSpPr>
            <p:cNvPr id="161810" name="Text Box 5"/>
            <p:cNvSpPr txBox="1"/>
            <p:nvPr>
              <p:custDataLst>
                <p:tags r:id="rId5"/>
              </p:custDataLst>
            </p:nvPr>
          </p:nvSpPr>
          <p:spPr>
            <a:xfrm>
              <a:off x="192" y="2160"/>
              <a:ext cx="5328" cy="1066"/>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例如，得到模糊向量：</a:t>
              </a:r>
              <a:endParaRPr lang="en-US" altLang="en-US" sz="26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6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None/>
              </a:pPr>
              <a:r>
                <a:rPr lang="en-US" altLang="en-US" sz="2600" dirty="0">
                  <a:solidFill>
                    <a:srgbClr val="000000"/>
                  </a:solidFill>
                  <a:latin typeface="微软雅黑" panose="020B0503020204020204" pitchFamily="34" charset="-122"/>
                </a:rPr>
                <a:t>取结论：  </a:t>
              </a:r>
              <a:r>
                <a:rPr lang="en-US" altLang="zh-CN" sz="2600" i="1" dirty="0">
                  <a:solidFill>
                    <a:srgbClr val="000000"/>
                  </a:solidFill>
                  <a:latin typeface="微软雅黑" panose="020B0503020204020204" pitchFamily="34" charset="-122"/>
                </a:rPr>
                <a:t>U</a:t>
              </a:r>
              <a:r>
                <a:rPr lang="en-US" altLang="en-US" sz="26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5</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p:txBody>
        </p:sp>
        <p:graphicFrame>
          <p:nvGraphicFramePr>
            <p:cNvPr id="161811" name="Object 6"/>
            <p:cNvGraphicFramePr/>
            <p:nvPr/>
          </p:nvGraphicFramePr>
          <p:xfrm>
            <a:off x="624" y="2592"/>
            <a:ext cx="4128" cy="240"/>
          </p:xfrm>
          <a:graphic>
            <a:graphicData uri="http://schemas.openxmlformats.org/presentationml/2006/ole">
              <mc:AlternateContent xmlns:mc="http://schemas.openxmlformats.org/markup-compatibility/2006">
                <mc:Choice xmlns:v="urn:schemas-microsoft-com:vml" Requires="v">
                  <p:oleObj spid="_x0000_s3265" name="" r:id="rId6" imgW="3175000" imgH="177800" progId="Equation.DSMT4">
                    <p:embed/>
                  </p:oleObj>
                </mc:Choice>
                <mc:Fallback>
                  <p:oleObj name="" r:id="rId6" imgW="3175000" imgH="177800" progId="Equation.DSMT4">
                    <p:embed/>
                    <p:pic>
                      <p:nvPicPr>
                        <p:cNvPr id="0" name="图片 3264"/>
                        <p:cNvPicPr/>
                        <p:nvPr/>
                      </p:nvPicPr>
                      <p:blipFill>
                        <a:blip r:embed="rId7"/>
                        <a:stretch>
                          <a:fillRect/>
                        </a:stretch>
                      </p:blipFill>
                      <p:spPr>
                        <a:xfrm>
                          <a:off x="624" y="2592"/>
                          <a:ext cx="4128" cy="240"/>
                        </a:xfrm>
                        <a:prstGeom prst="rect">
                          <a:avLst/>
                        </a:prstGeom>
                        <a:noFill/>
                        <a:ln w="38100">
                          <a:noFill/>
                          <a:miter/>
                        </a:ln>
                      </p:spPr>
                    </p:pic>
                  </p:oleObj>
                </mc:Fallback>
              </mc:AlternateContent>
            </a:graphicData>
          </a:graphic>
        </p:graphicFrame>
        <p:sp>
          <p:nvSpPr>
            <p:cNvPr id="161812" name="Oval 8"/>
            <p:cNvSpPr/>
            <p:nvPr>
              <p:custDataLst>
                <p:tags r:id="rId8"/>
              </p:custDataLst>
            </p:nvPr>
          </p:nvSpPr>
          <p:spPr>
            <a:xfrm>
              <a:off x="2958" y="2522"/>
              <a:ext cx="480" cy="333"/>
            </a:xfrm>
            <a:prstGeom prst="ellipse">
              <a:avLst/>
            </a:prstGeom>
            <a:noFill/>
            <a:ln w="12700"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sp>
        <p:nvSpPr>
          <p:cNvPr id="15872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4.4.6  模糊决策</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85027" name="Rectangle 3"/>
          <p:cNvSpPr>
            <a:spLocks noGrp="1" noChangeArrowheads="1"/>
          </p:cNvSpPr>
          <p:nvPr>
            <p:ph idx="9"/>
            <p:custDataLst>
              <p:tags r:id="rId9"/>
            </p:custDataLst>
          </p:nvPr>
        </p:nvSpPr>
        <p:spPr>
          <a:xfrm>
            <a:off x="250825" y="908050"/>
            <a:ext cx="8642350" cy="1835150"/>
          </a:xfrm>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模糊决策</a:t>
            </a:r>
            <a:r>
              <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模糊判决</a:t>
            </a:r>
            <a:r>
              <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解模糊”或“清晰化</a:t>
            </a:r>
            <a:r>
              <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由模糊推理得到的结论或者操作是一个模糊向量，转化为确定值的过程</a:t>
            </a:r>
            <a:r>
              <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85028" name="Text Box 4"/>
          <p:cNvSpPr txBox="1"/>
          <p:nvPr>
            <p:custDataLst>
              <p:tags r:id="rId10"/>
            </p:custDataLst>
          </p:nvPr>
        </p:nvSpPr>
        <p:spPr>
          <a:xfrm>
            <a:off x="228600" y="2743200"/>
            <a:ext cx="8944610" cy="1168400"/>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800" b="1" dirty="0">
                <a:solidFill>
                  <a:srgbClr val="000000"/>
                </a:solidFill>
                <a:latin typeface="微软雅黑" panose="020B0503020204020204" pitchFamily="34" charset="-122"/>
              </a:rPr>
              <a:t> 1. </a:t>
            </a:r>
            <a:r>
              <a:rPr lang="en-US" altLang="en-US" sz="2800" b="1" dirty="0">
                <a:solidFill>
                  <a:srgbClr val="000000"/>
                </a:solidFill>
                <a:latin typeface="微软雅黑" panose="020B0503020204020204" pitchFamily="34" charset="-122"/>
              </a:rPr>
              <a:t>最大隶属度法 --</a:t>
            </a:r>
            <a:r>
              <a:rPr lang="zh-CN" altLang="en-US" sz="2800" b="1" dirty="0">
                <a:solidFill>
                  <a:srgbClr val="000000"/>
                </a:solidFill>
                <a:latin typeface="微软雅黑" panose="020B0503020204020204" pitchFamily="34" charset="-122"/>
              </a:rPr>
              <a:t>取隶属度最大的量最为推理结果</a:t>
            </a:r>
            <a:r>
              <a:rPr lang="en-US" altLang="en-US" sz="2800" b="1" dirty="0">
                <a:solidFill>
                  <a:srgbClr val="000000"/>
                </a:solidFill>
                <a:latin typeface="微软雅黑" panose="020B0503020204020204" pitchFamily="34" charset="-122"/>
              </a:rPr>
              <a:t> </a:t>
            </a:r>
            <a:endParaRPr lang="en-US" altLang="en-US" sz="28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800" b="1" dirty="0">
              <a:solidFill>
                <a:srgbClr val="000000"/>
              </a:solidFill>
              <a:latin typeface="微软雅黑" panose="020B0503020204020204" pitchFamily="34" charset="-122"/>
            </a:endParaRPr>
          </a:p>
        </p:txBody>
      </p:sp>
      <p:grpSp>
        <p:nvGrpSpPr>
          <p:cNvPr id="3" name="Group 22"/>
          <p:cNvGrpSpPr/>
          <p:nvPr/>
        </p:nvGrpSpPr>
        <p:grpSpPr>
          <a:xfrm>
            <a:off x="304800" y="3352800"/>
            <a:ext cx="8458200" cy="2292350"/>
            <a:chOff x="192" y="2112"/>
            <a:chExt cx="5328" cy="1444"/>
          </a:xfrm>
        </p:grpSpPr>
        <p:sp>
          <p:nvSpPr>
            <p:cNvPr id="161807" name="Text Box 9"/>
            <p:cNvSpPr txBox="1"/>
            <p:nvPr>
              <p:custDataLst>
                <p:tags r:id="rId11"/>
              </p:custDataLst>
            </p:nvPr>
          </p:nvSpPr>
          <p:spPr>
            <a:xfrm>
              <a:off x="192" y="2112"/>
              <a:ext cx="5328" cy="144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例如，得到模糊向量：</a:t>
              </a: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取结论：</a:t>
              </a: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None/>
              </a:pPr>
              <a:endParaRPr lang="en-US" altLang="en-US" sz="2600" b="1" dirty="0">
                <a:solidFill>
                  <a:srgbClr val="000000"/>
                </a:solidFill>
                <a:latin typeface="微软雅黑" panose="020B0503020204020204" pitchFamily="34" charset="-122"/>
              </a:endParaRPr>
            </a:p>
          </p:txBody>
        </p:sp>
        <p:graphicFrame>
          <p:nvGraphicFramePr>
            <p:cNvPr id="161808" name="Object 10"/>
            <p:cNvGraphicFramePr/>
            <p:nvPr/>
          </p:nvGraphicFramePr>
          <p:xfrm>
            <a:off x="792" y="2496"/>
            <a:ext cx="4512" cy="240"/>
          </p:xfrm>
          <a:graphic>
            <a:graphicData uri="http://schemas.openxmlformats.org/presentationml/2006/ole">
              <mc:AlternateContent xmlns:mc="http://schemas.openxmlformats.org/markup-compatibility/2006">
                <mc:Choice xmlns:v="urn:schemas-microsoft-com:vml" Requires="v">
                  <p:oleObj spid="_x0000_s3267" name="" r:id="rId12" imgW="3924300" imgH="177800" progId="Equation.DSMT4">
                    <p:embed/>
                  </p:oleObj>
                </mc:Choice>
                <mc:Fallback>
                  <p:oleObj name="" r:id="rId12" imgW="3924300" imgH="177800" progId="Equation.DSMT4">
                    <p:embed/>
                    <p:pic>
                      <p:nvPicPr>
                        <p:cNvPr id="0" name="图片 3266"/>
                        <p:cNvPicPr/>
                        <p:nvPr/>
                      </p:nvPicPr>
                      <p:blipFill>
                        <a:blip r:embed="rId13"/>
                        <a:stretch>
                          <a:fillRect/>
                        </a:stretch>
                      </p:blipFill>
                      <p:spPr>
                        <a:xfrm>
                          <a:off x="792" y="2496"/>
                          <a:ext cx="4512" cy="240"/>
                        </a:xfrm>
                        <a:prstGeom prst="rect">
                          <a:avLst/>
                        </a:prstGeom>
                        <a:noFill/>
                        <a:ln w="38100">
                          <a:noFill/>
                          <a:miter/>
                        </a:ln>
                      </p:spPr>
                    </p:pic>
                  </p:oleObj>
                </mc:Fallback>
              </mc:AlternateContent>
            </a:graphicData>
          </a:graphic>
        </p:graphicFrame>
        <p:graphicFrame>
          <p:nvGraphicFramePr>
            <p:cNvPr id="161809" name="Object 17"/>
            <p:cNvGraphicFramePr/>
            <p:nvPr/>
          </p:nvGraphicFramePr>
          <p:xfrm>
            <a:off x="1080" y="2928"/>
            <a:ext cx="1392" cy="528"/>
          </p:xfrm>
          <a:graphic>
            <a:graphicData uri="http://schemas.openxmlformats.org/presentationml/2006/ole">
              <mc:AlternateContent xmlns:mc="http://schemas.openxmlformats.org/markup-compatibility/2006">
                <mc:Choice xmlns:v="urn:schemas-microsoft-com:vml" Requires="v">
                  <p:oleObj spid="_x0000_s3266" name="" r:id="rId14" imgW="1256665" imgH="393700" progId="Equation.DSMT4">
                    <p:embed/>
                  </p:oleObj>
                </mc:Choice>
                <mc:Fallback>
                  <p:oleObj name="" r:id="rId14" imgW="1256665" imgH="393700" progId="Equation.DSMT4">
                    <p:embed/>
                    <p:pic>
                      <p:nvPicPr>
                        <p:cNvPr id="0" name="图片 3265"/>
                        <p:cNvPicPr/>
                        <p:nvPr/>
                      </p:nvPicPr>
                      <p:blipFill>
                        <a:blip r:embed="rId15"/>
                        <a:stretch>
                          <a:fillRect/>
                        </a:stretch>
                      </p:blipFill>
                      <p:spPr>
                        <a:xfrm>
                          <a:off x="1080" y="2928"/>
                          <a:ext cx="1392" cy="528"/>
                        </a:xfrm>
                        <a:prstGeom prst="rect">
                          <a:avLst/>
                        </a:prstGeom>
                        <a:noFill/>
                        <a:ln w="38100">
                          <a:noFill/>
                          <a:miter/>
                        </a:ln>
                      </p:spPr>
                    </p:pic>
                  </p:oleObj>
                </mc:Fallback>
              </mc:AlternateContent>
            </a:graphicData>
          </a:graphic>
        </p:graphicFrame>
      </p:grpSp>
      <p:sp>
        <p:nvSpPr>
          <p:cNvPr id="161802" name="Oval 12"/>
          <p:cNvSpPr/>
          <p:nvPr>
            <p:custDataLst>
              <p:tags r:id="rId16"/>
            </p:custDataLst>
          </p:nvPr>
        </p:nvSpPr>
        <p:spPr>
          <a:xfrm>
            <a:off x="3657600" y="4459288"/>
            <a:ext cx="450850" cy="530225"/>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nvGrpSpPr>
          <p:cNvPr id="4" name="Group 23"/>
          <p:cNvGrpSpPr/>
          <p:nvPr/>
        </p:nvGrpSpPr>
        <p:grpSpPr>
          <a:xfrm>
            <a:off x="1828800" y="3851275"/>
            <a:ext cx="3009900" cy="563563"/>
            <a:chOff x="1152" y="2426"/>
            <a:chExt cx="1896" cy="355"/>
          </a:xfrm>
        </p:grpSpPr>
        <p:sp>
          <p:nvSpPr>
            <p:cNvPr id="161804" name="Oval 13"/>
            <p:cNvSpPr/>
            <p:nvPr>
              <p:custDataLst>
                <p:tags r:id="rId17"/>
              </p:custDataLst>
            </p:nvPr>
          </p:nvSpPr>
          <p:spPr>
            <a:xfrm>
              <a:off x="1152" y="2426"/>
              <a:ext cx="576" cy="333"/>
            </a:xfrm>
            <a:prstGeom prst="ellipse">
              <a:avLst/>
            </a:prstGeom>
            <a:noFill/>
            <a:ln w="9525"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1805" name="Oval 14"/>
            <p:cNvSpPr/>
            <p:nvPr>
              <p:custDataLst>
                <p:tags r:id="rId18"/>
              </p:custDataLst>
            </p:nvPr>
          </p:nvSpPr>
          <p:spPr>
            <a:xfrm>
              <a:off x="1824" y="2452"/>
              <a:ext cx="600" cy="329"/>
            </a:xfrm>
            <a:prstGeom prst="ellipse">
              <a:avLst/>
            </a:prstGeom>
            <a:noFill/>
            <a:ln w="9525"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1806" name="Oval 16"/>
            <p:cNvSpPr/>
            <p:nvPr>
              <p:custDataLst>
                <p:tags r:id="rId19"/>
              </p:custDataLst>
            </p:nvPr>
          </p:nvSpPr>
          <p:spPr>
            <a:xfrm>
              <a:off x="2496" y="2452"/>
              <a:ext cx="552" cy="329"/>
            </a:xfrm>
            <a:prstGeom prst="ellipse">
              <a:avLst/>
            </a:prstGeom>
            <a:noFill/>
            <a:ln w="9525"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spTree>
    <p:custDataLst>
      <p:tags r:id="rId2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5027">
                                            <p:txEl>
                                              <p:charRg st="0" end="61"/>
                                            </p:txEl>
                                          </p:spTgt>
                                        </p:tgtEl>
                                        <p:attrNameLst>
                                          <p:attrName>style.visibility</p:attrName>
                                        </p:attrNameLst>
                                      </p:cBhvr>
                                      <p:to>
                                        <p:strVal val="visible"/>
                                      </p:to>
                                    </p:set>
                                    <p:animEffect transition="in" filter="box(in)">
                                      <p:cBhvr>
                                        <p:cTn id="7" dur="500"/>
                                        <p:tgtEl>
                                          <p:spTgt spid="385027">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85028"/>
                                        </p:tgtEl>
                                        <p:attrNameLst>
                                          <p:attrName>style.visibility</p:attrName>
                                        </p:attrNameLst>
                                      </p:cBhvr>
                                      <p:to>
                                        <p:strVal val="visible"/>
                                      </p:to>
                                    </p:set>
                                    <p:anim calcmode="lin" valueType="num">
                                      <p:cBhvr>
                                        <p:cTn id="12" dur="500" fill="hold"/>
                                        <p:tgtEl>
                                          <p:spTgt spid="385028"/>
                                        </p:tgtEl>
                                        <p:attrNameLst>
                                          <p:attrName>ppt_x</p:attrName>
                                        </p:attrNameLst>
                                      </p:cBhvr>
                                      <p:tavLst>
                                        <p:tav tm="0">
                                          <p:val>
                                            <p:strVal val="0-#ppt_w/2"/>
                                          </p:val>
                                        </p:tav>
                                        <p:tav tm="100000">
                                          <p:val>
                                            <p:strVal val="#ppt_x"/>
                                          </p:val>
                                        </p:tav>
                                      </p:tavLst>
                                    </p:anim>
                                    <p:anim calcmode="lin" valueType="num">
                                      <p:cBhvr>
                                        <p:cTn id="13" dur="500" fill="hold"/>
                                        <p:tgtEl>
                                          <p:spTgt spid="3850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0-#ppt_w/2"/>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1" presetClass="entr" presetSubtype="0" fill="hold" nodeType="afterEffect">
                                  <p:stCondLst>
                                    <p:cond delay="0"/>
                                  </p:stCondLst>
                                  <p:childTnLst>
                                    <p:set>
                                      <p:cBhvr>
                                        <p:cTn id="27" dur="1000">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8"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281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281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282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9749" name="Rectangle 3"/>
          <p:cNvSpPr>
            <a:spLocks noGrp="1" noChangeArrowheads="1"/>
          </p:cNvSpPr>
          <p:nvPr>
            <p:ph idx="9"/>
            <p:custDataLst>
              <p:tags r:id="rId5"/>
            </p:custDataLst>
          </p:nvPr>
        </p:nvSpPr>
        <p:spPr>
          <a:xfrm>
            <a:off x="250825" y="908050"/>
            <a:ext cx="8540750" cy="554990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加权平均判决法</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9750" name="Rectangle 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4.4.6  模糊决策</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aphicFrame>
        <p:nvGraphicFramePr>
          <p:cNvPr id="162823" name="Object 8"/>
          <p:cNvGraphicFramePr/>
          <p:nvPr/>
        </p:nvGraphicFramePr>
        <p:xfrm>
          <a:off x="2971800" y="1600200"/>
          <a:ext cx="2438400" cy="1981200"/>
        </p:xfrm>
        <a:graphic>
          <a:graphicData uri="http://schemas.openxmlformats.org/presentationml/2006/ole">
            <mc:AlternateContent xmlns:mc="http://schemas.openxmlformats.org/markup-compatibility/2006">
              <mc:Choice xmlns:v="urn:schemas-microsoft-com:vml" Requires="v">
                <p:oleObj spid="_x0000_s3269" name="" r:id="rId6" imgW="951865" imgH="862965" progId="Equation.3">
                  <p:embed/>
                </p:oleObj>
              </mc:Choice>
              <mc:Fallback>
                <p:oleObj name="" r:id="rId6" imgW="951865" imgH="862965" progId="Equation.3">
                  <p:embed/>
                  <p:pic>
                    <p:nvPicPr>
                      <p:cNvPr id="0" name="图片 3268"/>
                      <p:cNvPicPr/>
                      <p:nvPr/>
                    </p:nvPicPr>
                    <p:blipFill>
                      <a:blip r:embed="rId7"/>
                      <a:stretch>
                        <a:fillRect/>
                      </a:stretch>
                    </p:blipFill>
                    <p:spPr>
                      <a:xfrm>
                        <a:off x="2971800" y="1600200"/>
                        <a:ext cx="2438400" cy="1981200"/>
                      </a:xfrm>
                      <a:prstGeom prst="rect">
                        <a:avLst/>
                      </a:prstGeom>
                      <a:noFill/>
                      <a:ln w="38100">
                        <a:noFill/>
                        <a:miter/>
                      </a:ln>
                    </p:spPr>
                  </p:pic>
                </p:oleObj>
              </mc:Fallback>
            </mc:AlternateContent>
          </a:graphicData>
        </a:graphic>
      </p:graphicFrame>
      <p:sp>
        <p:nvSpPr>
          <p:cNvPr id="162824" name="Text Box 10"/>
          <p:cNvSpPr txBox="1"/>
          <p:nvPr>
            <p:custDataLst>
              <p:tags r:id="rId8"/>
            </p:custDataLst>
          </p:nvPr>
        </p:nvSpPr>
        <p:spPr>
          <a:xfrm>
            <a:off x="304800" y="3943350"/>
            <a:ext cx="8610600" cy="1851025"/>
          </a:xfrm>
          <a:prstGeom prst="rect">
            <a:avLst/>
          </a:prstGeom>
          <a:solidFill>
            <a:srgbClr val="FFFFFF"/>
          </a:solidFill>
          <a:ln w="9525" cap="flat" cmpd="sng">
            <a:solidFill>
              <a:srgbClr val="333333"/>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fontAlgn="b" hangingPunct="1">
              <a:lnSpc>
                <a:spcPct val="12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例如</a:t>
            </a:r>
            <a:endParaRPr lang="en-US" altLang="en-US" sz="2600" b="1" dirty="0">
              <a:solidFill>
                <a:srgbClr val="000000"/>
              </a:solidFill>
              <a:latin typeface="微软雅黑" panose="020B0503020204020204" pitchFamily="34" charset="-122"/>
            </a:endParaRPr>
          </a:p>
          <a:p>
            <a:pPr marL="0" lvl="0" indent="0" algn="just" defTabSz="914400" eaLnBrk="1" fontAlgn="b" hangingPunct="1">
              <a:lnSpc>
                <a:spcPct val="120000"/>
              </a:lnSpc>
              <a:spcBef>
                <a:spcPct val="50000"/>
              </a:spcBef>
              <a:spcAft>
                <a:spcPct val="0"/>
              </a:spcAft>
              <a:buFontTx/>
              <a:buNone/>
            </a:pPr>
            <a:r>
              <a:rPr lang="en-US" altLang="en-US" sz="2600" b="1" dirty="0">
                <a:solidFill>
                  <a:srgbClr val="000000"/>
                </a:solidFill>
                <a:latin typeface="微软雅黑" panose="020B0503020204020204" pitchFamily="34" charset="-122"/>
              </a:rPr>
              <a:t>则</a:t>
            </a: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600" b="1" dirty="0">
              <a:solidFill>
                <a:srgbClr val="000000"/>
              </a:solidFill>
              <a:latin typeface="微软雅黑" panose="020B0503020204020204" pitchFamily="34" charset="-122"/>
            </a:endParaRPr>
          </a:p>
        </p:txBody>
      </p:sp>
      <p:grpSp>
        <p:nvGrpSpPr>
          <p:cNvPr id="162825" name="Group 17"/>
          <p:cNvGrpSpPr/>
          <p:nvPr/>
        </p:nvGrpSpPr>
        <p:grpSpPr>
          <a:xfrm>
            <a:off x="838200" y="4081463"/>
            <a:ext cx="7927975" cy="1554162"/>
            <a:chOff x="528" y="2571"/>
            <a:chExt cx="4994" cy="979"/>
          </a:xfrm>
        </p:grpSpPr>
        <p:sp>
          <p:nvSpPr>
            <p:cNvPr id="162826" name="Rectangle 6"/>
            <p:cNvSpPr/>
            <p:nvPr>
              <p:custDataLst>
                <p:tags r:id="rId9"/>
              </p:custDataLst>
            </p:nvPr>
          </p:nvSpPr>
          <p:spPr>
            <a:xfrm>
              <a:off x="1702" y="2848"/>
              <a:ext cx="165" cy="164"/>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r>
                <a:rPr lang="en-US" altLang="zh-CN" sz="1100" dirty="0">
                  <a:solidFill>
                    <a:srgbClr val="000000"/>
                  </a:solidFill>
                  <a:latin typeface="微软雅黑" panose="020B0503020204020204" pitchFamily="34" charset="-122"/>
                </a:rPr>
                <a:t> </a:t>
              </a:r>
              <a:endParaRPr lang="en-US" altLang="zh-CN" sz="1100" dirty="0">
                <a:solidFill>
                  <a:srgbClr val="000000"/>
                </a:solidFill>
                <a:latin typeface="微软雅黑" panose="020B0503020204020204" pitchFamily="34" charset="-122"/>
              </a:endParaRPr>
            </a:p>
          </p:txBody>
        </p:sp>
        <p:graphicFrame>
          <p:nvGraphicFramePr>
            <p:cNvPr id="162827" name="Object 11"/>
            <p:cNvGraphicFramePr/>
            <p:nvPr/>
          </p:nvGraphicFramePr>
          <p:xfrm>
            <a:off x="1077" y="2571"/>
            <a:ext cx="4326" cy="259"/>
          </p:xfrm>
          <a:graphic>
            <a:graphicData uri="http://schemas.openxmlformats.org/presentationml/2006/ole">
              <mc:AlternateContent xmlns:mc="http://schemas.openxmlformats.org/markup-compatibility/2006">
                <mc:Choice xmlns:v="urn:schemas-microsoft-com:vml" Requires="v">
                  <p:oleObj spid="_x0000_s3268" name="" r:id="rId10" imgW="2624455" imgH="177800" progId="Equation.3">
                    <p:embed/>
                  </p:oleObj>
                </mc:Choice>
                <mc:Fallback>
                  <p:oleObj name="" r:id="rId10" imgW="2624455" imgH="177800" progId="Equation.3">
                    <p:embed/>
                    <p:pic>
                      <p:nvPicPr>
                        <p:cNvPr id="0" name="图片 3267"/>
                        <p:cNvPicPr/>
                        <p:nvPr/>
                      </p:nvPicPr>
                      <p:blipFill>
                        <a:blip r:embed="rId11"/>
                        <a:stretch>
                          <a:fillRect/>
                        </a:stretch>
                      </p:blipFill>
                      <p:spPr>
                        <a:xfrm>
                          <a:off x="1077" y="2571"/>
                          <a:ext cx="4326" cy="259"/>
                        </a:xfrm>
                        <a:prstGeom prst="rect">
                          <a:avLst/>
                        </a:prstGeom>
                        <a:noFill/>
                        <a:ln w="38100">
                          <a:noFill/>
                          <a:miter/>
                        </a:ln>
                      </p:spPr>
                    </p:pic>
                  </p:oleObj>
                </mc:Fallback>
              </mc:AlternateContent>
            </a:graphicData>
          </a:graphic>
        </p:graphicFrame>
        <p:graphicFrame>
          <p:nvGraphicFramePr>
            <p:cNvPr id="162828" name="Object 16"/>
            <p:cNvGraphicFramePr/>
            <p:nvPr/>
          </p:nvGraphicFramePr>
          <p:xfrm>
            <a:off x="528" y="2976"/>
            <a:ext cx="4994" cy="574"/>
          </p:xfrm>
          <a:graphic>
            <a:graphicData uri="http://schemas.openxmlformats.org/presentationml/2006/ole">
              <mc:AlternateContent xmlns:mc="http://schemas.openxmlformats.org/markup-compatibility/2006">
                <mc:Choice xmlns:v="urn:schemas-microsoft-com:vml" Requires="v">
                  <p:oleObj spid="_x0000_s3270" name="" r:id="rId12" imgW="3034030" imgH="393700" progId="Equation.3">
                    <p:embed/>
                  </p:oleObj>
                </mc:Choice>
                <mc:Fallback>
                  <p:oleObj name="" r:id="rId12" imgW="3034030" imgH="393700" progId="Equation.3">
                    <p:embed/>
                    <p:pic>
                      <p:nvPicPr>
                        <p:cNvPr id="0" name="图片 3269"/>
                        <p:cNvPicPr/>
                        <p:nvPr/>
                      </p:nvPicPr>
                      <p:blipFill>
                        <a:blip r:embed="rId13"/>
                        <a:stretch>
                          <a:fillRect/>
                        </a:stretch>
                      </p:blipFill>
                      <p:spPr>
                        <a:xfrm>
                          <a:off x="528" y="2976"/>
                          <a:ext cx="4994" cy="574"/>
                        </a:xfrm>
                        <a:prstGeom prst="rect">
                          <a:avLst/>
                        </a:prstGeom>
                        <a:noFill/>
                        <a:ln w="38100">
                          <a:noFill/>
                          <a:miter/>
                        </a:ln>
                      </p:spPr>
                    </p:pic>
                  </p:oleObj>
                </mc:Fallback>
              </mc:AlternateContent>
            </a:graphicData>
          </a:graphic>
        </p:graphicFrame>
      </p:grpSp>
    </p:spTree>
    <p:custDataLst>
      <p:tags r:id="rId14"/>
    </p:custData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384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384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384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0773" name="Rectangle 15"/>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4.4.6  模糊决策</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60774" name="Rectangle 16"/>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中位数法 </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3847" name="Rectangle 7"/>
          <p:cNvSpPr/>
          <p:nvPr>
            <p:custDataLst>
              <p:tags r:id="rId6"/>
            </p:custDataLst>
          </p:nvPr>
        </p:nvSpPr>
        <p:spPr>
          <a:xfrm>
            <a:off x="0" y="30495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3848" name="Text Box 19"/>
          <p:cNvSpPr txBox="1"/>
          <p:nvPr>
            <p:custDataLst>
              <p:tags r:id="rId7"/>
            </p:custDataLst>
          </p:nvPr>
        </p:nvSpPr>
        <p:spPr>
          <a:xfrm>
            <a:off x="381000" y="1676400"/>
            <a:ext cx="8458200" cy="37528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800" b="1" dirty="0">
                <a:solidFill>
                  <a:srgbClr val="000000"/>
                </a:solidFill>
                <a:latin typeface="微软雅黑" panose="020B0503020204020204" pitchFamily="34" charset="-122"/>
              </a:rPr>
              <a:t>例如</a:t>
            </a:r>
            <a:endParaRPr lang="en-US" altLang="en-US" sz="28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8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8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8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8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endParaRPr lang="en-US" altLang="en-US" sz="2800" dirty="0">
              <a:solidFill>
                <a:srgbClr val="000000"/>
              </a:solidFill>
              <a:latin typeface="微软雅黑" panose="020B0503020204020204" pitchFamily="34" charset="-122"/>
            </a:endParaRPr>
          </a:p>
        </p:txBody>
      </p:sp>
      <p:graphicFrame>
        <p:nvGraphicFramePr>
          <p:cNvPr id="163849" name="Object 20"/>
          <p:cNvGraphicFramePr/>
          <p:nvPr/>
        </p:nvGraphicFramePr>
        <p:xfrm>
          <a:off x="457200" y="2444750"/>
          <a:ext cx="8335963" cy="984250"/>
        </p:xfrm>
        <a:graphic>
          <a:graphicData uri="http://schemas.openxmlformats.org/presentationml/2006/ole">
            <mc:AlternateContent xmlns:mc="http://schemas.openxmlformats.org/markup-compatibility/2006">
              <mc:Choice xmlns:v="urn:schemas-microsoft-com:vml" Requires="v">
                <p:oleObj spid="_x0000_s3271" name="" r:id="rId8" imgW="4557395" imgH="495300" progId="Equation.DSMT4">
                  <p:embed/>
                </p:oleObj>
              </mc:Choice>
              <mc:Fallback>
                <p:oleObj name="" r:id="rId8" imgW="4557395" imgH="495300" progId="Equation.DSMT4">
                  <p:embed/>
                  <p:pic>
                    <p:nvPicPr>
                      <p:cNvPr id="0" name="图片 3270"/>
                      <p:cNvPicPr/>
                      <p:nvPr/>
                    </p:nvPicPr>
                    <p:blipFill>
                      <a:blip r:embed="rId9"/>
                      <a:stretch>
                        <a:fillRect/>
                      </a:stretch>
                    </p:blipFill>
                    <p:spPr>
                      <a:xfrm>
                        <a:off x="457200" y="2444750"/>
                        <a:ext cx="8335963" cy="984250"/>
                      </a:xfrm>
                      <a:prstGeom prst="rect">
                        <a:avLst/>
                      </a:prstGeom>
                      <a:noFill/>
                      <a:ln w="38100">
                        <a:noFill/>
                        <a:miter/>
                      </a:ln>
                    </p:spPr>
                  </p:pic>
                </p:oleObj>
              </mc:Fallback>
            </mc:AlternateContent>
          </a:graphicData>
        </a:graphic>
      </p:graphicFrame>
      <p:sp>
        <p:nvSpPr>
          <p:cNvPr id="163850" name="Oval 22"/>
          <p:cNvSpPr/>
          <p:nvPr>
            <p:custDataLst>
              <p:tags r:id="rId10"/>
            </p:custDataLst>
          </p:nvPr>
        </p:nvSpPr>
        <p:spPr>
          <a:xfrm>
            <a:off x="1020763" y="2216150"/>
            <a:ext cx="454025" cy="520700"/>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nvGrpSpPr>
          <p:cNvPr id="2" name="Group 31"/>
          <p:cNvGrpSpPr/>
          <p:nvPr/>
        </p:nvGrpSpPr>
        <p:grpSpPr>
          <a:xfrm>
            <a:off x="1020763" y="2362200"/>
            <a:ext cx="2057400" cy="1068388"/>
            <a:chOff x="643" y="1488"/>
            <a:chExt cx="1296" cy="673"/>
          </a:xfrm>
        </p:grpSpPr>
        <p:sp>
          <p:nvSpPr>
            <p:cNvPr id="163856" name="Oval 23"/>
            <p:cNvSpPr/>
            <p:nvPr>
              <p:custDataLst>
                <p:tags r:id="rId11"/>
              </p:custDataLst>
            </p:nvPr>
          </p:nvSpPr>
          <p:spPr>
            <a:xfrm>
              <a:off x="643" y="1488"/>
              <a:ext cx="720" cy="337"/>
            </a:xfrm>
            <a:prstGeom prst="ellipse">
              <a:avLst/>
            </a:prstGeom>
            <a:noFill/>
            <a:ln w="25400"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3857" name="Oval 24"/>
            <p:cNvSpPr/>
            <p:nvPr>
              <p:custDataLst>
                <p:tags r:id="rId12"/>
              </p:custDataLst>
            </p:nvPr>
          </p:nvSpPr>
          <p:spPr>
            <a:xfrm>
              <a:off x="1315" y="1824"/>
              <a:ext cx="624" cy="337"/>
            </a:xfrm>
            <a:prstGeom prst="ellipse">
              <a:avLst/>
            </a:prstGeom>
            <a:noFill/>
            <a:ln w="25400" cap="flat" cmpd="sng">
              <a:solidFill>
                <a:schemeClr val="accent2"/>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sp>
        <p:nvSpPr>
          <p:cNvPr id="163852" name="Oval 25"/>
          <p:cNvSpPr/>
          <p:nvPr>
            <p:custDataLst>
              <p:tags r:id="rId13"/>
            </p:custDataLst>
          </p:nvPr>
        </p:nvSpPr>
        <p:spPr>
          <a:xfrm>
            <a:off x="6888163" y="2330450"/>
            <a:ext cx="444500" cy="520700"/>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217114" name="Oval 26"/>
          <p:cNvSpPr/>
          <p:nvPr>
            <p:custDataLst>
              <p:tags r:id="rId14"/>
            </p:custDataLst>
          </p:nvPr>
        </p:nvSpPr>
        <p:spPr>
          <a:xfrm>
            <a:off x="6964363" y="2366963"/>
            <a:ext cx="838200" cy="523875"/>
          </a:xfrm>
          <a:prstGeom prst="ellipse">
            <a:avLst/>
          </a:prstGeom>
          <a:noFill/>
          <a:ln w="25400" cap="flat" cmpd="sng">
            <a:solidFill>
              <a:srgbClr val="000080"/>
            </a:solidFill>
            <a:prstDash val="solid"/>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217115" name="Object 27"/>
          <p:cNvGraphicFramePr/>
          <p:nvPr/>
        </p:nvGraphicFramePr>
        <p:xfrm>
          <a:off x="531813" y="3581400"/>
          <a:ext cx="5119687" cy="1014413"/>
        </p:xfrm>
        <a:graphic>
          <a:graphicData uri="http://schemas.openxmlformats.org/presentationml/2006/ole">
            <mc:AlternateContent xmlns:mc="http://schemas.openxmlformats.org/markup-compatibility/2006">
              <mc:Choice xmlns:v="urn:schemas-microsoft-com:vml" Requires="v">
                <p:oleObj spid="_x0000_s3272" name="" r:id="rId15" imgW="2665730" imgH="533400" progId="Equation.DSMT4">
                  <p:embed/>
                </p:oleObj>
              </mc:Choice>
              <mc:Fallback>
                <p:oleObj name="" r:id="rId15" imgW="2665730" imgH="533400" progId="Equation.DSMT4">
                  <p:embed/>
                  <p:pic>
                    <p:nvPicPr>
                      <p:cNvPr id="0" name="图片 3271"/>
                      <p:cNvPicPr/>
                      <p:nvPr/>
                    </p:nvPicPr>
                    <p:blipFill>
                      <a:blip r:embed="rId16"/>
                      <a:stretch>
                        <a:fillRect/>
                      </a:stretch>
                    </p:blipFill>
                    <p:spPr>
                      <a:xfrm>
                        <a:off x="531813" y="3581400"/>
                        <a:ext cx="5119687" cy="1014413"/>
                      </a:xfrm>
                      <a:prstGeom prst="rect">
                        <a:avLst/>
                      </a:prstGeom>
                      <a:noFill/>
                      <a:ln w="38100">
                        <a:noFill/>
                        <a:miter/>
                      </a:ln>
                    </p:spPr>
                  </p:pic>
                </p:oleObj>
              </mc:Fallback>
            </mc:AlternateContent>
          </a:graphicData>
        </a:graphic>
      </p:graphicFrame>
      <p:graphicFrame>
        <p:nvGraphicFramePr>
          <p:cNvPr id="217118" name="Object 30"/>
          <p:cNvGraphicFramePr/>
          <p:nvPr/>
        </p:nvGraphicFramePr>
        <p:xfrm>
          <a:off x="457200" y="4572000"/>
          <a:ext cx="4114800" cy="512763"/>
        </p:xfrm>
        <a:graphic>
          <a:graphicData uri="http://schemas.openxmlformats.org/presentationml/2006/ole">
            <mc:AlternateContent xmlns:mc="http://schemas.openxmlformats.org/markup-compatibility/2006">
              <mc:Choice xmlns:v="urn:schemas-microsoft-com:vml" Requires="v">
                <p:oleObj spid="_x0000_s3273" name="" r:id="rId17" imgW="2118360" imgH="266065" progId="Equation.DSMT4">
                  <p:embed/>
                </p:oleObj>
              </mc:Choice>
              <mc:Fallback>
                <p:oleObj name="" r:id="rId17" imgW="2118360" imgH="266065" progId="Equation.DSMT4">
                  <p:embed/>
                  <p:pic>
                    <p:nvPicPr>
                      <p:cNvPr id="0" name="图片 3272"/>
                      <p:cNvPicPr/>
                      <p:nvPr/>
                    </p:nvPicPr>
                    <p:blipFill>
                      <a:blip r:embed="rId18"/>
                      <a:stretch>
                        <a:fillRect/>
                      </a:stretch>
                    </p:blipFill>
                    <p:spPr>
                      <a:xfrm>
                        <a:off x="457200" y="4572000"/>
                        <a:ext cx="4114800" cy="512763"/>
                      </a:xfrm>
                      <a:prstGeom prst="rect">
                        <a:avLst/>
                      </a:prstGeom>
                      <a:noFill/>
                      <a:ln w="38100">
                        <a:noFill/>
                        <a:miter/>
                      </a:ln>
                    </p:spPr>
                  </p:pic>
                </p:oleObj>
              </mc:Fallback>
            </mc:AlternateContent>
          </a:graphicData>
        </a:graphic>
      </p:graphicFrame>
    </p:spTree>
    <p:custDataLst>
      <p:tags r:id="rId1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17115"/>
                                        </p:tgtEl>
                                        <p:attrNameLst>
                                          <p:attrName>style.visibility</p:attrName>
                                        </p:attrNameLst>
                                      </p:cBhvr>
                                      <p:to>
                                        <p:strVal val="visible"/>
                                      </p:to>
                                    </p:set>
                                    <p:anim calcmode="lin" valueType="num">
                                      <p:cBhvr>
                                        <p:cTn id="15" dur="500" fill="hold"/>
                                        <p:tgtEl>
                                          <p:spTgt spid="217115"/>
                                        </p:tgtEl>
                                        <p:attrNameLst>
                                          <p:attrName>ppt_x</p:attrName>
                                        </p:attrNameLst>
                                      </p:cBhvr>
                                      <p:tavLst>
                                        <p:tav tm="0">
                                          <p:val>
                                            <p:strVal val="0-#ppt_w/2"/>
                                          </p:val>
                                        </p:tav>
                                        <p:tav tm="100000">
                                          <p:val>
                                            <p:strVal val="#ppt_x"/>
                                          </p:val>
                                        </p:tav>
                                      </p:tavLst>
                                    </p:anim>
                                    <p:anim calcmode="lin" valueType="num">
                                      <p:cBhvr>
                                        <p:cTn id="16" dur="500" fill="hold"/>
                                        <p:tgtEl>
                                          <p:spTgt spid="2171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17118"/>
                                        </p:tgtEl>
                                        <p:attrNameLst>
                                          <p:attrName>style.visibility</p:attrName>
                                        </p:attrNameLst>
                                      </p:cBhvr>
                                      <p:to>
                                        <p:strVal val="visible"/>
                                      </p:to>
                                    </p:set>
                                    <p:anim calcmode="lin" valueType="num">
                                      <p:cBhvr>
                                        <p:cTn id="21" dur="500" fill="hold"/>
                                        <p:tgtEl>
                                          <p:spTgt spid="217118"/>
                                        </p:tgtEl>
                                        <p:attrNameLst>
                                          <p:attrName>ppt_x</p:attrName>
                                        </p:attrNameLst>
                                      </p:cBhvr>
                                      <p:tavLst>
                                        <p:tav tm="0">
                                          <p:val>
                                            <p:strVal val="0-#ppt_w/2"/>
                                          </p:val>
                                        </p:tav>
                                        <p:tav tm="100000">
                                          <p:val>
                                            <p:strVal val="#ppt_x"/>
                                          </p:val>
                                        </p:tav>
                                      </p:tavLst>
                                    </p:anim>
                                    <p:anim calcmode="lin" valueType="num">
                                      <p:cBhvr>
                                        <p:cTn id="22" dur="500" fill="hold"/>
                                        <p:tgtEl>
                                          <p:spTgt spid="217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4"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486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486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4868"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1858" name="Rectangle 4"/>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4.4.7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模糊推理的应用</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4870" name="Rectangle 5"/>
          <p:cNvSpPr/>
          <p:nvPr>
            <p:custDataLst>
              <p:tags r:id="rId5"/>
            </p:custDataLst>
          </p:nvPr>
        </p:nvSpPr>
        <p:spPr>
          <a:xfrm>
            <a:off x="323850" y="981075"/>
            <a:ext cx="8497888" cy="5400675"/>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600" b="1" dirty="0">
                <a:solidFill>
                  <a:srgbClr val="000000"/>
                </a:solidFill>
                <a:latin typeface="微软雅黑" panose="020B0503020204020204" pitchFamily="34" charset="-122"/>
              </a:rPr>
              <a:t>例4.10  </a:t>
            </a:r>
            <a:r>
              <a:rPr lang="en-US" altLang="en-US" sz="2600" b="1" dirty="0">
                <a:solidFill>
                  <a:srgbClr val="000000"/>
                </a:solidFill>
                <a:latin typeface="微软雅黑" panose="020B0503020204020204" pitchFamily="34" charset="-122"/>
              </a:rPr>
              <a:t>设有模糊控制规则：</a:t>
            </a:r>
            <a:endParaRPr lang="en-US" altLang="en-US"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“如果温度低，则将风门开大”。设温度和风门开度的论域为</a:t>
            </a:r>
            <a:r>
              <a:rPr lang="en-US" altLang="zh-CN" sz="2600" b="1" dirty="0">
                <a:solidFill>
                  <a:srgbClr val="000000"/>
                </a:solidFill>
                <a:latin typeface="微软雅黑" panose="020B0503020204020204" pitchFamily="34" charset="-122"/>
              </a:rPr>
              <a:t>{1</a:t>
            </a: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2</a:t>
            </a: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3</a:t>
            </a: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4</a:t>
            </a: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5}</a:t>
            </a:r>
            <a:r>
              <a:rPr lang="en-US" altLang="en-US" sz="2600" b="1" dirty="0">
                <a:solidFill>
                  <a:srgbClr val="000000"/>
                </a:solidFill>
                <a:latin typeface="微软雅黑" panose="020B0503020204020204" pitchFamily="34" charset="-122"/>
              </a:rPr>
              <a:t>。</a:t>
            </a:r>
            <a:endParaRPr lang="en-US" altLang="en-US"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“温度低”和“风门大”的模糊量：</a:t>
            </a:r>
            <a:endParaRPr lang="en-US" altLang="en-US"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“温度低”</a:t>
            </a:r>
            <a:r>
              <a:rPr lang="en-US" altLang="zh-CN" sz="2600" b="1" dirty="0">
                <a:solidFill>
                  <a:srgbClr val="000000"/>
                </a:solidFill>
                <a:latin typeface="微软雅黑" panose="020B0503020204020204" pitchFamily="34" charset="-122"/>
              </a:rPr>
              <a:t>=1/1+0.6/2+0.3/3+0.0/4+0/5</a:t>
            </a:r>
            <a:endParaRPr lang="en-US" altLang="zh-CN"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风门大” </a:t>
            </a:r>
            <a:r>
              <a:rPr lang="en-US" altLang="zh-CN" sz="2600" b="1" dirty="0">
                <a:solidFill>
                  <a:srgbClr val="000000"/>
                </a:solidFill>
                <a:latin typeface="微软雅黑" panose="020B0503020204020204" pitchFamily="34" charset="-122"/>
              </a:rPr>
              <a:t>=0/1+0.0/2+0.3/3+0.6/4+1/5</a:t>
            </a:r>
            <a:endParaRPr lang="en-US" altLang="zh-CN"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已知事实“温度较低”，可以表示为</a:t>
            </a:r>
            <a:endParaRPr lang="en-US" altLang="en-US"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“温度较低”</a:t>
            </a:r>
            <a:r>
              <a:rPr lang="en-US" altLang="zh-CN" sz="2600" b="1" dirty="0">
                <a:solidFill>
                  <a:srgbClr val="000000"/>
                </a:solidFill>
                <a:latin typeface="微软雅黑" panose="020B0503020204020204" pitchFamily="34" charset="-122"/>
              </a:rPr>
              <a:t>=0.8/1+1/2+0.6/3+0.3/4+0/5</a:t>
            </a:r>
            <a:endParaRPr lang="en-US" altLang="zh-CN" sz="26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试用模糊推理确定风门开度。</a:t>
            </a:r>
            <a:endParaRPr lang="en-US" altLang="en-US" sz="2600" b="1" dirty="0">
              <a:solidFill>
                <a:srgbClr val="000000"/>
              </a:solidFill>
              <a:latin typeface="微软雅黑" panose="020B0503020204020204" pitchFamily="34" charset="-122"/>
            </a:endParaRPr>
          </a:p>
        </p:txBody>
      </p:sp>
      <p:sp>
        <p:nvSpPr>
          <p:cNvPr id="164871" name="Rectangle 6"/>
          <p:cNvSpPr/>
          <p:nvPr>
            <p:custDataLst>
              <p:tags r:id="rId6"/>
            </p:custDataLst>
          </p:nvPr>
        </p:nvSpPr>
        <p:spPr>
          <a:xfrm>
            <a:off x="0" y="30495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4872" name="Oval 7"/>
          <p:cNvSpPr/>
          <p:nvPr>
            <p:custDataLst>
              <p:tags r:id="rId7"/>
            </p:custDataLst>
          </p:nvPr>
        </p:nvSpPr>
        <p:spPr>
          <a:xfrm>
            <a:off x="1020763" y="2327275"/>
            <a:ext cx="492125" cy="520700"/>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Tree>
    <p:custDataLst>
      <p:tags r:id="rId8"/>
    </p:custData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589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589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5892"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2882" name="Rectangle 4"/>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4.4.7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模糊推理的应用</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5894" name="Rectangle 5"/>
          <p:cNvSpPr/>
          <p:nvPr>
            <p:custDataLst>
              <p:tags r:id="rId5"/>
            </p:custDataLst>
          </p:nvPr>
        </p:nvSpPr>
        <p:spPr>
          <a:xfrm>
            <a:off x="250825" y="908050"/>
            <a:ext cx="8642350" cy="5400675"/>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en-US" sz="2800" b="1" dirty="0">
                <a:solidFill>
                  <a:srgbClr val="000000"/>
                </a:solidFill>
                <a:latin typeface="微软雅黑" panose="020B0503020204020204" pitchFamily="34" charset="-122"/>
              </a:rPr>
              <a:t>解：（</a:t>
            </a: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）确定模糊关系 </a:t>
            </a:r>
            <a:r>
              <a:rPr lang="en-US" altLang="zh-CN" sz="2800" b="1" i="1" dirty="0">
                <a:solidFill>
                  <a:srgbClr val="000000"/>
                </a:solidFill>
                <a:latin typeface="微软雅黑" panose="020B0503020204020204" pitchFamily="34" charset="-122"/>
              </a:rPr>
              <a:t>R</a:t>
            </a:r>
            <a:r>
              <a:rPr lang="en-US" altLang="zh-CN" sz="2800" dirty="0">
                <a:solidFill>
                  <a:srgbClr val="000000"/>
                </a:solidFill>
                <a:latin typeface="微软雅黑" panose="020B0503020204020204" pitchFamily="34" charset="-122"/>
              </a:rPr>
              <a:t> </a:t>
            </a:r>
            <a:endParaRPr lang="en-US" altLang="zh-CN" sz="2800" dirty="0">
              <a:solidFill>
                <a:srgbClr val="000000"/>
              </a:solidFill>
              <a:latin typeface="微软雅黑" panose="020B0503020204020204" pitchFamily="34" charset="-122"/>
            </a:endParaRPr>
          </a:p>
        </p:txBody>
      </p:sp>
      <p:sp>
        <p:nvSpPr>
          <p:cNvPr id="165895" name="Rectangle 6"/>
          <p:cNvSpPr/>
          <p:nvPr>
            <p:custDataLst>
              <p:tags r:id="rId6"/>
            </p:custDataLst>
          </p:nvPr>
        </p:nvSpPr>
        <p:spPr>
          <a:xfrm>
            <a:off x="0" y="30495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5896" name="Oval 7"/>
          <p:cNvSpPr/>
          <p:nvPr>
            <p:custDataLst>
              <p:tags r:id="rId7"/>
            </p:custDataLst>
          </p:nvPr>
        </p:nvSpPr>
        <p:spPr>
          <a:xfrm>
            <a:off x="1020763" y="2327275"/>
            <a:ext cx="492125" cy="520700"/>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5897" name="Rectangle 14"/>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165898" name="Object 13"/>
          <p:cNvGraphicFramePr/>
          <p:nvPr/>
        </p:nvGraphicFramePr>
        <p:xfrm>
          <a:off x="1762125" y="1557338"/>
          <a:ext cx="4897438" cy="2419350"/>
        </p:xfrm>
        <a:graphic>
          <a:graphicData uri="http://schemas.openxmlformats.org/presentationml/2006/ole">
            <mc:AlternateContent xmlns:mc="http://schemas.openxmlformats.org/markup-compatibility/2006">
              <mc:Choice xmlns:v="urn:schemas-microsoft-com:vml" Requires="v">
                <p:oleObj spid="_x0000_s3274" name="" r:id="rId9" imgW="2311400" imgH="1143000" progId="Equation.DSMT4">
                  <p:embed/>
                </p:oleObj>
              </mc:Choice>
              <mc:Fallback>
                <p:oleObj name="" r:id="rId9" imgW="2311400" imgH="1143000" progId="Equation.DSMT4">
                  <p:embed/>
                  <p:pic>
                    <p:nvPicPr>
                      <p:cNvPr id="0" name="图片 3273"/>
                      <p:cNvPicPr/>
                      <p:nvPr/>
                    </p:nvPicPr>
                    <p:blipFill>
                      <a:blip r:embed="rId10"/>
                      <a:stretch>
                        <a:fillRect/>
                      </a:stretch>
                    </p:blipFill>
                    <p:spPr>
                      <a:xfrm>
                        <a:off x="1762125" y="1557338"/>
                        <a:ext cx="4897438" cy="2419350"/>
                      </a:xfrm>
                      <a:prstGeom prst="rect">
                        <a:avLst/>
                      </a:prstGeom>
                      <a:noFill/>
                      <a:ln w="38100">
                        <a:noFill/>
                        <a:miter/>
                      </a:ln>
                    </p:spPr>
                  </p:pic>
                </p:oleObj>
              </mc:Fallback>
            </mc:AlternateContent>
          </a:graphicData>
        </a:graphic>
      </p:graphicFrame>
      <p:graphicFrame>
        <p:nvGraphicFramePr>
          <p:cNvPr id="165899" name="Object 15"/>
          <p:cNvGraphicFramePr/>
          <p:nvPr/>
        </p:nvGraphicFramePr>
        <p:xfrm>
          <a:off x="2089150" y="4076700"/>
          <a:ext cx="3995738" cy="2511425"/>
        </p:xfrm>
        <a:graphic>
          <a:graphicData uri="http://schemas.openxmlformats.org/presentationml/2006/ole">
            <mc:AlternateContent xmlns:mc="http://schemas.openxmlformats.org/markup-compatibility/2006">
              <mc:Choice xmlns:v="urn:schemas-microsoft-com:vml" Requires="v">
                <p:oleObj spid="_x0000_s3275" name="" r:id="rId11" imgW="1816100" imgH="1143000" progId="Equation.DSMT4">
                  <p:embed/>
                </p:oleObj>
              </mc:Choice>
              <mc:Fallback>
                <p:oleObj name="" r:id="rId11" imgW="1816100" imgH="1143000" progId="Equation.DSMT4">
                  <p:embed/>
                  <p:pic>
                    <p:nvPicPr>
                      <p:cNvPr id="0" name="图片 3274"/>
                      <p:cNvPicPr/>
                      <p:nvPr/>
                    </p:nvPicPr>
                    <p:blipFill>
                      <a:blip r:embed="rId12"/>
                      <a:stretch>
                        <a:fillRect/>
                      </a:stretch>
                    </p:blipFill>
                    <p:spPr>
                      <a:xfrm>
                        <a:off x="2089150" y="4076700"/>
                        <a:ext cx="3995738" cy="2511425"/>
                      </a:xfrm>
                      <a:prstGeom prst="rect">
                        <a:avLst/>
                      </a:prstGeom>
                      <a:noFill/>
                      <a:ln w="38100">
                        <a:noFill/>
                        <a:miter/>
                      </a:ln>
                    </p:spPr>
                  </p:pic>
                </p:oleObj>
              </mc:Fallback>
            </mc:AlternateContent>
          </a:graphicData>
        </a:graphic>
      </p:graphicFrame>
    </p:spTree>
    <p:custDataLst>
      <p:tags r:id="rId13"/>
    </p:custData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23906" name="Rectangle 4"/>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4.4.7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模糊推理的应用</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6915" name="Rectangle 8"/>
          <p:cNvSpPr/>
          <p:nvPr>
            <p:custDataLst>
              <p:tags r:id="rId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66916" name="灯片编号占位符 3"/>
          <p:cNvSpPr>
            <a:spLocks noGrp="1"/>
          </p:cNvSpPr>
          <p:nvPr/>
        </p:nvSpPr>
        <p:spPr>
          <a:xfrm>
            <a:off x="6767513" y="6399213"/>
            <a:ext cx="2133600" cy="476250"/>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r" defTabSz="914400" eaLnBrk="1" hangingPunct="1">
              <a:lnSpc>
                <a:spcPct val="100000"/>
              </a:lnSpc>
              <a:spcAft>
                <a:spcPct val="0"/>
              </a:spcAft>
              <a:buFontTx/>
              <a:buNone/>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166917" name="Rectangle 5"/>
          <p:cNvSpPr/>
          <p:nvPr/>
        </p:nvSpPr>
        <p:spPr>
          <a:xfrm>
            <a:off x="250825" y="890588"/>
            <a:ext cx="8642350" cy="5400675"/>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）模糊推理</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66918" name="Oval 7"/>
          <p:cNvSpPr/>
          <p:nvPr/>
        </p:nvSpPr>
        <p:spPr>
          <a:xfrm>
            <a:off x="1020763" y="2303463"/>
            <a:ext cx="1066800" cy="533400"/>
          </a:xfrm>
          <a:prstGeom prst="ellipse">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66919" name="Rectangle 8"/>
          <p:cNvSpPr/>
          <p:nvPr/>
        </p:nvSpPr>
        <p:spPr>
          <a:xfrm>
            <a:off x="0" y="-17462"/>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66920" name="Text Box 13"/>
          <p:cNvSpPr txBox="1"/>
          <p:nvPr/>
        </p:nvSpPr>
        <p:spPr>
          <a:xfrm>
            <a:off x="309880" y="4529138"/>
            <a:ext cx="8569325" cy="18700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dirty="0">
                <a:latin typeface="Times New Roman" panose="02020603050405020304" pitchFamily="18" charset="0"/>
                <a:ea typeface="宋体" panose="02010600030101010101" pitchFamily="2" charset="-122"/>
              </a:rPr>
              <a:t>                       =(0.0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0.6</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0.8)</a:t>
            </a:r>
            <a:endParaRPr lang="en-US" altLang="zh-CN" sz="2800" dirty="0">
              <a:latin typeface="Times New Roman" panose="02020603050405020304" pitchFamily="18" charset="0"/>
              <a:ea typeface="宋体" panose="02010600030101010101" pitchFamily="2" charset="-122"/>
            </a:endParaRPr>
          </a:p>
          <a:p>
            <a:pPr marL="0" lvl="0" indent="0" defTabSz="914400" eaLnBrk="1" hangingPunct="1">
              <a:lnSpc>
                <a:spcPct val="120000"/>
              </a:lnSpc>
              <a:spcAft>
                <a:spcPct val="50000"/>
              </a:spcAft>
              <a:buFontTx/>
              <a:buNone/>
            </a:pPr>
            <a:r>
              <a:rPr lang="zh-CN" altLang="en-US" sz="2400"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）模糊决策  </a:t>
            </a:r>
            <a:endParaRPr lang="zh-CN" altLang="en-US" sz="2400" b="1" dirty="0">
              <a:latin typeface="Times New Roman" panose="02020603050405020304" pitchFamily="18" charset="0"/>
              <a:ea typeface="宋体" panose="02010600030101010101" pitchFamily="2" charset="-122"/>
            </a:endParaRPr>
          </a:p>
          <a:p>
            <a:pPr marL="0" lvl="0" indent="0" defTabSz="914400" eaLnBrk="1" hangingPunct="1">
              <a:lnSpc>
                <a:spcPct val="100000"/>
              </a:lnSpc>
              <a:spcAft>
                <a:spcPct val="0"/>
              </a:spcAft>
              <a:buFontTx/>
              <a:buNone/>
            </a:pPr>
            <a:r>
              <a:rPr lang="zh-CN" altLang="en-US" sz="2400" b="1" dirty="0">
                <a:latin typeface="Times New Roman" panose="02020603050405020304" pitchFamily="18" charset="0"/>
                <a:ea typeface="宋体" panose="02010600030101010101" pitchFamily="2" charset="-122"/>
              </a:rPr>
              <a:t>    用最大隶属度法进行决策得风门开度为</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0" lvl="0" indent="0" defTabSz="914400" eaLnBrk="1" hangingPunct="1">
              <a:lnSpc>
                <a:spcPct val="100000"/>
              </a:lnSpc>
              <a:spcAft>
                <a:spcPct val="0"/>
              </a:spcAft>
              <a:buFontTx/>
              <a:buNone/>
            </a:pPr>
            <a:r>
              <a:rPr lang="zh-CN" altLang="en-US" sz="2400" b="1" dirty="0">
                <a:latin typeface="Times New Roman" panose="02020603050405020304" pitchFamily="18" charset="0"/>
                <a:ea typeface="宋体" panose="02010600030101010101" pitchFamily="2" charset="-122"/>
              </a:rPr>
              <a:t>    用加权平均判决法和中位数法进行决策得风门开度为</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pSp>
        <p:nvGrpSpPr>
          <p:cNvPr id="166921" name="Group 15"/>
          <p:cNvGrpSpPr>
            <a:grpSpLocks noChangeAspect="1"/>
          </p:cNvGrpSpPr>
          <p:nvPr/>
        </p:nvGrpSpPr>
        <p:grpSpPr>
          <a:xfrm>
            <a:off x="1021080" y="1844993"/>
            <a:ext cx="6337300" cy="2463800"/>
            <a:chOff x="612" y="1066"/>
            <a:chExt cx="3992" cy="1552"/>
          </a:xfrm>
        </p:grpSpPr>
        <p:sp>
          <p:nvSpPr>
            <p:cNvPr id="166922" name="AutoShape 14"/>
            <p:cNvSpPr>
              <a:spLocks noChangeAspect="1" noTextEdit="1"/>
            </p:cNvSpPr>
            <p:nvPr/>
          </p:nvSpPr>
          <p:spPr>
            <a:xfrm>
              <a:off x="612" y="1066"/>
              <a:ext cx="3992" cy="1552"/>
            </a:xfrm>
            <a:prstGeom prst="rect">
              <a:avLst/>
            </a:prstGeom>
            <a:noFill/>
            <a:ln w="9525">
              <a:noFill/>
            </a:ln>
          </p:spPr>
          <p:txBody>
            <a:bodyPr/>
            <a:p>
              <a:endParaRPr lang="zh-CN" altLang="en-US"/>
            </a:p>
          </p:txBody>
        </p:sp>
        <p:sp>
          <p:nvSpPr>
            <p:cNvPr id="166923" name="Rectangle 16"/>
            <p:cNvSpPr/>
            <p:nvPr/>
          </p:nvSpPr>
          <p:spPr>
            <a:xfrm>
              <a:off x="4485" y="228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4" name="Rectangle 17"/>
            <p:cNvSpPr/>
            <p:nvPr/>
          </p:nvSpPr>
          <p:spPr>
            <a:xfrm>
              <a:off x="4485" y="209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5" name="Rectangle 18"/>
            <p:cNvSpPr/>
            <p:nvPr/>
          </p:nvSpPr>
          <p:spPr>
            <a:xfrm>
              <a:off x="4485" y="1901"/>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6" name="Rectangle 19"/>
            <p:cNvSpPr/>
            <p:nvPr/>
          </p:nvSpPr>
          <p:spPr>
            <a:xfrm>
              <a:off x="4485" y="1709"/>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7" name="Rectangle 20"/>
            <p:cNvSpPr/>
            <p:nvPr/>
          </p:nvSpPr>
          <p:spPr>
            <a:xfrm>
              <a:off x="4485" y="1517"/>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8" name="Rectangle 21"/>
            <p:cNvSpPr/>
            <p:nvPr/>
          </p:nvSpPr>
          <p:spPr>
            <a:xfrm>
              <a:off x="4485" y="132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29" name="Rectangle 22"/>
            <p:cNvSpPr/>
            <p:nvPr/>
          </p:nvSpPr>
          <p:spPr>
            <a:xfrm>
              <a:off x="4485" y="2368"/>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û</a:t>
              </a:r>
              <a:endParaRPr lang="en-US" altLang="zh-CN" sz="1800" dirty="0">
                <a:ea typeface="宋体" panose="02010600030101010101" pitchFamily="2" charset="-122"/>
              </a:endParaRPr>
            </a:p>
          </p:txBody>
        </p:sp>
        <p:sp>
          <p:nvSpPr>
            <p:cNvPr id="166930" name="Rectangle 23"/>
            <p:cNvSpPr/>
            <p:nvPr/>
          </p:nvSpPr>
          <p:spPr>
            <a:xfrm>
              <a:off x="4485" y="113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ù</a:t>
              </a:r>
              <a:endParaRPr lang="en-US" altLang="zh-CN" sz="1800" dirty="0">
                <a:ea typeface="宋体" panose="02010600030101010101" pitchFamily="2" charset="-122"/>
              </a:endParaRPr>
            </a:p>
          </p:txBody>
        </p:sp>
        <p:sp>
          <p:nvSpPr>
            <p:cNvPr id="166931" name="Rectangle 24"/>
            <p:cNvSpPr/>
            <p:nvPr/>
          </p:nvSpPr>
          <p:spPr>
            <a:xfrm>
              <a:off x="2412" y="228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2" name="Rectangle 25"/>
            <p:cNvSpPr/>
            <p:nvPr/>
          </p:nvSpPr>
          <p:spPr>
            <a:xfrm>
              <a:off x="2412" y="209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3" name="Rectangle 26"/>
            <p:cNvSpPr/>
            <p:nvPr/>
          </p:nvSpPr>
          <p:spPr>
            <a:xfrm>
              <a:off x="2412" y="1901"/>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4" name="Rectangle 27"/>
            <p:cNvSpPr/>
            <p:nvPr/>
          </p:nvSpPr>
          <p:spPr>
            <a:xfrm>
              <a:off x="2412" y="1709"/>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5" name="Rectangle 28"/>
            <p:cNvSpPr/>
            <p:nvPr/>
          </p:nvSpPr>
          <p:spPr>
            <a:xfrm>
              <a:off x="2412" y="1517"/>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6" name="Rectangle 29"/>
            <p:cNvSpPr/>
            <p:nvPr/>
          </p:nvSpPr>
          <p:spPr>
            <a:xfrm>
              <a:off x="2412" y="132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37" name="Rectangle 30"/>
            <p:cNvSpPr/>
            <p:nvPr/>
          </p:nvSpPr>
          <p:spPr>
            <a:xfrm>
              <a:off x="2412" y="2368"/>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ë</a:t>
              </a:r>
              <a:endParaRPr lang="en-US" altLang="zh-CN" sz="1800" dirty="0">
                <a:ea typeface="宋体" panose="02010600030101010101" pitchFamily="2" charset="-122"/>
              </a:endParaRPr>
            </a:p>
          </p:txBody>
        </p:sp>
        <p:sp>
          <p:nvSpPr>
            <p:cNvPr id="166938" name="Rectangle 31"/>
            <p:cNvSpPr/>
            <p:nvPr/>
          </p:nvSpPr>
          <p:spPr>
            <a:xfrm>
              <a:off x="2412" y="113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é</a:t>
              </a:r>
              <a:endParaRPr lang="en-US" altLang="zh-CN" sz="1800" dirty="0">
                <a:ea typeface="宋体" panose="02010600030101010101" pitchFamily="2" charset="-122"/>
              </a:endParaRPr>
            </a:p>
          </p:txBody>
        </p:sp>
        <p:sp>
          <p:nvSpPr>
            <p:cNvPr id="166939" name="Rectangle 32"/>
            <p:cNvSpPr/>
            <p:nvPr/>
          </p:nvSpPr>
          <p:spPr>
            <a:xfrm>
              <a:off x="2058" y="228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0" name="Rectangle 33"/>
            <p:cNvSpPr/>
            <p:nvPr/>
          </p:nvSpPr>
          <p:spPr>
            <a:xfrm>
              <a:off x="2058" y="209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1" name="Rectangle 34"/>
            <p:cNvSpPr/>
            <p:nvPr/>
          </p:nvSpPr>
          <p:spPr>
            <a:xfrm>
              <a:off x="2058" y="1901"/>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2" name="Rectangle 35"/>
            <p:cNvSpPr/>
            <p:nvPr/>
          </p:nvSpPr>
          <p:spPr>
            <a:xfrm>
              <a:off x="2058" y="1709"/>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3" name="Rectangle 36"/>
            <p:cNvSpPr/>
            <p:nvPr/>
          </p:nvSpPr>
          <p:spPr>
            <a:xfrm>
              <a:off x="2058" y="1517"/>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4" name="Rectangle 37"/>
            <p:cNvSpPr/>
            <p:nvPr/>
          </p:nvSpPr>
          <p:spPr>
            <a:xfrm>
              <a:off x="2058" y="132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66945" name="Rectangle 38"/>
            <p:cNvSpPr/>
            <p:nvPr/>
          </p:nvSpPr>
          <p:spPr>
            <a:xfrm>
              <a:off x="2058" y="2368"/>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û</a:t>
              </a:r>
              <a:endParaRPr lang="en-US" altLang="zh-CN" sz="1800" dirty="0">
                <a:ea typeface="宋体" panose="02010600030101010101" pitchFamily="2" charset="-122"/>
              </a:endParaRPr>
            </a:p>
          </p:txBody>
        </p:sp>
        <p:sp>
          <p:nvSpPr>
            <p:cNvPr id="166946" name="Rectangle 39"/>
            <p:cNvSpPr/>
            <p:nvPr/>
          </p:nvSpPr>
          <p:spPr>
            <a:xfrm>
              <a:off x="2058" y="113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ù</a:t>
              </a:r>
              <a:endParaRPr lang="en-US" altLang="zh-CN" sz="1800" dirty="0">
                <a:ea typeface="宋体" panose="02010600030101010101" pitchFamily="2" charset="-122"/>
              </a:endParaRPr>
            </a:p>
          </p:txBody>
        </p:sp>
        <p:sp>
          <p:nvSpPr>
            <p:cNvPr id="166947" name="Rectangle 40"/>
            <p:cNvSpPr/>
            <p:nvPr/>
          </p:nvSpPr>
          <p:spPr>
            <a:xfrm>
              <a:off x="1726" y="228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48" name="Rectangle 41"/>
            <p:cNvSpPr/>
            <p:nvPr/>
          </p:nvSpPr>
          <p:spPr>
            <a:xfrm>
              <a:off x="1726" y="209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49" name="Rectangle 42"/>
            <p:cNvSpPr/>
            <p:nvPr/>
          </p:nvSpPr>
          <p:spPr>
            <a:xfrm>
              <a:off x="1726" y="1901"/>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50" name="Rectangle 43"/>
            <p:cNvSpPr/>
            <p:nvPr/>
          </p:nvSpPr>
          <p:spPr>
            <a:xfrm>
              <a:off x="1726" y="1709"/>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51" name="Rectangle 44"/>
            <p:cNvSpPr/>
            <p:nvPr/>
          </p:nvSpPr>
          <p:spPr>
            <a:xfrm>
              <a:off x="1726" y="1517"/>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52" name="Rectangle 45"/>
            <p:cNvSpPr/>
            <p:nvPr/>
          </p:nvSpPr>
          <p:spPr>
            <a:xfrm>
              <a:off x="1726" y="1325"/>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66953" name="Rectangle 46"/>
            <p:cNvSpPr/>
            <p:nvPr/>
          </p:nvSpPr>
          <p:spPr>
            <a:xfrm>
              <a:off x="1726" y="2368"/>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ë</a:t>
              </a:r>
              <a:endParaRPr lang="en-US" altLang="zh-CN" sz="1800" dirty="0">
                <a:ea typeface="宋体" panose="02010600030101010101" pitchFamily="2" charset="-122"/>
              </a:endParaRPr>
            </a:p>
          </p:txBody>
        </p:sp>
        <p:sp>
          <p:nvSpPr>
            <p:cNvPr id="166954" name="Rectangle 47"/>
            <p:cNvSpPr/>
            <p:nvPr/>
          </p:nvSpPr>
          <p:spPr>
            <a:xfrm>
              <a:off x="1726" y="1133"/>
              <a:ext cx="77"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é</a:t>
              </a:r>
              <a:endParaRPr lang="en-US" altLang="zh-CN" sz="1800" dirty="0">
                <a:ea typeface="宋体" panose="02010600030101010101" pitchFamily="2" charset="-122"/>
              </a:endParaRPr>
            </a:p>
          </p:txBody>
        </p:sp>
        <p:sp>
          <p:nvSpPr>
            <p:cNvPr id="166955" name="Rectangle 48"/>
            <p:cNvSpPr/>
            <p:nvPr/>
          </p:nvSpPr>
          <p:spPr>
            <a:xfrm>
              <a:off x="1560" y="1716"/>
              <a:ext cx="11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66956" name="Rectangle 49"/>
            <p:cNvSpPr/>
            <p:nvPr/>
          </p:nvSpPr>
          <p:spPr>
            <a:xfrm>
              <a:off x="1178" y="1705"/>
              <a:ext cx="49"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66957" name="Rectangle 50"/>
            <p:cNvSpPr/>
            <p:nvPr/>
          </p:nvSpPr>
          <p:spPr>
            <a:xfrm>
              <a:off x="877" y="1716"/>
              <a:ext cx="11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66958" name="Rectangle 51"/>
            <p:cNvSpPr/>
            <p:nvPr/>
          </p:nvSpPr>
          <p:spPr>
            <a:xfrm>
              <a:off x="780" y="1705"/>
              <a:ext cx="49"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66959" name="Rectangle 52"/>
            <p:cNvSpPr/>
            <p:nvPr/>
          </p:nvSpPr>
          <p:spPr>
            <a:xfrm>
              <a:off x="4382"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0" name="Rectangle 53"/>
            <p:cNvSpPr/>
            <p:nvPr/>
          </p:nvSpPr>
          <p:spPr>
            <a:xfrm>
              <a:off x="4332"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61" name="Rectangle 54"/>
            <p:cNvSpPr/>
            <p:nvPr/>
          </p:nvSpPr>
          <p:spPr>
            <a:xfrm>
              <a:off x="4231"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2" name="Rectangle 55"/>
            <p:cNvSpPr/>
            <p:nvPr/>
          </p:nvSpPr>
          <p:spPr>
            <a:xfrm>
              <a:off x="3946"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3" name="Rectangle 56"/>
            <p:cNvSpPr/>
            <p:nvPr/>
          </p:nvSpPr>
          <p:spPr>
            <a:xfrm>
              <a:off x="3896"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64" name="Rectangle 57"/>
            <p:cNvSpPr/>
            <p:nvPr/>
          </p:nvSpPr>
          <p:spPr>
            <a:xfrm>
              <a:off x="3796"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5" name="Rectangle 58"/>
            <p:cNvSpPr/>
            <p:nvPr/>
          </p:nvSpPr>
          <p:spPr>
            <a:xfrm>
              <a:off x="3511"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6" name="Rectangle 59"/>
            <p:cNvSpPr/>
            <p:nvPr/>
          </p:nvSpPr>
          <p:spPr>
            <a:xfrm>
              <a:off x="3461"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67" name="Rectangle 60"/>
            <p:cNvSpPr/>
            <p:nvPr/>
          </p:nvSpPr>
          <p:spPr>
            <a:xfrm>
              <a:off x="3361"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8" name="Rectangle 61"/>
            <p:cNvSpPr/>
            <p:nvPr/>
          </p:nvSpPr>
          <p:spPr>
            <a:xfrm>
              <a:off x="3076"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69" name="Rectangle 62"/>
            <p:cNvSpPr/>
            <p:nvPr/>
          </p:nvSpPr>
          <p:spPr>
            <a:xfrm>
              <a:off x="3026"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70" name="Rectangle 63"/>
            <p:cNvSpPr/>
            <p:nvPr/>
          </p:nvSpPr>
          <p:spPr>
            <a:xfrm>
              <a:off x="2925"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1" name="Rectangle 64"/>
            <p:cNvSpPr/>
            <p:nvPr/>
          </p:nvSpPr>
          <p:spPr>
            <a:xfrm>
              <a:off x="2640"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2" name="Rectangle 65"/>
            <p:cNvSpPr/>
            <p:nvPr/>
          </p:nvSpPr>
          <p:spPr>
            <a:xfrm>
              <a:off x="2590"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73" name="Rectangle 66"/>
            <p:cNvSpPr/>
            <p:nvPr/>
          </p:nvSpPr>
          <p:spPr>
            <a:xfrm>
              <a:off x="2490"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4" name="Rectangle 67"/>
            <p:cNvSpPr/>
            <p:nvPr/>
          </p:nvSpPr>
          <p:spPr>
            <a:xfrm>
              <a:off x="4382"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5" name="Rectangle 68"/>
            <p:cNvSpPr/>
            <p:nvPr/>
          </p:nvSpPr>
          <p:spPr>
            <a:xfrm>
              <a:off x="4332"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76" name="Rectangle 69"/>
            <p:cNvSpPr/>
            <p:nvPr/>
          </p:nvSpPr>
          <p:spPr>
            <a:xfrm>
              <a:off x="4231"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7" name="Rectangle 70"/>
            <p:cNvSpPr/>
            <p:nvPr/>
          </p:nvSpPr>
          <p:spPr>
            <a:xfrm>
              <a:off x="3946"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78" name="Rectangle 71"/>
            <p:cNvSpPr/>
            <p:nvPr/>
          </p:nvSpPr>
          <p:spPr>
            <a:xfrm>
              <a:off x="3896"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79" name="Rectangle 72"/>
            <p:cNvSpPr/>
            <p:nvPr/>
          </p:nvSpPr>
          <p:spPr>
            <a:xfrm>
              <a:off x="3796"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0" name="Rectangle 73"/>
            <p:cNvSpPr/>
            <p:nvPr/>
          </p:nvSpPr>
          <p:spPr>
            <a:xfrm>
              <a:off x="3511"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1" name="Rectangle 74"/>
            <p:cNvSpPr/>
            <p:nvPr/>
          </p:nvSpPr>
          <p:spPr>
            <a:xfrm>
              <a:off x="3461"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82" name="Rectangle 75"/>
            <p:cNvSpPr/>
            <p:nvPr/>
          </p:nvSpPr>
          <p:spPr>
            <a:xfrm>
              <a:off x="3361"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3" name="Rectangle 76"/>
            <p:cNvSpPr/>
            <p:nvPr/>
          </p:nvSpPr>
          <p:spPr>
            <a:xfrm>
              <a:off x="3076"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4" name="Rectangle 77"/>
            <p:cNvSpPr/>
            <p:nvPr/>
          </p:nvSpPr>
          <p:spPr>
            <a:xfrm>
              <a:off x="3026"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85" name="Rectangle 78"/>
            <p:cNvSpPr/>
            <p:nvPr/>
          </p:nvSpPr>
          <p:spPr>
            <a:xfrm>
              <a:off x="2925"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6" name="Rectangle 79"/>
            <p:cNvSpPr/>
            <p:nvPr/>
          </p:nvSpPr>
          <p:spPr>
            <a:xfrm>
              <a:off x="2640"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7" name="Rectangle 80"/>
            <p:cNvSpPr/>
            <p:nvPr/>
          </p:nvSpPr>
          <p:spPr>
            <a:xfrm>
              <a:off x="2590"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88" name="Rectangle 81"/>
            <p:cNvSpPr/>
            <p:nvPr/>
          </p:nvSpPr>
          <p:spPr>
            <a:xfrm>
              <a:off x="2490"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89" name="Rectangle 82"/>
            <p:cNvSpPr/>
            <p:nvPr/>
          </p:nvSpPr>
          <p:spPr>
            <a:xfrm>
              <a:off x="4385"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6990" name="Rectangle 83"/>
            <p:cNvSpPr/>
            <p:nvPr/>
          </p:nvSpPr>
          <p:spPr>
            <a:xfrm>
              <a:off x="4335"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91" name="Rectangle 84"/>
            <p:cNvSpPr/>
            <p:nvPr/>
          </p:nvSpPr>
          <p:spPr>
            <a:xfrm>
              <a:off x="4234"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92" name="Rectangle 85"/>
            <p:cNvSpPr/>
            <p:nvPr/>
          </p:nvSpPr>
          <p:spPr>
            <a:xfrm>
              <a:off x="3949"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6993" name="Rectangle 86"/>
            <p:cNvSpPr/>
            <p:nvPr/>
          </p:nvSpPr>
          <p:spPr>
            <a:xfrm>
              <a:off x="3899"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94" name="Rectangle 87"/>
            <p:cNvSpPr/>
            <p:nvPr/>
          </p:nvSpPr>
          <p:spPr>
            <a:xfrm>
              <a:off x="3799"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95" name="Rectangle 88"/>
            <p:cNvSpPr/>
            <p:nvPr/>
          </p:nvSpPr>
          <p:spPr>
            <a:xfrm>
              <a:off x="3514"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6996" name="Rectangle 89"/>
            <p:cNvSpPr/>
            <p:nvPr/>
          </p:nvSpPr>
          <p:spPr>
            <a:xfrm>
              <a:off x="3464"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6997" name="Rectangle 90"/>
            <p:cNvSpPr/>
            <p:nvPr/>
          </p:nvSpPr>
          <p:spPr>
            <a:xfrm>
              <a:off x="3364"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98" name="Rectangle 91"/>
            <p:cNvSpPr/>
            <p:nvPr/>
          </p:nvSpPr>
          <p:spPr>
            <a:xfrm>
              <a:off x="3076"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6999" name="Rectangle 92"/>
            <p:cNvSpPr/>
            <p:nvPr/>
          </p:nvSpPr>
          <p:spPr>
            <a:xfrm>
              <a:off x="3026"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00" name="Rectangle 93"/>
            <p:cNvSpPr/>
            <p:nvPr/>
          </p:nvSpPr>
          <p:spPr>
            <a:xfrm>
              <a:off x="2925"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01" name="Rectangle 94"/>
            <p:cNvSpPr/>
            <p:nvPr/>
          </p:nvSpPr>
          <p:spPr>
            <a:xfrm>
              <a:off x="2640"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02" name="Rectangle 95"/>
            <p:cNvSpPr/>
            <p:nvPr/>
          </p:nvSpPr>
          <p:spPr>
            <a:xfrm>
              <a:off x="2590"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03" name="Rectangle 96"/>
            <p:cNvSpPr/>
            <p:nvPr/>
          </p:nvSpPr>
          <p:spPr>
            <a:xfrm>
              <a:off x="2490"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04" name="Rectangle 97"/>
            <p:cNvSpPr/>
            <p:nvPr/>
          </p:nvSpPr>
          <p:spPr>
            <a:xfrm>
              <a:off x="4382"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sz="1800" dirty="0">
                <a:ea typeface="宋体" panose="02010600030101010101" pitchFamily="2" charset="-122"/>
              </a:endParaRPr>
            </a:p>
          </p:txBody>
        </p:sp>
        <p:sp>
          <p:nvSpPr>
            <p:cNvPr id="167005" name="Rectangle 98"/>
            <p:cNvSpPr/>
            <p:nvPr/>
          </p:nvSpPr>
          <p:spPr>
            <a:xfrm>
              <a:off x="4332"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06" name="Rectangle 99"/>
            <p:cNvSpPr/>
            <p:nvPr/>
          </p:nvSpPr>
          <p:spPr>
            <a:xfrm>
              <a:off x="4231"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07" name="Rectangle 100"/>
            <p:cNvSpPr/>
            <p:nvPr/>
          </p:nvSpPr>
          <p:spPr>
            <a:xfrm>
              <a:off x="3946"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sz="1800" dirty="0">
                <a:ea typeface="宋体" panose="02010600030101010101" pitchFamily="2" charset="-122"/>
              </a:endParaRPr>
            </a:p>
          </p:txBody>
        </p:sp>
        <p:sp>
          <p:nvSpPr>
            <p:cNvPr id="167008" name="Rectangle 101"/>
            <p:cNvSpPr/>
            <p:nvPr/>
          </p:nvSpPr>
          <p:spPr>
            <a:xfrm>
              <a:off x="3896"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09" name="Rectangle 102"/>
            <p:cNvSpPr/>
            <p:nvPr/>
          </p:nvSpPr>
          <p:spPr>
            <a:xfrm>
              <a:off x="3796"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0" name="Rectangle 103"/>
            <p:cNvSpPr/>
            <p:nvPr/>
          </p:nvSpPr>
          <p:spPr>
            <a:xfrm>
              <a:off x="3514"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7011" name="Rectangle 104"/>
            <p:cNvSpPr/>
            <p:nvPr/>
          </p:nvSpPr>
          <p:spPr>
            <a:xfrm>
              <a:off x="3464"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12" name="Rectangle 105"/>
            <p:cNvSpPr/>
            <p:nvPr/>
          </p:nvSpPr>
          <p:spPr>
            <a:xfrm>
              <a:off x="3364"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3" name="Rectangle 106"/>
            <p:cNvSpPr/>
            <p:nvPr/>
          </p:nvSpPr>
          <p:spPr>
            <a:xfrm>
              <a:off x="3076"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4" name="Rectangle 107"/>
            <p:cNvSpPr/>
            <p:nvPr/>
          </p:nvSpPr>
          <p:spPr>
            <a:xfrm>
              <a:off x="3026"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15" name="Rectangle 108"/>
            <p:cNvSpPr/>
            <p:nvPr/>
          </p:nvSpPr>
          <p:spPr>
            <a:xfrm>
              <a:off x="2925"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6" name="Rectangle 109"/>
            <p:cNvSpPr/>
            <p:nvPr/>
          </p:nvSpPr>
          <p:spPr>
            <a:xfrm>
              <a:off x="2640"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7" name="Rectangle 110"/>
            <p:cNvSpPr/>
            <p:nvPr/>
          </p:nvSpPr>
          <p:spPr>
            <a:xfrm>
              <a:off x="2590"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18" name="Rectangle 111"/>
            <p:cNvSpPr/>
            <p:nvPr/>
          </p:nvSpPr>
          <p:spPr>
            <a:xfrm>
              <a:off x="2490"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19" name="Rectangle 112"/>
            <p:cNvSpPr/>
            <p:nvPr/>
          </p:nvSpPr>
          <p:spPr>
            <a:xfrm>
              <a:off x="4372"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20" name="Rectangle 113"/>
            <p:cNvSpPr/>
            <p:nvPr/>
          </p:nvSpPr>
          <p:spPr>
            <a:xfrm>
              <a:off x="4322"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21" name="Rectangle 114"/>
            <p:cNvSpPr/>
            <p:nvPr/>
          </p:nvSpPr>
          <p:spPr>
            <a:xfrm>
              <a:off x="4222"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1</a:t>
              </a:r>
              <a:endParaRPr lang="en-US" altLang="zh-CN" sz="1800" dirty="0">
                <a:ea typeface="宋体" panose="02010600030101010101" pitchFamily="2" charset="-122"/>
              </a:endParaRPr>
            </a:p>
          </p:txBody>
        </p:sp>
        <p:sp>
          <p:nvSpPr>
            <p:cNvPr id="167022" name="Rectangle 115"/>
            <p:cNvSpPr/>
            <p:nvPr/>
          </p:nvSpPr>
          <p:spPr>
            <a:xfrm>
              <a:off x="3946"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sz="1800" dirty="0">
                <a:ea typeface="宋体" panose="02010600030101010101" pitchFamily="2" charset="-122"/>
              </a:endParaRPr>
            </a:p>
          </p:txBody>
        </p:sp>
        <p:sp>
          <p:nvSpPr>
            <p:cNvPr id="167023" name="Rectangle 116"/>
            <p:cNvSpPr/>
            <p:nvPr/>
          </p:nvSpPr>
          <p:spPr>
            <a:xfrm>
              <a:off x="3896"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24" name="Rectangle 117"/>
            <p:cNvSpPr/>
            <p:nvPr/>
          </p:nvSpPr>
          <p:spPr>
            <a:xfrm>
              <a:off x="3796"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25" name="Rectangle 118"/>
            <p:cNvSpPr/>
            <p:nvPr/>
          </p:nvSpPr>
          <p:spPr>
            <a:xfrm>
              <a:off x="3514"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7026" name="Rectangle 119"/>
            <p:cNvSpPr/>
            <p:nvPr/>
          </p:nvSpPr>
          <p:spPr>
            <a:xfrm>
              <a:off x="3464"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27" name="Rectangle 120"/>
            <p:cNvSpPr/>
            <p:nvPr/>
          </p:nvSpPr>
          <p:spPr>
            <a:xfrm>
              <a:off x="3364"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28" name="Rectangle 121"/>
            <p:cNvSpPr/>
            <p:nvPr/>
          </p:nvSpPr>
          <p:spPr>
            <a:xfrm>
              <a:off x="3076"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29" name="Rectangle 122"/>
            <p:cNvSpPr/>
            <p:nvPr/>
          </p:nvSpPr>
          <p:spPr>
            <a:xfrm>
              <a:off x="3026"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30" name="Rectangle 123"/>
            <p:cNvSpPr/>
            <p:nvPr/>
          </p:nvSpPr>
          <p:spPr>
            <a:xfrm>
              <a:off x="2925"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31" name="Rectangle 124"/>
            <p:cNvSpPr/>
            <p:nvPr/>
          </p:nvSpPr>
          <p:spPr>
            <a:xfrm>
              <a:off x="2640"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32" name="Rectangle 125"/>
            <p:cNvSpPr/>
            <p:nvPr/>
          </p:nvSpPr>
          <p:spPr>
            <a:xfrm>
              <a:off x="2590"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33" name="Rectangle 126"/>
            <p:cNvSpPr/>
            <p:nvPr/>
          </p:nvSpPr>
          <p:spPr>
            <a:xfrm>
              <a:off x="2490"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34" name="Rectangle 127"/>
            <p:cNvSpPr/>
            <p:nvPr/>
          </p:nvSpPr>
          <p:spPr>
            <a:xfrm>
              <a:off x="1954"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35" name="Rectangle 128"/>
            <p:cNvSpPr/>
            <p:nvPr/>
          </p:nvSpPr>
          <p:spPr>
            <a:xfrm>
              <a:off x="1904" y="23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36" name="Rectangle 129"/>
            <p:cNvSpPr/>
            <p:nvPr/>
          </p:nvSpPr>
          <p:spPr>
            <a:xfrm>
              <a:off x="1804" y="23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37" name="Rectangle 130"/>
            <p:cNvSpPr/>
            <p:nvPr/>
          </p:nvSpPr>
          <p:spPr>
            <a:xfrm>
              <a:off x="1958"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sz="1800" dirty="0">
                <a:ea typeface="宋体" panose="02010600030101010101" pitchFamily="2" charset="-122"/>
              </a:endParaRPr>
            </a:p>
          </p:txBody>
        </p:sp>
        <p:sp>
          <p:nvSpPr>
            <p:cNvPr id="167038" name="Rectangle 131"/>
            <p:cNvSpPr/>
            <p:nvPr/>
          </p:nvSpPr>
          <p:spPr>
            <a:xfrm>
              <a:off x="1908" y="2043"/>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39" name="Rectangle 132"/>
            <p:cNvSpPr/>
            <p:nvPr/>
          </p:nvSpPr>
          <p:spPr>
            <a:xfrm>
              <a:off x="1807" y="2043"/>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40" name="Rectangle 133"/>
            <p:cNvSpPr/>
            <p:nvPr/>
          </p:nvSpPr>
          <p:spPr>
            <a:xfrm>
              <a:off x="1954"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sz="1800" dirty="0">
                <a:ea typeface="宋体" panose="02010600030101010101" pitchFamily="2" charset="-122"/>
              </a:endParaRPr>
            </a:p>
          </p:txBody>
        </p:sp>
        <p:sp>
          <p:nvSpPr>
            <p:cNvPr id="167041" name="Rectangle 134"/>
            <p:cNvSpPr/>
            <p:nvPr/>
          </p:nvSpPr>
          <p:spPr>
            <a:xfrm>
              <a:off x="1904" y="17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42" name="Rectangle 135"/>
            <p:cNvSpPr/>
            <p:nvPr/>
          </p:nvSpPr>
          <p:spPr>
            <a:xfrm>
              <a:off x="1804" y="17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43" name="Rectangle 136"/>
            <p:cNvSpPr/>
            <p:nvPr/>
          </p:nvSpPr>
          <p:spPr>
            <a:xfrm>
              <a:off x="1945"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44" name="Rectangle 137"/>
            <p:cNvSpPr/>
            <p:nvPr/>
          </p:nvSpPr>
          <p:spPr>
            <a:xfrm>
              <a:off x="1895" y="1442"/>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45" name="Rectangle 138"/>
            <p:cNvSpPr/>
            <p:nvPr/>
          </p:nvSpPr>
          <p:spPr>
            <a:xfrm>
              <a:off x="1795" y="1442"/>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1</a:t>
              </a:r>
              <a:endParaRPr lang="en-US" altLang="zh-CN" sz="1800" dirty="0">
                <a:ea typeface="宋体" panose="02010600030101010101" pitchFamily="2" charset="-122"/>
              </a:endParaRPr>
            </a:p>
          </p:txBody>
        </p:sp>
        <p:sp>
          <p:nvSpPr>
            <p:cNvPr id="167046" name="Rectangle 139"/>
            <p:cNvSpPr/>
            <p:nvPr/>
          </p:nvSpPr>
          <p:spPr>
            <a:xfrm>
              <a:off x="1956"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8</a:t>
              </a:r>
              <a:endParaRPr lang="en-US" altLang="zh-CN" sz="1800" dirty="0">
                <a:ea typeface="宋体" panose="02010600030101010101" pitchFamily="2" charset="-122"/>
              </a:endParaRPr>
            </a:p>
          </p:txBody>
        </p:sp>
        <p:sp>
          <p:nvSpPr>
            <p:cNvPr id="167047" name="Rectangle 140"/>
            <p:cNvSpPr/>
            <p:nvPr/>
          </p:nvSpPr>
          <p:spPr>
            <a:xfrm>
              <a:off x="1906" y="1141"/>
              <a:ext cx="5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67048" name="Rectangle 141"/>
            <p:cNvSpPr/>
            <p:nvPr/>
          </p:nvSpPr>
          <p:spPr>
            <a:xfrm>
              <a:off x="1806" y="1141"/>
              <a:ext cx="10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67049" name="Rectangle 142"/>
            <p:cNvSpPr/>
            <p:nvPr/>
          </p:nvSpPr>
          <p:spPr>
            <a:xfrm>
              <a:off x="2290" y="1757"/>
              <a:ext cx="8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MT Extra" panose="05050102010205020202" pitchFamily="18" charset="2"/>
                  <a:ea typeface="宋体" panose="02010600030101010101" pitchFamily="2" charset="-122"/>
                </a:rPr>
                <a:t>o</a:t>
              </a:r>
              <a:endParaRPr lang="en-US" altLang="zh-CN" sz="1800" dirty="0">
                <a:ea typeface="宋体" panose="02010600030101010101" pitchFamily="2" charset="-122"/>
              </a:endParaRPr>
            </a:p>
          </p:txBody>
        </p:sp>
        <p:sp>
          <p:nvSpPr>
            <p:cNvPr id="167050" name="Rectangle 143"/>
            <p:cNvSpPr/>
            <p:nvPr/>
          </p:nvSpPr>
          <p:spPr>
            <a:xfrm>
              <a:off x="1256" y="1757"/>
              <a:ext cx="80"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dirty="0">
                  <a:solidFill>
                    <a:srgbClr val="000000"/>
                  </a:solidFill>
                  <a:latin typeface="MT Extra" panose="05050102010205020202" pitchFamily="18" charset="2"/>
                  <a:ea typeface="宋体" panose="02010600030101010101" pitchFamily="2" charset="-122"/>
                </a:rPr>
                <a:t>o</a:t>
              </a:r>
              <a:endParaRPr lang="en-US" altLang="zh-CN" sz="1800" dirty="0">
                <a:ea typeface="宋体" panose="02010600030101010101" pitchFamily="2" charset="-122"/>
              </a:endParaRPr>
            </a:p>
          </p:txBody>
        </p:sp>
        <p:sp>
          <p:nvSpPr>
            <p:cNvPr id="167051" name="Rectangle 144"/>
            <p:cNvSpPr/>
            <p:nvPr/>
          </p:nvSpPr>
          <p:spPr>
            <a:xfrm>
              <a:off x="2149" y="1094"/>
              <a:ext cx="73" cy="14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500" dirty="0">
                  <a:solidFill>
                    <a:srgbClr val="000000"/>
                  </a:solidFill>
                  <a:latin typeface="Times New Roman" panose="02020603050405020304" pitchFamily="18" charset="0"/>
                  <a:ea typeface="宋体" panose="02010600030101010101" pitchFamily="2" charset="-122"/>
                </a:rPr>
                <a:t>T</a:t>
              </a:r>
              <a:endParaRPr lang="en-US" altLang="zh-CN" sz="1800" dirty="0">
                <a:ea typeface="宋体" panose="02010600030101010101" pitchFamily="2" charset="-122"/>
              </a:endParaRPr>
            </a:p>
          </p:txBody>
        </p:sp>
        <p:sp>
          <p:nvSpPr>
            <p:cNvPr id="167052" name="Rectangle 145"/>
            <p:cNvSpPr/>
            <p:nvPr/>
          </p:nvSpPr>
          <p:spPr>
            <a:xfrm>
              <a:off x="1381" y="1739"/>
              <a:ext cx="122"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i="1" dirty="0">
                  <a:solidFill>
                    <a:srgbClr val="000000"/>
                  </a:solidFill>
                  <a:latin typeface="Times New Roman" panose="02020603050405020304" pitchFamily="18" charset="0"/>
                  <a:ea typeface="宋体" panose="02010600030101010101" pitchFamily="2" charset="-122"/>
                </a:rPr>
                <a:t>R</a:t>
              </a:r>
              <a:endParaRPr lang="en-US" altLang="zh-CN" sz="1800" dirty="0">
                <a:ea typeface="宋体" panose="02010600030101010101" pitchFamily="2" charset="-122"/>
              </a:endParaRPr>
            </a:p>
          </p:txBody>
        </p:sp>
        <p:sp>
          <p:nvSpPr>
            <p:cNvPr id="167053" name="Rectangle 146"/>
            <p:cNvSpPr/>
            <p:nvPr/>
          </p:nvSpPr>
          <p:spPr>
            <a:xfrm>
              <a:off x="1056" y="1739"/>
              <a:ext cx="122"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67054" name="Rectangle 147"/>
            <p:cNvSpPr/>
            <p:nvPr/>
          </p:nvSpPr>
          <p:spPr>
            <a:xfrm>
              <a:off x="649" y="1739"/>
              <a:ext cx="122" cy="24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5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grpSp>
    </p:spTree>
    <p:custDataLst>
      <p:tags r:id="rId2"/>
    </p:custData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7938" name="图片 7"/>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7939" name="图片 8"/>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65893" name="文本占位符 12"/>
          <p:cNvSpPr>
            <a:spLocks noGrp="1" noChangeArrowheads="1"/>
          </p:cNvSpPr>
          <p:nvPr>
            <p:ph type="body" sz="quarter" idx="9"/>
            <p:custDataLst>
              <p:tags r:id="rId5"/>
            </p:custDataLst>
          </p:nvPr>
        </p:nvSpPr>
        <p:spPr>
          <a:xfrm>
            <a:off x="2699385" y="1989455"/>
            <a:ext cx="3624580" cy="1716405"/>
          </a:xfrm>
          <a:solidFill>
            <a:schemeClr val="accent1"/>
          </a:solidFill>
        </p:spPr>
        <p:txBody>
          <a:bodyPr wrap="square" lIns="90000" tIns="46800" rIns="90000" bIns="46800" numCol="1" anchor="t" anchorCtr="0" compatLnSpc="1"/>
          <a:lstStyle/>
          <a:p>
            <a:pPr marL="0" marR="0" lvl="0" indent="0" algn="ctr" defTabSz="685800" rtl="0" eaLnBrk="1" fontAlgn="base" latinLnBrk="0" hangingPunct="1">
              <a:lnSpc>
                <a:spcPct val="130000"/>
              </a:lnSpc>
              <a:spcBef>
                <a:spcPct val="0"/>
              </a:spcBef>
              <a:spcAft>
                <a:spcPts val="1000"/>
              </a:spcAft>
              <a:buClrTx/>
              <a:buSzTx/>
              <a:buFont typeface="Arial" panose="020B0604020202020204" pitchFamily="34" charset="0"/>
              <a:buNone/>
              <a:defRPr/>
            </a:pPr>
            <a:r>
              <a:rPr kumimoji="0" lang="en-US" altLang="zh-CN" sz="4800" b="0" i="0" u="none" strike="noStrike" kern="1200" cap="none" spc="150" normalizeH="0" baseline="0" noProof="0" smtClean="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THE END</a:t>
            </a:r>
            <a:endParaRPr kumimoji="0" lang="en-US" altLang="zh-CN" sz="4800" b="0" i="0" u="none" strike="noStrike" kern="1200" cap="none" spc="150" normalizeH="0" baseline="0" noProof="0" smtClean="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Tree>
    <p:custDataLst>
      <p:tags r:id="rId6"/>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656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656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656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05158" name="Rectangle 6"/>
          <p:cNvSpPr>
            <a:spLocks noGrp="1" noChangeArrowheads="1"/>
          </p:cNvSpPr>
          <p:nvPr>
            <p:ph idx="9"/>
            <p:custDataLst>
              <p:tags r:id="rId5"/>
            </p:custDataLst>
          </p:nvPr>
        </p:nvSpPr>
        <p:spPr>
          <a:xfrm>
            <a:off x="466725" y="1123950"/>
            <a:ext cx="8208963" cy="2511425"/>
          </a:xfrm>
        </p:spPr>
        <p:txBody>
          <a:bodyPr wrap="square" lIns="91440" tIns="45720" rIns="91440" bIns="45720" numCol="1" anchor="t" anchorCtr="0" compatLnSpc="1"/>
          <a:lstStyle/>
          <a:p>
            <a:pPr marL="46990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o"/>
              <a:defRPr/>
            </a:pPr>
            <a:r>
              <a:rPr kumimoji="0" lang="en-US" altLang="zh-CN" sz="24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1975年肖特里菲（E. H. Shortliffe）等人在确定性理论（theory of confirmation）的基础上，结合概率论等提出的一种不确定性推理方法。</a:t>
            </a:r>
            <a:endParaRPr kumimoji="0" lang="en-US" altLang="zh-CN" sz="24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o"/>
              <a:defRPr/>
            </a:pPr>
            <a:r>
              <a:rPr kumimoji="0" lang="en-US" altLang="zh-CN" sz="24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优点：直观、简单，且效果好。</a:t>
            </a:r>
            <a:endParaRPr kumimoji="0" lang="en-US" altLang="zh-CN" sz="24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628" name="Rectangle 4"/>
          <p:cNvSpPr/>
          <p:nvPr>
            <p:custDataLst>
              <p:tags r:id="rId6"/>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8">
                                            <p:txEl>
                                              <p:charRg st="0" end="85"/>
                                            </p:txEl>
                                          </p:spTgt>
                                        </p:tgtEl>
                                        <p:attrNameLst>
                                          <p:attrName>style.visibility</p:attrName>
                                        </p:attrNameLst>
                                      </p:cBhvr>
                                      <p:to>
                                        <p:strVal val="visible"/>
                                      </p:to>
                                    </p:set>
                                    <p:anim calcmode="lin" valueType="num">
                                      <p:cBhvr>
                                        <p:cTn id="7" dur="500" fill="hold"/>
                                        <p:tgtEl>
                                          <p:spTgt spid="305158">
                                            <p:txEl>
                                              <p:charRg st="0" end="85"/>
                                            </p:txEl>
                                          </p:spTgt>
                                        </p:tgtEl>
                                        <p:attrNameLst>
                                          <p:attrName>ppt_x</p:attrName>
                                        </p:attrNameLst>
                                      </p:cBhvr>
                                      <p:tavLst>
                                        <p:tav tm="0">
                                          <p:val>
                                            <p:strVal val="0-#ppt_w/2"/>
                                          </p:val>
                                        </p:tav>
                                        <p:tav tm="100000">
                                          <p:val>
                                            <p:strVal val="#ppt_x"/>
                                          </p:val>
                                        </p:tav>
                                      </p:tavLst>
                                    </p:anim>
                                    <p:anim calcmode="lin" valueType="num">
                                      <p:cBhvr>
                                        <p:cTn id="8" dur="500" fill="hold"/>
                                        <p:tgtEl>
                                          <p:spTgt spid="305158">
                                            <p:txEl>
                                              <p:charRg st="0" end="8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8">
                                            <p:txEl>
                                              <p:charRg st="85" end="100"/>
                                            </p:txEl>
                                          </p:spTgt>
                                        </p:tgtEl>
                                        <p:attrNameLst>
                                          <p:attrName>style.visibility</p:attrName>
                                        </p:attrNameLst>
                                      </p:cBhvr>
                                      <p:to>
                                        <p:strVal val="visible"/>
                                      </p:to>
                                    </p:set>
                                    <p:anim calcmode="lin" valueType="num">
                                      <p:cBhvr>
                                        <p:cTn id="13" dur="500" fill="hold"/>
                                        <p:tgtEl>
                                          <p:spTgt spid="305158">
                                            <p:txEl>
                                              <p:charRg st="85" end="100"/>
                                            </p:txEl>
                                          </p:spTgt>
                                        </p:tgtEl>
                                        <p:attrNameLst>
                                          <p:attrName>ppt_x</p:attrName>
                                        </p:attrNameLst>
                                      </p:cBhvr>
                                      <p:tavLst>
                                        <p:tav tm="0">
                                          <p:val>
                                            <p:strVal val="0-#ppt_w/2"/>
                                          </p:val>
                                        </p:tav>
                                        <p:tav tm="100000">
                                          <p:val>
                                            <p:strVal val="#ppt_x"/>
                                          </p:val>
                                        </p:tav>
                                      </p:tavLst>
                                    </p:anim>
                                    <p:anim calcmode="lin" valueType="num">
                                      <p:cBhvr>
                                        <p:cTn id="14" dur="500" fill="hold"/>
                                        <p:tgtEl>
                                          <p:spTgt spid="305158">
                                            <p:txEl>
                                              <p:charRg st="85" end="1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758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758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758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1797" name="Rectangle 5"/>
          <p:cNvSpPr>
            <a:spLocks noGrp="1"/>
          </p:cNvSpPr>
          <p:nvPr>
            <p:ph idx="9"/>
            <p:custDataLst>
              <p:tags r:id="rId5"/>
            </p:custDataLst>
          </p:nvPr>
        </p:nvSpPr>
        <p:spPr>
          <a:xfrm>
            <a:off x="250825" y="923925"/>
            <a:ext cx="8497888" cy="4448175"/>
          </a:xfrm>
        </p:spPr>
        <p:txBody>
          <a:bodyPr wrap="square" lIns="91440" tIns="45720" rIns="91440" bIns="45720" numCol="1" rtlCol="0" anchor="t" anchorCtr="0" compatLnSpc="1">
            <a:noAutofit/>
          </a:bodyPr>
          <a:lstStyle>
            <a:lvl1pPr marL="469900" indent="-469900" algn="just" rtl="0" fontAlgn="base">
              <a:lnSpc>
                <a:spcPct val="120000"/>
              </a:lnSpc>
              <a:spcBef>
                <a:spcPct val="3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46990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a:ln>
                  <a:noFill/>
                </a:ln>
                <a:solidFill>
                  <a:srgbClr val="C00000"/>
                </a:solidFill>
                <a:effectLst/>
                <a:uLnTx/>
                <a:uFillTx/>
                <a:latin typeface="微软雅黑" panose="020B0503020204020204" pitchFamily="34" charset="-122"/>
                <a:ea typeface="+mn-ea"/>
                <a:cs typeface="微软雅黑" panose="020B0503020204020204" pitchFamily="34" charset="-122"/>
                <a:sym typeface="+mn-ea"/>
              </a:rPr>
              <a:t>可信度</a:t>
            </a:r>
            <a:r>
              <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：根据经验对一个事物或现象为真的相信程度。</a:t>
            </a:r>
            <a:endPar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endParaRP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                  </a:t>
            </a:r>
            <a:r>
              <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可信度带有较大的主观性和经验性，其准确</a:t>
            </a:r>
            <a:endPar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endParaRP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 </a:t>
            </a:r>
            <a:r>
              <a:rPr kumimoji="0" lang="en-US" altLang="zh-CN"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                 </a:t>
            </a:r>
            <a:r>
              <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性难以把握</a:t>
            </a:r>
            <a:r>
              <a:rPr kumimoji="0" lang="zh-CN" altLang="en-US" sz="2400" b="0" i="0" u="none" strike="noStrike" kern="1200" cap="none" spc="0" normalizeH="0" baseline="0" noProof="1" smtClean="0">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a:t>
            </a:r>
            <a:endParaRPr kumimoji="0" lang="en-US" altLang="zh-CN" sz="2400" b="0" i="0" u="none" strike="noStrike" kern="1200" cap="none" spc="0" normalizeH="0" baseline="0" noProof="1" smtClean="0">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endParaRPr>
          </a:p>
          <a:p>
            <a:pPr marL="0" marR="0" lvl="0" indent="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endParaRPr>
          </a:p>
          <a:p>
            <a:pPr marL="46990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a:ln>
                  <a:noFill/>
                </a:ln>
                <a:solidFill>
                  <a:srgbClr val="C00000"/>
                </a:solidFill>
                <a:effectLst/>
                <a:uLnTx/>
                <a:uFillTx/>
                <a:latin typeface="微软雅黑" panose="020B0503020204020204" pitchFamily="34" charset="-122"/>
                <a:ea typeface="+mn-ea"/>
                <a:cs typeface="微软雅黑" panose="020B0503020204020204" pitchFamily="34" charset="-122"/>
                <a:sym typeface="+mn-ea"/>
              </a:rPr>
              <a:t>C－F模型</a:t>
            </a:r>
            <a:r>
              <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rPr>
              <a:t>：基于可信度表示的不确定性推理的基本方法。   </a:t>
            </a:r>
            <a:endParaRPr kumimoji="0" lang="zh-CN" altLang="en-US" sz="2400" b="0" i="0" u="none" strike="noStrike" kern="1200" cap="none" spc="0" normalizeH="0" baseline="0" noProof="1">
              <a:ln>
                <a:noFill/>
              </a:ln>
              <a:solidFill>
                <a:schemeClr val="accent2"/>
              </a:solidFill>
              <a:effectLst/>
              <a:uLnTx/>
              <a:uFillTx/>
              <a:latin typeface="微软雅黑" panose="020B0503020204020204" pitchFamily="34" charset="-122"/>
              <a:ea typeface="+mn-ea"/>
              <a:cs typeface="微软雅黑" panose="020B0503020204020204" pitchFamily="34" charset="-122"/>
              <a:sym typeface="+mn-ea"/>
            </a:endParaRPr>
          </a:p>
        </p:txBody>
      </p:sp>
      <p:sp>
        <p:nvSpPr>
          <p:cNvPr id="27652" name="Rectangle 8"/>
          <p:cNvSpPr/>
          <p:nvPr>
            <p:custDataLst>
              <p:tags r:id="rId6"/>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7">
                                            <p:txEl>
                                              <p:charRg st="0" end="25"/>
                                            </p:txEl>
                                          </p:spTgt>
                                        </p:tgtEl>
                                        <p:attrNameLst>
                                          <p:attrName>style.visibility</p:attrName>
                                        </p:attrNameLst>
                                      </p:cBhvr>
                                      <p:to>
                                        <p:strVal val="visible"/>
                                      </p:to>
                                    </p:set>
                                    <p:anim calcmode="lin" valueType="num">
                                      <p:cBhvr>
                                        <p:cTn id="7" dur="500" fill="hold"/>
                                        <p:tgtEl>
                                          <p:spTgt spid="161797">
                                            <p:txEl>
                                              <p:charRg st="0" end="25"/>
                                            </p:txEl>
                                          </p:spTgt>
                                        </p:tgtEl>
                                        <p:attrNameLst>
                                          <p:attrName>ppt_x</p:attrName>
                                        </p:attrNameLst>
                                      </p:cBhvr>
                                      <p:tavLst>
                                        <p:tav tm="0">
                                          <p:val>
                                            <p:strVal val="0-#ppt_w/2"/>
                                          </p:val>
                                        </p:tav>
                                        <p:tav tm="100000">
                                          <p:val>
                                            <p:strVal val="#ppt_x"/>
                                          </p:val>
                                        </p:tav>
                                      </p:tavLst>
                                    </p:anim>
                                    <p:anim calcmode="lin" valueType="num">
                                      <p:cBhvr>
                                        <p:cTn id="8" dur="500" fill="hold"/>
                                        <p:tgtEl>
                                          <p:spTgt spid="161797">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7">
                                            <p:txEl>
                                              <p:charRg st="25" end="63"/>
                                            </p:txEl>
                                          </p:spTgt>
                                        </p:tgtEl>
                                        <p:attrNameLst>
                                          <p:attrName>style.visibility</p:attrName>
                                        </p:attrNameLst>
                                      </p:cBhvr>
                                      <p:to>
                                        <p:strVal val="visible"/>
                                      </p:to>
                                    </p:set>
                                    <p:anim calcmode="lin" valueType="num">
                                      <p:cBhvr>
                                        <p:cTn id="13" dur="500" fill="hold"/>
                                        <p:tgtEl>
                                          <p:spTgt spid="161797">
                                            <p:txEl>
                                              <p:charRg st="25" end="63"/>
                                            </p:txEl>
                                          </p:spTgt>
                                        </p:tgtEl>
                                        <p:attrNameLst>
                                          <p:attrName>ppt_x</p:attrName>
                                        </p:attrNameLst>
                                      </p:cBhvr>
                                      <p:tavLst>
                                        <p:tav tm="0">
                                          <p:val>
                                            <p:strVal val="0-#ppt_w/2"/>
                                          </p:val>
                                        </p:tav>
                                        <p:tav tm="100000">
                                          <p:val>
                                            <p:strVal val="#ppt_x"/>
                                          </p:val>
                                        </p:tav>
                                      </p:tavLst>
                                    </p:anim>
                                    <p:anim calcmode="lin" valueType="num">
                                      <p:cBhvr>
                                        <p:cTn id="14" dur="500" fill="hold"/>
                                        <p:tgtEl>
                                          <p:spTgt spid="161797">
                                            <p:txEl>
                                              <p:charRg st="25" end="6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7">
                                            <p:txEl>
                                              <p:charRg st="63" end="88"/>
                                            </p:txEl>
                                          </p:spTgt>
                                        </p:tgtEl>
                                        <p:attrNameLst>
                                          <p:attrName>style.visibility</p:attrName>
                                        </p:attrNameLst>
                                      </p:cBhvr>
                                      <p:to>
                                        <p:strVal val="visible"/>
                                      </p:to>
                                    </p:set>
                                    <p:anim calcmode="lin" valueType="num">
                                      <p:cBhvr>
                                        <p:cTn id="19" dur="500" fill="hold"/>
                                        <p:tgtEl>
                                          <p:spTgt spid="161797">
                                            <p:txEl>
                                              <p:charRg st="63" end="88"/>
                                            </p:txEl>
                                          </p:spTgt>
                                        </p:tgtEl>
                                        <p:attrNameLst>
                                          <p:attrName>ppt_x</p:attrName>
                                        </p:attrNameLst>
                                      </p:cBhvr>
                                      <p:tavLst>
                                        <p:tav tm="0">
                                          <p:val>
                                            <p:strVal val="0-#ppt_w/2"/>
                                          </p:val>
                                        </p:tav>
                                        <p:tav tm="100000">
                                          <p:val>
                                            <p:strVal val="#ppt_x"/>
                                          </p:val>
                                        </p:tav>
                                      </p:tavLst>
                                    </p:anim>
                                    <p:anim calcmode="lin" valueType="num">
                                      <p:cBhvr>
                                        <p:cTn id="20" dur="500" fill="hold"/>
                                        <p:tgtEl>
                                          <p:spTgt spid="161797">
                                            <p:txEl>
                                              <p:charRg st="63" end="8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7">
                                            <p:txEl>
                                              <p:charRg st="89" end="119"/>
                                            </p:txEl>
                                          </p:spTgt>
                                        </p:tgtEl>
                                        <p:attrNameLst>
                                          <p:attrName>style.visibility</p:attrName>
                                        </p:attrNameLst>
                                      </p:cBhvr>
                                      <p:to>
                                        <p:strVal val="visible"/>
                                      </p:to>
                                    </p:set>
                                    <p:anim calcmode="lin" valueType="num">
                                      <p:cBhvr>
                                        <p:cTn id="25" dur="500" fill="hold"/>
                                        <p:tgtEl>
                                          <p:spTgt spid="161797">
                                            <p:txEl>
                                              <p:charRg st="89" end="119"/>
                                            </p:txEl>
                                          </p:spTgt>
                                        </p:tgtEl>
                                        <p:attrNameLst>
                                          <p:attrName>ppt_x</p:attrName>
                                        </p:attrNameLst>
                                      </p:cBhvr>
                                      <p:tavLst>
                                        <p:tav tm="0">
                                          <p:val>
                                            <p:strVal val="0-#ppt_w/2"/>
                                          </p:val>
                                        </p:tav>
                                        <p:tav tm="100000">
                                          <p:val>
                                            <p:strVal val="#ppt_x"/>
                                          </p:val>
                                        </p:tav>
                                      </p:tavLst>
                                    </p:anim>
                                    <p:anim calcmode="lin" valueType="num">
                                      <p:cBhvr>
                                        <p:cTn id="26" dur="500" fill="hold"/>
                                        <p:tgtEl>
                                          <p:spTgt spid="161797">
                                            <p:txEl>
                                              <p:charRg st="89"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963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963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963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9637" name="Rectangle 3"/>
          <p:cNvSpPr>
            <a:spLocks noGrp="1" noChangeArrowheads="1"/>
          </p:cNvSpPr>
          <p:nvPr>
            <p:ph idx="9"/>
            <p:custDataLst>
              <p:tags r:id="rId5"/>
            </p:custDataLst>
          </p:nvPr>
        </p:nvSpPr>
        <p:spPr>
          <a:xfrm>
            <a:off x="374650" y="1741805"/>
            <a:ext cx="8540750" cy="3547745"/>
          </a:xfrm>
          <a:gradFill rotWithShape="0">
            <a:gsLst>
              <a:gs pos="0">
                <a:srgbClr val="CCFFFF"/>
              </a:gs>
              <a:gs pos="50000">
                <a:schemeClr val="bg1"/>
              </a:gs>
              <a:gs pos="100000">
                <a:srgbClr val="CCFFFF"/>
              </a:gs>
            </a:gsLst>
            <a:lin ang="5400000" scaled="1"/>
          </a:gradFill>
          <a:ln>
            <a:solidFill>
              <a:srgbClr val="808080"/>
            </a:solidFill>
            <a:miter lim="800000"/>
          </a:ln>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产生式规则表示:</a:t>
            </a:r>
            <a:endPar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endPar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：可信度因子（</a:t>
            </a:r>
            <a:r>
              <a:rPr kumimoji="0" lang="en-US" altLang="zh-CN" sz="2600" b="0" i="0" u="none" strike="noStrike" kern="1200" cap="none" spc="15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certainty factor</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反映前提条件与结论的联系强度 </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它指出当前提条件</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E</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对应的证据为真时，</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它对结论</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H</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为真的支持程度，</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CF(H,E)</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越大，越支持结论</a:t>
            </a: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H</a:t>
            </a: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为真。</a:t>
            </a:r>
            <a:endPar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9638" name="Rectangle 5"/>
          <p:cNvSpPr/>
          <p:nvPr>
            <p:custDataLst>
              <p:tags r:id="rId6"/>
            </p:custDataLst>
          </p:nvPr>
        </p:nvSpPr>
        <p:spPr>
          <a:xfrm>
            <a:off x="0" y="3135313"/>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69639" name="Object 4"/>
          <p:cNvGraphicFramePr/>
          <p:nvPr/>
        </p:nvGraphicFramePr>
        <p:xfrm>
          <a:off x="1763713" y="2439988"/>
          <a:ext cx="6313487" cy="531812"/>
        </p:xfrm>
        <a:graphic>
          <a:graphicData uri="http://schemas.openxmlformats.org/presentationml/2006/ole">
            <mc:AlternateContent xmlns:mc="http://schemas.openxmlformats.org/markup-compatibility/2006">
              <mc:Choice xmlns:v="urn:schemas-microsoft-com:vml" Requires="v">
                <p:oleObj spid="_x0000_s3078" name="" r:id="rId7" imgW="2599055" imgH="177800" progId="Equation.DSMT4">
                  <p:embed/>
                </p:oleObj>
              </mc:Choice>
              <mc:Fallback>
                <p:oleObj name="" r:id="rId7" imgW="2599055" imgH="177800" progId="Equation.DSMT4">
                  <p:embed/>
                  <p:pic>
                    <p:nvPicPr>
                      <p:cNvPr id="0" name="图片 3077"/>
                      <p:cNvPicPr/>
                      <p:nvPr/>
                    </p:nvPicPr>
                    <p:blipFill>
                      <a:blip r:embed="rId8"/>
                      <a:stretch>
                        <a:fillRect/>
                      </a:stretch>
                    </p:blipFill>
                    <p:spPr>
                      <a:xfrm>
                        <a:off x="1763713" y="2439988"/>
                        <a:ext cx="6313487" cy="531812"/>
                      </a:xfrm>
                      <a:prstGeom prst="rect">
                        <a:avLst/>
                      </a:prstGeom>
                      <a:noFill/>
                      <a:ln w="38100">
                        <a:noFill/>
                        <a:miter/>
                      </a:ln>
                    </p:spPr>
                  </p:pic>
                </p:oleObj>
              </mc:Fallback>
            </mc:AlternateContent>
          </a:graphicData>
        </a:graphic>
      </p:graphicFrame>
      <p:graphicFrame>
        <p:nvGraphicFramePr>
          <p:cNvPr id="69640" name="Object 6"/>
          <p:cNvGraphicFramePr/>
          <p:nvPr/>
        </p:nvGraphicFramePr>
        <p:xfrm>
          <a:off x="971550" y="2997200"/>
          <a:ext cx="1800225" cy="460375"/>
        </p:xfrm>
        <a:graphic>
          <a:graphicData uri="http://schemas.openxmlformats.org/presentationml/2006/ole">
            <mc:AlternateContent xmlns:mc="http://schemas.openxmlformats.org/markup-compatibility/2006">
              <mc:Choice xmlns:v="urn:schemas-microsoft-com:vml" Requires="v">
                <p:oleObj spid="_x0000_s3077" name="" r:id="rId9" imgW="660400" imgH="203200" progId="Equation.3">
                  <p:embed/>
                </p:oleObj>
              </mc:Choice>
              <mc:Fallback>
                <p:oleObj name="" r:id="rId9" imgW="660400" imgH="203200" progId="Equation.3">
                  <p:embed/>
                  <p:pic>
                    <p:nvPicPr>
                      <p:cNvPr id="0" name="图片 3076"/>
                      <p:cNvPicPr/>
                      <p:nvPr/>
                    </p:nvPicPr>
                    <p:blipFill>
                      <a:blip r:embed="rId10"/>
                      <a:stretch>
                        <a:fillRect/>
                      </a:stretch>
                    </p:blipFill>
                    <p:spPr>
                      <a:xfrm>
                        <a:off x="971550" y="2997200"/>
                        <a:ext cx="1800225" cy="460375"/>
                      </a:xfrm>
                      <a:prstGeom prst="rect">
                        <a:avLst/>
                      </a:prstGeom>
                      <a:noFill/>
                      <a:ln w="38100">
                        <a:noFill/>
                        <a:miter/>
                      </a:ln>
                    </p:spPr>
                  </p:pic>
                </p:oleObj>
              </mc:Fallback>
            </mc:AlternateContent>
          </a:graphicData>
        </a:graphic>
      </p:graphicFrame>
      <p:sp>
        <p:nvSpPr>
          <p:cNvPr id="69641" name="Rectangle 9"/>
          <p:cNvSpPr/>
          <p:nvPr>
            <p:custDataLst>
              <p:tags r:id="rId11"/>
            </p:custDataLst>
          </p:nvPr>
        </p:nvSpPr>
        <p:spPr>
          <a:xfrm>
            <a:off x="0" y="33162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69642" name="Rectangle 19"/>
          <p:cNvSpPr/>
          <p:nvPr>
            <p:custDataLst>
              <p:tags r:id="rId12"/>
            </p:custDataLst>
          </p:nvPr>
        </p:nvSpPr>
        <p:spPr>
          <a:xfrm>
            <a:off x="381000" y="952500"/>
            <a:ext cx="3810000" cy="6080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知识不确定性的表示</a:t>
            </a:r>
            <a:endParaRPr lang="en-US" altLang="en-US" sz="2800" b="1" dirty="0">
              <a:solidFill>
                <a:srgbClr val="000000"/>
              </a:solidFill>
              <a:latin typeface="微软雅黑" panose="020B0503020204020204" pitchFamily="34" charset="-122"/>
            </a:endParaRPr>
          </a:p>
        </p:txBody>
      </p:sp>
      <p:sp>
        <p:nvSpPr>
          <p:cNvPr id="162836" name="Text Box 20"/>
          <p:cNvSpPr txBox="1"/>
          <p:nvPr>
            <p:custDataLst>
              <p:tags r:id="rId13"/>
            </p:custDataLst>
          </p:nvPr>
        </p:nvSpPr>
        <p:spPr>
          <a:xfrm>
            <a:off x="422593" y="5589270"/>
            <a:ext cx="8443912" cy="4603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Bef>
                <a:spcPct val="50000"/>
              </a:spcBef>
              <a:spcAft>
                <a:spcPct val="0"/>
              </a:spcAft>
              <a:buFontTx/>
              <a:buNone/>
            </a:pPr>
            <a:r>
              <a:rPr lang="en-US" altLang="zh-CN" sz="2400" dirty="0">
                <a:solidFill>
                  <a:srgbClr val="000000"/>
                </a:solidFill>
                <a:latin typeface="微软雅黑" panose="020B0503020204020204" pitchFamily="34" charset="-122"/>
              </a:rPr>
              <a:t> IF   </a:t>
            </a:r>
            <a:r>
              <a:rPr lang="en-US" altLang="en-US" sz="2400" dirty="0">
                <a:solidFill>
                  <a:srgbClr val="000000"/>
                </a:solidFill>
                <a:latin typeface="微软雅黑" panose="020B0503020204020204" pitchFamily="34" charset="-122"/>
              </a:rPr>
              <a:t>头痛    </a:t>
            </a:r>
            <a:r>
              <a:rPr lang="en-US" altLang="zh-CN" sz="2400" dirty="0">
                <a:solidFill>
                  <a:srgbClr val="000000"/>
                </a:solidFill>
                <a:latin typeface="微软雅黑" panose="020B0503020204020204" pitchFamily="34" charset="-122"/>
              </a:rPr>
              <a:t>AND     </a:t>
            </a:r>
            <a:r>
              <a:rPr lang="en-US" altLang="en-US" sz="2400" dirty="0">
                <a:solidFill>
                  <a:srgbClr val="000000"/>
                </a:solidFill>
                <a:latin typeface="微软雅黑" panose="020B0503020204020204" pitchFamily="34" charset="-122"/>
              </a:rPr>
              <a:t>流涕       </a:t>
            </a:r>
            <a:r>
              <a:rPr lang="en-US" altLang="zh-CN" sz="2400" dirty="0">
                <a:solidFill>
                  <a:srgbClr val="000000"/>
                </a:solidFill>
                <a:latin typeface="微软雅黑" panose="020B0503020204020204" pitchFamily="34" charset="-122"/>
              </a:rPr>
              <a:t>THEN     </a:t>
            </a:r>
            <a:r>
              <a:rPr lang="en-US" altLang="en-US" sz="2400" dirty="0">
                <a:solidFill>
                  <a:srgbClr val="000000"/>
                </a:solidFill>
                <a:latin typeface="微软雅黑" panose="020B0503020204020204" pitchFamily="34" charset="-122"/>
              </a:rPr>
              <a:t>感冒  （</a:t>
            </a:r>
            <a:r>
              <a:rPr lang="en-US" altLang="zh-CN" sz="2400" dirty="0">
                <a:solidFill>
                  <a:srgbClr val="000000"/>
                </a:solidFill>
                <a:latin typeface="微软雅黑" panose="020B0503020204020204" pitchFamily="34" charset="-122"/>
              </a:rPr>
              <a:t>0.7</a:t>
            </a:r>
            <a:r>
              <a:rPr lang="en-US" altLang="en-US" sz="2400" dirty="0">
                <a:solidFill>
                  <a:srgbClr val="000000"/>
                </a:solidFill>
                <a:latin typeface="微软雅黑" panose="020B0503020204020204" pitchFamily="34" charset="-122"/>
              </a:rPr>
              <a:t>）</a:t>
            </a:r>
            <a:r>
              <a:rPr lang="en-US" altLang="en-US" sz="1800" dirty="0">
                <a:solidFill>
                  <a:srgbClr val="000000"/>
                </a:solidFill>
                <a:latin typeface="微软雅黑" panose="020B0503020204020204" pitchFamily="34" charset="-122"/>
              </a:rPr>
              <a:t> </a:t>
            </a:r>
            <a:endParaRPr lang="en-US" altLang="en-US" sz="1800" dirty="0">
              <a:solidFill>
                <a:srgbClr val="000000"/>
              </a:solidFill>
              <a:latin typeface="微软雅黑" panose="020B0503020204020204" pitchFamily="34" charset="-122"/>
            </a:endParaRPr>
          </a:p>
        </p:txBody>
      </p:sp>
      <p:sp>
        <p:nvSpPr>
          <p:cNvPr id="28682" name="Rectangle 23"/>
          <p:cNvSpPr/>
          <p:nvPr>
            <p:custDataLst>
              <p:tags r:id="rId14"/>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36"/>
                                        </p:tgtEl>
                                        <p:attrNameLst>
                                          <p:attrName>style.visibility</p:attrName>
                                        </p:attrNameLst>
                                      </p:cBhvr>
                                      <p:to>
                                        <p:strVal val="visible"/>
                                      </p:to>
                                    </p:set>
                                    <p:anim calcmode="lin" valueType="num">
                                      <p:cBhvr>
                                        <p:cTn id="7" dur="500" fill="hold"/>
                                        <p:tgtEl>
                                          <p:spTgt spid="162836"/>
                                        </p:tgtEl>
                                        <p:attrNameLst>
                                          <p:attrName>ppt_x</p:attrName>
                                        </p:attrNameLst>
                                      </p:cBhvr>
                                      <p:tavLst>
                                        <p:tav tm="0">
                                          <p:val>
                                            <p:strVal val="0-#ppt_w/2"/>
                                          </p:val>
                                        </p:tav>
                                        <p:tav tm="100000">
                                          <p:val>
                                            <p:strVal val="#ppt_x"/>
                                          </p:val>
                                        </p:tav>
                                      </p:tavLst>
                                    </p:anim>
                                    <p:anim calcmode="lin" valueType="num">
                                      <p:cBhvr>
                                        <p:cTn id="8" dur="500" fill="hold"/>
                                        <p:tgtEl>
                                          <p:spTgt spid="16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065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065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066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58402" name="Rectangle 2"/>
          <p:cNvSpPr>
            <a:spLocks noGrp="1" noChangeArrowheads="1"/>
          </p:cNvSpPr>
          <p:nvPr>
            <p:ph idx="9"/>
            <p:custDataLst>
              <p:tags r:id="rId5"/>
            </p:custDataLst>
          </p:nvPr>
        </p:nvSpPr>
        <p:spPr>
          <a:xfrm>
            <a:off x="374650" y="1741488"/>
            <a:ext cx="8540750" cy="2840038"/>
          </a:xfrm>
          <a:gradFill rotWithShape="0">
            <a:gsLst>
              <a:gs pos="0">
                <a:srgbClr val="CCFFFF"/>
              </a:gs>
              <a:gs pos="50000">
                <a:schemeClr val="bg1"/>
              </a:gs>
              <a:gs pos="100000">
                <a:srgbClr val="CCFFFF"/>
              </a:gs>
            </a:gsLst>
            <a:lin ang="18900000" scaled="1"/>
          </a:gradFill>
          <a:ln>
            <a:solidFill>
              <a:srgbClr val="808080"/>
            </a:solidFill>
            <a:miter lim="800000"/>
          </a:ln>
        </p:spPr>
        <p:txBody>
          <a:bodyPr wrap="square" lIns="91440" tIns="45720" rIns="91440" bIns="45720" numCol="1" anchor="t" anchorCtr="0" compatLnSpc="1"/>
          <a:lstStyle/>
          <a:p>
            <a:pPr marL="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Char char="§"/>
              <a:defRPr/>
            </a:pP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CF（H，E）的取值范围</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[-1,1]。</a:t>
            </a:r>
            <a:endPar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Char char="§"/>
              <a:defRPr/>
            </a:pP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若由于相应证据的出现增加结论</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H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为真的可信度，则</a:t>
            </a:r>
            <a:r>
              <a:rPr kumimoji="0" lang="zh-CN" altLang="en-US"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取</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CF（H，E）&gt; 0，证据的出现越是支持 H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为真，就使CF（H，E</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的值越大</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Char char="§"/>
              <a:defRPr/>
            </a:pP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反之，</a:t>
            </a:r>
            <a:r>
              <a:rPr kumimoji="0" lang="zh-CN" altLang="en-US"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取</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CF（H，E</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）&lt; 0，证据的出现越是支持 H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为假，CF（H，E）的值就越小</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Char char="§"/>
              <a:defRPr/>
            </a:pP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若证据的出现与否与</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H </a:t>
            </a:r>
            <a:r>
              <a:rPr kumimoji="0" lang="en-US" altLang="zh-CN" sz="2200" b="1" i="0" u="none" strike="noStrike" kern="1200" cap="none" spc="150" normalizeH="0" baseline="0" noProof="0" dirty="0" err="1"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无关，则</a:t>
            </a:r>
            <a:r>
              <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CF（H，E）= 0。</a:t>
            </a:r>
            <a:endParaRPr kumimoji="0" lang="en-US" altLang="zh-CN" sz="22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0662" name="Rectangle 3"/>
          <p:cNvSpPr/>
          <p:nvPr>
            <p:custDataLst>
              <p:tags r:id="rId6"/>
            </p:custDataLst>
          </p:nvPr>
        </p:nvSpPr>
        <p:spPr>
          <a:xfrm>
            <a:off x="0" y="3135313"/>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70663" name="Rectangle 6"/>
          <p:cNvSpPr/>
          <p:nvPr>
            <p:custDataLst>
              <p:tags r:id="rId7"/>
            </p:custDataLst>
          </p:nvPr>
        </p:nvSpPr>
        <p:spPr>
          <a:xfrm>
            <a:off x="0" y="33162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70664" name="Rectangle 8"/>
          <p:cNvSpPr/>
          <p:nvPr>
            <p:custDataLst>
              <p:tags r:id="rId8"/>
            </p:custDataLst>
          </p:nvPr>
        </p:nvSpPr>
        <p:spPr>
          <a:xfrm>
            <a:off x="323850" y="879475"/>
            <a:ext cx="3810000" cy="6080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知识不确定性的表示</a:t>
            </a:r>
            <a:endParaRPr lang="en-US" altLang="en-US" sz="2800" b="1" dirty="0">
              <a:solidFill>
                <a:srgbClr val="000000"/>
              </a:solidFill>
              <a:latin typeface="微软雅黑" panose="020B0503020204020204" pitchFamily="34" charset="-122"/>
            </a:endParaRPr>
          </a:p>
        </p:txBody>
      </p:sp>
      <p:sp>
        <p:nvSpPr>
          <p:cNvPr id="29703" name="Rectangle 12"/>
          <p:cNvSpPr/>
          <p:nvPr>
            <p:custDataLst>
              <p:tags r:id="rId9"/>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704" name="文本框 1"/>
          <p:cNvSpPr txBox="1"/>
          <p:nvPr>
            <p:custDataLst>
              <p:tags r:id="rId10"/>
            </p:custDataLst>
          </p:nvPr>
        </p:nvSpPr>
        <p:spPr>
          <a:xfrm>
            <a:off x="357188" y="4814888"/>
            <a:ext cx="8526463" cy="1198880"/>
          </a:xfrm>
          <a:prstGeom prst="rect">
            <a:avLst/>
          </a:prstGeom>
          <a:solidFill>
            <a:schemeClr val="lt1">
              <a:lumMod val="85000"/>
            </a:schemeClr>
          </a:solidFill>
          <a:ln w="9525">
            <a:noFill/>
          </a:ln>
        </p:spPr>
        <p:txBody>
          <a:bodyPr>
            <a:spAutoFit/>
          </a:bodyPr>
          <a:lstStyle/>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可信度 </a:t>
            </a:r>
            <a:r>
              <a:rPr kumimoji="0" lang="en-US" altLang="zh-CN"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CF</a:t>
            </a:r>
            <a:r>
              <a:rPr kumimoji="0" lang="zh-CN" altLang="zh-CN"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反应的</a:t>
            </a:r>
            <a:r>
              <a:rPr kumimoji="0" lang="en-US" altLang="zh-CN"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是前提条件E与结论H之间的联系强度，</a:t>
            </a:r>
            <a:r>
              <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在这里</a:t>
            </a:r>
            <a:r>
              <a:rPr kumimoji="0" lang="en-US" altLang="zh-CN"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即相应知识的知识强度</a:t>
            </a:r>
            <a:r>
              <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CF</a:t>
            </a:r>
            <a:r>
              <a:rPr kumimoji="0" lang="en-US" altLang="zh-CN"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(H,E)</a:t>
            </a:r>
            <a:r>
              <a:rPr kumimoji="0" lang="zh-CN" altLang="en-US"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实际上是</a:t>
            </a:r>
            <a:r>
              <a:rPr kumimoji="0" lang="zh-CN" altLang="en-US" sz="2400" b="1"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知识的静态强度</a:t>
            </a:r>
            <a:r>
              <a:rPr kumimoji="0" lang="zh-CN" altLang="en-US"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168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168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168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8963" name="Rectangle 3"/>
          <p:cNvSpPr>
            <a:spLocks noGrp="1" noChangeArrowheads="1"/>
          </p:cNvSpPr>
          <p:nvPr>
            <p:ph idx="9"/>
            <p:custDataLst>
              <p:tags r:id="rId5"/>
            </p:custDataLst>
          </p:nvPr>
        </p:nvSpPr>
        <p:spPr>
          <a:xfrm>
            <a:off x="461963" y="2211388"/>
            <a:ext cx="8220075" cy="3921125"/>
          </a:xfrm>
          <a:gradFill rotWithShape="0">
            <a:gsLst>
              <a:gs pos="0">
                <a:srgbClr val="99CCFF"/>
              </a:gs>
              <a:gs pos="100000">
                <a:schemeClr val="bg1"/>
              </a:gs>
            </a:gsLst>
            <a:path path="rect">
              <a:fillToRect l="100000" t="100000"/>
            </a:path>
          </a:gradFill>
          <a:ln>
            <a:solidFill>
              <a:srgbClr val="808080"/>
            </a:solidFill>
            <a:miter lim="800000"/>
          </a:ln>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证据E的可信度取值范围：[-1，1] 。</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对于初始证据，若所有观察S能肯定它为真，</a:t>
            </a:r>
            <a:endParaRPr kumimoji="0" lang="en-US" altLang="zh-CN"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0" marR="0" lvl="0" indent="0" algn="just" defTabSz="914400" rtl="0" eaLnBrk="1" fontAlgn="base" latinLnBrk="0" hangingPunct="1">
              <a:lnSpc>
                <a:spcPct val="120000"/>
              </a:lnSpc>
              <a:spcBef>
                <a:spcPct val="30000"/>
              </a:spcBef>
              <a:spcAft>
                <a:spcPct val="0"/>
              </a:spcAft>
              <a:buClr>
                <a:schemeClr val="accent2"/>
              </a:buClr>
              <a:buSzTx/>
              <a:buFont typeface="Arial" panose="020B0604020202020204" pitchFamily="34" charset="0"/>
              <a:buNone/>
              <a:defRPr/>
            </a:pPr>
            <a:r>
              <a:rPr kumimoji="0" lang="en-US" altLang="zh-CN" sz="2400" b="1" i="0" u="none" strike="noStrike" kern="1200" cap="none" spc="15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en-US" altLang="zh-CN"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 </a:t>
            </a: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则CF(E)= 1。</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若肯定它为假，则  CF(E) = –1。</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若以某种程度为真，则   0 &lt; CF(E) &lt; 1。</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若以某种程度为假，则 －1 &lt; CF(E) &lt; 0 。</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若未获得任何相关的观察，则 CF(E) = 0。</a:t>
            </a:r>
            <a:endParaRPr kumimoji="0" lang="zh-CN" altLang="en-US" sz="2400" b="1" i="0" u="none" strike="noStrike" kern="1200" cap="none" spc="15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71686" name="Text Box 5"/>
          <p:cNvSpPr txBox="1"/>
          <p:nvPr>
            <p:custDataLst>
              <p:tags r:id="rId6"/>
            </p:custDataLst>
          </p:nvPr>
        </p:nvSpPr>
        <p:spPr>
          <a:xfrm>
            <a:off x="3276600" y="1484313"/>
            <a:ext cx="2071688"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zh-CN" sz="1800" dirty="0">
              <a:solidFill>
                <a:srgbClr val="000000"/>
              </a:solidFill>
              <a:latin typeface="微软雅黑" panose="020B0503020204020204" pitchFamily="34" charset="-122"/>
            </a:endParaRPr>
          </a:p>
        </p:txBody>
      </p:sp>
      <p:sp>
        <p:nvSpPr>
          <p:cNvPr id="168966" name="Text Box 6"/>
          <p:cNvSpPr txBox="1"/>
          <p:nvPr>
            <p:custDataLst>
              <p:tags r:id="rId7"/>
            </p:custDataLst>
          </p:nvPr>
        </p:nvSpPr>
        <p:spPr>
          <a:xfrm>
            <a:off x="1120775" y="1598613"/>
            <a:ext cx="5876925" cy="460375"/>
          </a:xfrm>
          <a:prstGeom prst="rect">
            <a:avLst/>
          </a:prstGeom>
          <a:gradFill rotWithShape="0">
            <a:gsLst>
              <a:gs pos="0">
                <a:srgbClr val="99CC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cs typeface="Times New Roman" panose="02020603050405020304" pitchFamily="18" charset="0"/>
              </a:rPr>
              <a:t>CF(E)</a:t>
            </a:r>
            <a:r>
              <a:rPr lang="en-US"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0.6</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E </a:t>
            </a:r>
            <a:r>
              <a:rPr lang="en-US" altLang="en-US" sz="2400" dirty="0">
                <a:solidFill>
                  <a:srgbClr val="000000"/>
                </a:solidFill>
                <a:latin typeface="Times New Roman" panose="02020603050405020304" pitchFamily="18" charset="0"/>
                <a:cs typeface="Times New Roman" panose="02020603050405020304" pitchFamily="18" charset="0"/>
              </a:rPr>
              <a:t>的可信度为</a:t>
            </a:r>
            <a:r>
              <a:rPr lang="en-US" altLang="zh-CN" sz="2400" dirty="0">
                <a:solidFill>
                  <a:srgbClr val="000000"/>
                </a:solidFill>
                <a:latin typeface="Times New Roman" panose="02020603050405020304" pitchFamily="18" charset="0"/>
                <a:cs typeface="Times New Roman" panose="02020603050405020304" pitchFamily="18" charset="0"/>
              </a:rPr>
              <a:t>0.6</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71688" name="Rectangle 7"/>
          <p:cNvSpPr/>
          <p:nvPr>
            <p:custDataLst>
              <p:tags r:id="rId8"/>
            </p:custDataLst>
          </p:nvPr>
        </p:nvSpPr>
        <p:spPr>
          <a:xfrm>
            <a:off x="412750" y="947738"/>
            <a:ext cx="3810000" cy="56515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2. </a:t>
            </a:r>
            <a:r>
              <a:rPr lang="en-US" altLang="en-US" sz="2800" b="1" dirty="0">
                <a:solidFill>
                  <a:srgbClr val="000000"/>
                </a:solidFill>
                <a:latin typeface="微软雅黑" panose="020B0503020204020204" pitchFamily="34" charset="-122"/>
              </a:rPr>
              <a:t>证据不确定性的表示</a:t>
            </a:r>
            <a:endParaRPr lang="en-US" altLang="en-US" sz="2800" b="1" dirty="0">
              <a:solidFill>
                <a:srgbClr val="000000"/>
              </a:solidFill>
              <a:latin typeface="微软雅黑" panose="020B0503020204020204" pitchFamily="34" charset="-122"/>
            </a:endParaRPr>
          </a:p>
        </p:txBody>
      </p:sp>
      <p:sp>
        <p:nvSpPr>
          <p:cNvPr id="30727" name="Rectangle 10"/>
          <p:cNvSpPr/>
          <p:nvPr>
            <p:custDataLst>
              <p:tags r:id="rId9"/>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6"/>
                                        </p:tgtEl>
                                        <p:attrNameLst>
                                          <p:attrName>style.visibility</p:attrName>
                                        </p:attrNameLst>
                                      </p:cBhvr>
                                      <p:to>
                                        <p:strVal val="visible"/>
                                      </p:to>
                                    </p:set>
                                    <p:anim calcmode="lin" valueType="num">
                                      <p:cBhvr>
                                        <p:cTn id="7" dur="500" fill="hold"/>
                                        <p:tgtEl>
                                          <p:spTgt spid="168966"/>
                                        </p:tgtEl>
                                        <p:attrNameLst>
                                          <p:attrName>ppt_x</p:attrName>
                                        </p:attrNameLst>
                                      </p:cBhvr>
                                      <p:tavLst>
                                        <p:tav tm="0">
                                          <p:val>
                                            <p:strVal val="#ppt_x"/>
                                          </p:val>
                                        </p:tav>
                                        <p:tav tm="100000">
                                          <p:val>
                                            <p:strVal val="#ppt_x"/>
                                          </p:val>
                                        </p:tav>
                                      </p:tavLst>
                                    </p:anim>
                                    <p:anim calcmode="lin" valueType="num">
                                      <p:cBhvr>
                                        <p:cTn id="8" dur="500" fill="hold"/>
                                        <p:tgtEl>
                                          <p:spTgt spid="1689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gtEl>
                                        <p:attrNameLst>
                                          <p:attrName>style.visibility</p:attrName>
                                        </p:attrNameLst>
                                      </p:cBhvr>
                                      <p:to>
                                        <p:strVal val="visible"/>
                                      </p:to>
                                    </p:set>
                                    <p:anim calcmode="lin" valueType="num">
                                      <p:cBhvr>
                                        <p:cTn id="13" dur="500" fill="hold"/>
                                        <p:tgtEl>
                                          <p:spTgt spid="168963"/>
                                        </p:tgtEl>
                                        <p:attrNameLst>
                                          <p:attrName>ppt_x</p:attrName>
                                        </p:attrNameLst>
                                      </p:cBhvr>
                                      <p:tavLst>
                                        <p:tav tm="0">
                                          <p:val>
                                            <p:strVal val="0-#ppt_w/2"/>
                                          </p:val>
                                        </p:tav>
                                        <p:tav tm="100000">
                                          <p:val>
                                            <p:strVal val="#ppt_x"/>
                                          </p:val>
                                        </p:tav>
                                      </p:tavLst>
                                    </p:anim>
                                    <p:anim calcmode="lin" valueType="num">
                                      <p:cBhvr>
                                        <p:cTn id="14" dur="500" fill="hold"/>
                                        <p:tgtEl>
                                          <p:spTgt spid="16896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68963">
                                            <p:txEl>
                                              <p:charRg st="0" end="21"/>
                                            </p:txEl>
                                          </p:spTgt>
                                        </p:tgtEl>
                                        <p:attrNameLst>
                                          <p:attrName>style.visibility</p:attrName>
                                        </p:attrNameLst>
                                      </p:cBhvr>
                                      <p:to>
                                        <p:strVal val="visible"/>
                                      </p:to>
                                    </p:set>
                                    <p:anim calcmode="lin" valueType="num">
                                      <p:cBhvr>
                                        <p:cTn id="18" dur="500" fill="hold"/>
                                        <p:tgtEl>
                                          <p:spTgt spid="168963">
                                            <p:txEl>
                                              <p:charRg st="0" end="21"/>
                                            </p:txEl>
                                          </p:spTgt>
                                        </p:tgtEl>
                                        <p:attrNameLst>
                                          <p:attrName>ppt_x</p:attrName>
                                        </p:attrNameLst>
                                      </p:cBhvr>
                                      <p:tavLst>
                                        <p:tav tm="0">
                                          <p:val>
                                            <p:strVal val="0-#ppt_w/2"/>
                                          </p:val>
                                        </p:tav>
                                        <p:tav tm="100000">
                                          <p:val>
                                            <p:strVal val="#ppt_x"/>
                                          </p:val>
                                        </p:tav>
                                      </p:tavLst>
                                    </p:anim>
                                    <p:anim calcmode="lin" valueType="num">
                                      <p:cBhvr>
                                        <p:cTn id="19" dur="500" fill="hold"/>
                                        <p:tgtEl>
                                          <p:spTgt spid="168963">
                                            <p:txEl>
                                              <p:charRg st="0" end="2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68963">
                                            <p:txEl>
                                              <p:charRg st="21" end="42"/>
                                            </p:txEl>
                                          </p:spTgt>
                                        </p:tgtEl>
                                        <p:attrNameLst>
                                          <p:attrName>style.visibility</p:attrName>
                                        </p:attrNameLst>
                                      </p:cBhvr>
                                      <p:to>
                                        <p:strVal val="visible"/>
                                      </p:to>
                                    </p:set>
                                    <p:anim calcmode="lin" valueType="num">
                                      <p:cBhvr>
                                        <p:cTn id="23" dur="500" fill="hold"/>
                                        <p:tgtEl>
                                          <p:spTgt spid="168963">
                                            <p:txEl>
                                              <p:charRg st="21" end="42"/>
                                            </p:txEl>
                                          </p:spTgt>
                                        </p:tgtEl>
                                        <p:attrNameLst>
                                          <p:attrName>ppt_x</p:attrName>
                                        </p:attrNameLst>
                                      </p:cBhvr>
                                      <p:tavLst>
                                        <p:tav tm="0">
                                          <p:val>
                                            <p:strVal val="0-#ppt_w/2"/>
                                          </p:val>
                                        </p:tav>
                                        <p:tav tm="100000">
                                          <p:val>
                                            <p:strVal val="#ppt_x"/>
                                          </p:val>
                                        </p:tav>
                                      </p:tavLst>
                                    </p:anim>
                                    <p:anim calcmode="lin" valueType="num">
                                      <p:cBhvr>
                                        <p:cTn id="24" dur="500" fill="hold"/>
                                        <p:tgtEl>
                                          <p:spTgt spid="168963">
                                            <p:txEl>
                                              <p:charRg st="21" end="4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168963">
                                            <p:txEl>
                                              <p:charRg st="42" end="55"/>
                                            </p:txEl>
                                          </p:spTgt>
                                        </p:tgtEl>
                                        <p:attrNameLst>
                                          <p:attrName>style.visibility</p:attrName>
                                        </p:attrNameLst>
                                      </p:cBhvr>
                                      <p:to>
                                        <p:strVal val="visible"/>
                                      </p:to>
                                    </p:set>
                                    <p:anim calcmode="lin" valueType="num">
                                      <p:cBhvr>
                                        <p:cTn id="28" dur="500" fill="hold"/>
                                        <p:tgtEl>
                                          <p:spTgt spid="168963">
                                            <p:txEl>
                                              <p:charRg st="42" end="55"/>
                                            </p:txEl>
                                          </p:spTgt>
                                        </p:tgtEl>
                                        <p:attrNameLst>
                                          <p:attrName>ppt_x</p:attrName>
                                        </p:attrNameLst>
                                      </p:cBhvr>
                                      <p:tavLst>
                                        <p:tav tm="0">
                                          <p:val>
                                            <p:strVal val="0-#ppt_w/2"/>
                                          </p:val>
                                        </p:tav>
                                        <p:tav tm="100000">
                                          <p:val>
                                            <p:strVal val="#ppt_x"/>
                                          </p:val>
                                        </p:tav>
                                      </p:tavLst>
                                    </p:anim>
                                    <p:anim calcmode="lin" valueType="num">
                                      <p:cBhvr>
                                        <p:cTn id="29" dur="500" fill="hold"/>
                                        <p:tgtEl>
                                          <p:spTgt spid="168963">
                                            <p:txEl>
                                              <p:charRg st="42" end="55"/>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168963">
                                            <p:txEl>
                                              <p:charRg st="55" end="77"/>
                                            </p:txEl>
                                          </p:spTgt>
                                        </p:tgtEl>
                                        <p:attrNameLst>
                                          <p:attrName>style.visibility</p:attrName>
                                        </p:attrNameLst>
                                      </p:cBhvr>
                                      <p:to>
                                        <p:strVal val="visible"/>
                                      </p:to>
                                    </p:set>
                                    <p:anim calcmode="lin" valueType="num">
                                      <p:cBhvr>
                                        <p:cTn id="33" dur="500" fill="hold"/>
                                        <p:tgtEl>
                                          <p:spTgt spid="168963">
                                            <p:txEl>
                                              <p:charRg st="55" end="77"/>
                                            </p:txEl>
                                          </p:spTgt>
                                        </p:tgtEl>
                                        <p:attrNameLst>
                                          <p:attrName>ppt_x</p:attrName>
                                        </p:attrNameLst>
                                      </p:cBhvr>
                                      <p:tavLst>
                                        <p:tav tm="0">
                                          <p:val>
                                            <p:strVal val="0-#ppt_w/2"/>
                                          </p:val>
                                        </p:tav>
                                        <p:tav tm="100000">
                                          <p:val>
                                            <p:strVal val="#ppt_x"/>
                                          </p:val>
                                        </p:tav>
                                      </p:tavLst>
                                    </p:anim>
                                    <p:anim calcmode="lin" valueType="num">
                                      <p:cBhvr>
                                        <p:cTn id="34" dur="500" fill="hold"/>
                                        <p:tgtEl>
                                          <p:spTgt spid="168963">
                                            <p:txEl>
                                              <p:charRg st="55" end="77"/>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168963">
                                            <p:txEl>
                                              <p:charRg st="77" end="105"/>
                                            </p:txEl>
                                          </p:spTgt>
                                        </p:tgtEl>
                                        <p:attrNameLst>
                                          <p:attrName>style.visibility</p:attrName>
                                        </p:attrNameLst>
                                      </p:cBhvr>
                                      <p:to>
                                        <p:strVal val="visible"/>
                                      </p:to>
                                    </p:set>
                                    <p:anim calcmode="lin" valueType="num">
                                      <p:cBhvr>
                                        <p:cTn id="38" dur="500" fill="hold"/>
                                        <p:tgtEl>
                                          <p:spTgt spid="168963">
                                            <p:txEl>
                                              <p:charRg st="77" end="105"/>
                                            </p:txEl>
                                          </p:spTgt>
                                        </p:tgtEl>
                                        <p:attrNameLst>
                                          <p:attrName>ppt_x</p:attrName>
                                        </p:attrNameLst>
                                      </p:cBhvr>
                                      <p:tavLst>
                                        <p:tav tm="0">
                                          <p:val>
                                            <p:strVal val="0-#ppt_w/2"/>
                                          </p:val>
                                        </p:tav>
                                        <p:tav tm="100000">
                                          <p:val>
                                            <p:strVal val="#ppt_x"/>
                                          </p:val>
                                        </p:tav>
                                      </p:tavLst>
                                    </p:anim>
                                    <p:anim calcmode="lin" valueType="num">
                                      <p:cBhvr>
                                        <p:cTn id="39" dur="500" fill="hold"/>
                                        <p:tgtEl>
                                          <p:spTgt spid="168963">
                                            <p:txEl>
                                              <p:charRg st="77" end="105"/>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168963">
                                            <p:txEl>
                                              <p:charRg st="105" end="133"/>
                                            </p:txEl>
                                          </p:spTgt>
                                        </p:tgtEl>
                                        <p:attrNameLst>
                                          <p:attrName>style.visibility</p:attrName>
                                        </p:attrNameLst>
                                      </p:cBhvr>
                                      <p:to>
                                        <p:strVal val="visible"/>
                                      </p:to>
                                    </p:set>
                                    <p:anim calcmode="lin" valueType="num">
                                      <p:cBhvr>
                                        <p:cTn id="43" dur="500" fill="hold"/>
                                        <p:tgtEl>
                                          <p:spTgt spid="168963">
                                            <p:txEl>
                                              <p:charRg st="105" end="133"/>
                                            </p:txEl>
                                          </p:spTgt>
                                        </p:tgtEl>
                                        <p:attrNameLst>
                                          <p:attrName>ppt_x</p:attrName>
                                        </p:attrNameLst>
                                      </p:cBhvr>
                                      <p:tavLst>
                                        <p:tav tm="0">
                                          <p:val>
                                            <p:strVal val="0-#ppt_w/2"/>
                                          </p:val>
                                        </p:tav>
                                        <p:tav tm="100000">
                                          <p:val>
                                            <p:strVal val="#ppt_x"/>
                                          </p:val>
                                        </p:tav>
                                      </p:tavLst>
                                    </p:anim>
                                    <p:anim calcmode="lin" valueType="num">
                                      <p:cBhvr>
                                        <p:cTn id="44" dur="500" fill="hold"/>
                                        <p:tgtEl>
                                          <p:spTgt spid="168963">
                                            <p:txEl>
                                              <p:charRg st="105" end="133"/>
                                            </p:txEl>
                                          </p:spTgt>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2" presetClass="entr" presetSubtype="8" fill="hold" grpId="0" nodeType="afterEffect">
                                  <p:stCondLst>
                                    <p:cond delay="0"/>
                                  </p:stCondLst>
                                  <p:childTnLst>
                                    <p:set>
                                      <p:cBhvr>
                                        <p:cTn id="47" dur="1" fill="hold">
                                          <p:stCondLst>
                                            <p:cond delay="0"/>
                                          </p:stCondLst>
                                        </p:cTn>
                                        <p:tgtEl>
                                          <p:spTgt spid="168963">
                                            <p:txEl>
                                              <p:charRg st="133" end="158"/>
                                            </p:txEl>
                                          </p:spTgt>
                                        </p:tgtEl>
                                        <p:attrNameLst>
                                          <p:attrName>style.visibility</p:attrName>
                                        </p:attrNameLst>
                                      </p:cBhvr>
                                      <p:to>
                                        <p:strVal val="visible"/>
                                      </p:to>
                                    </p:set>
                                    <p:anim calcmode="lin" valueType="num">
                                      <p:cBhvr>
                                        <p:cTn id="48" dur="500" fill="hold"/>
                                        <p:tgtEl>
                                          <p:spTgt spid="168963">
                                            <p:txEl>
                                              <p:charRg st="133" end="158"/>
                                            </p:txEl>
                                          </p:spTgt>
                                        </p:tgtEl>
                                        <p:attrNameLst>
                                          <p:attrName>ppt_x</p:attrName>
                                        </p:attrNameLst>
                                      </p:cBhvr>
                                      <p:tavLst>
                                        <p:tav tm="0">
                                          <p:val>
                                            <p:strVal val="0-#ppt_w/2"/>
                                          </p:val>
                                        </p:tav>
                                        <p:tav tm="100000">
                                          <p:val>
                                            <p:strVal val="#ppt_x"/>
                                          </p:val>
                                        </p:tav>
                                      </p:tavLst>
                                    </p:anim>
                                    <p:anim calcmode="lin" valueType="num">
                                      <p:cBhvr>
                                        <p:cTn id="49" dur="500" fill="hold"/>
                                        <p:tgtEl>
                                          <p:spTgt spid="168963">
                                            <p:txEl>
                                              <p:charRg st="133" end="15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build="p"/>
      <p:bldP spid="16896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270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270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270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2709" name="Rectangle 26"/>
          <p:cNvSpPr/>
          <p:nvPr>
            <p:custDataLst>
              <p:tags r:id="rId5"/>
            </p:custDataLst>
          </p:nvPr>
        </p:nvSpPr>
        <p:spPr>
          <a:xfrm>
            <a:off x="412750" y="947738"/>
            <a:ext cx="3810000" cy="56515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2. </a:t>
            </a:r>
            <a:r>
              <a:rPr lang="en-US" altLang="en-US" sz="2800" b="1" dirty="0">
                <a:solidFill>
                  <a:srgbClr val="000000"/>
                </a:solidFill>
                <a:latin typeface="微软雅黑" panose="020B0503020204020204" pitchFamily="34" charset="-122"/>
              </a:rPr>
              <a:t>证据不确定性的表示</a:t>
            </a:r>
            <a:endParaRPr lang="en-US" altLang="en-US" sz="2800" b="1" dirty="0">
              <a:solidFill>
                <a:srgbClr val="000000"/>
              </a:solidFill>
              <a:latin typeface="微软雅黑" panose="020B0503020204020204" pitchFamily="34" charset="-122"/>
            </a:endParaRPr>
          </a:p>
        </p:txBody>
      </p:sp>
      <p:sp>
        <p:nvSpPr>
          <p:cNvPr id="31748" name="Rectangle 30"/>
          <p:cNvSpPr/>
          <p:nvPr>
            <p:custDataLst>
              <p:tags r:id="rId6"/>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文本框 1"/>
          <p:cNvSpPr txBox="1"/>
          <p:nvPr>
            <p:custDataLst>
              <p:tags r:id="rId7"/>
            </p:custDataLst>
          </p:nvPr>
        </p:nvSpPr>
        <p:spPr>
          <a:xfrm>
            <a:off x="412750" y="1582738"/>
            <a:ext cx="8402638" cy="2861310"/>
          </a:xfrm>
          <a:prstGeom prst="rect">
            <a:avLst/>
          </a:prstGeom>
          <a:solidFill>
            <a:schemeClr val="lt1">
              <a:lumMod val="85000"/>
            </a:schemeClr>
          </a:solidFill>
          <a:ln w="9525">
            <a:noFill/>
          </a:ln>
        </p:spPr>
        <p:txBody>
          <a:bodyPr>
            <a:spAutoFit/>
          </a:bodyPr>
          <a:lstStyle/>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可见，</a:t>
            </a:r>
            <a:r>
              <a:rPr kumimoji="0" lang="zh-CN" altLang="en-US" sz="2400"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CF (E)所描述的是</a:t>
            </a:r>
            <a:r>
              <a:rPr kumimoji="0" lang="zh-CN" altLang="en-US" sz="2400" b="1" kern="1200" cap="none" spc="0" normalizeH="0" baseline="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证据的动态强度</a:t>
            </a:r>
            <a:r>
              <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rPr>
              <a:t>。尽管它和知识的静态强度在表示方法上类似， 但二者的含义却完全不同。 知识的静态强度 CF(H, E)表示的是知识的强度 （在规则库相对稳 定），即当 E 所对应的证据为真时对 H 的影响程度。而动态强度 CF(E)表示的是证据 E 当前的不确定性程度。</a:t>
            </a:r>
            <a:endParaRPr kumimoji="0" lang="zh-CN" altLang="en-US" sz="2400" kern="1200" cap="none" spc="0" normalizeH="0" baseline="0" noProof="1">
              <a:solidFill>
                <a:schemeClr val="dk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8"/>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373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373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373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3733" name="Rectangle 2"/>
          <p:cNvSpPr>
            <a:spLocks noGrp="1" noChangeArrowheads="1"/>
          </p:cNvSpPr>
          <p:nvPr>
            <p:ph idx="9"/>
            <p:custDataLst>
              <p:tags r:id="rId5"/>
            </p:custDataLst>
          </p:nvPr>
        </p:nvSpPr>
        <p:spPr>
          <a:xfrm>
            <a:off x="155575" y="1906588"/>
            <a:ext cx="8540750" cy="4314825"/>
          </a:xfrm>
          <a:solidFill>
            <a:srgbClr val="FFFFFF"/>
          </a:solidFill>
          <a:ln>
            <a:solidFill>
              <a:srgbClr val="808080"/>
            </a:solidFill>
            <a:miter lim="800000"/>
          </a:ln>
        </p:spPr>
        <p:txBody>
          <a:bodyPr wrap="square" lIns="91440" tIns="45720" rIns="91440" bIns="45720" numCol="1" anchor="t" anchorCtr="0" compatLnSpc="1"/>
          <a:lstStyle/>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6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组合证据：多个单一证据的合取</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则</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6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组合证据：多个单一证据的析取</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80000"/>
              </a:lnSpc>
              <a:spcBef>
                <a:spcPct val="30000"/>
              </a:spcBef>
              <a:spcAft>
                <a:spcPct val="0"/>
              </a:spcAft>
              <a:buClr>
                <a:schemeClr val="accent2"/>
              </a:buClr>
              <a:buSzTx/>
              <a:buFont typeface="Arial" panose="020B0604020202020204" pitchFamily="34" charset="0"/>
              <a:buNone/>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80000"/>
              </a:lnSpc>
              <a:spcBef>
                <a:spcPct val="30000"/>
              </a:spcBef>
              <a:spcAft>
                <a:spcPct val="0"/>
              </a:spcAft>
              <a:buClr>
                <a:schemeClr val="accent2"/>
              </a:buClr>
              <a:buSzTx/>
              <a:buFont typeface="Wingdings" panose="05000000000000000000" pitchFamily="2" charset="2"/>
              <a:buChar char="§"/>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则</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80000"/>
              </a:lnSpc>
              <a:spcBef>
                <a:spcPct val="30000"/>
              </a:spcBef>
              <a:spcAft>
                <a:spcPct val="0"/>
              </a:spcAft>
              <a:buClr>
                <a:schemeClr val="accent2"/>
              </a:buClr>
              <a:buSzTx/>
              <a:buFont typeface="Arial" panose="020B0604020202020204" pitchFamily="34" charset="0"/>
              <a:buNone/>
              <a:defRPr/>
            </a:pPr>
            <a:r>
              <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73734" name="Object 8"/>
          <p:cNvGraphicFramePr/>
          <p:nvPr/>
        </p:nvGraphicFramePr>
        <p:xfrm>
          <a:off x="898843" y="3169285"/>
          <a:ext cx="5368925" cy="436563"/>
        </p:xfrm>
        <a:graphic>
          <a:graphicData uri="http://schemas.openxmlformats.org/presentationml/2006/ole">
            <mc:AlternateContent xmlns:mc="http://schemas.openxmlformats.org/markup-compatibility/2006">
              <mc:Choice xmlns:v="urn:schemas-microsoft-com:vml" Requires="v">
                <p:oleObj spid="_x0000_s3081" name="" r:id="rId6" imgW="2651125" imgH="215900" progId="Equation.3">
                  <p:embed/>
                </p:oleObj>
              </mc:Choice>
              <mc:Fallback>
                <p:oleObj name="" r:id="rId6" imgW="2651125" imgH="215900" progId="Equation.3">
                  <p:embed/>
                  <p:pic>
                    <p:nvPicPr>
                      <p:cNvPr id="0" name="图片 3080"/>
                      <p:cNvPicPr/>
                      <p:nvPr/>
                    </p:nvPicPr>
                    <p:blipFill>
                      <a:blip r:embed="rId7"/>
                      <a:stretch>
                        <a:fillRect/>
                      </a:stretch>
                    </p:blipFill>
                    <p:spPr>
                      <a:xfrm>
                        <a:off x="898843" y="3169285"/>
                        <a:ext cx="5368925" cy="436563"/>
                      </a:xfrm>
                      <a:prstGeom prst="rect">
                        <a:avLst/>
                      </a:prstGeom>
                      <a:noFill/>
                      <a:ln w="38100">
                        <a:noFill/>
                        <a:miter/>
                      </a:ln>
                    </p:spPr>
                  </p:pic>
                </p:oleObj>
              </mc:Fallback>
            </mc:AlternateContent>
          </a:graphicData>
        </a:graphic>
      </p:graphicFrame>
      <p:graphicFrame>
        <p:nvGraphicFramePr>
          <p:cNvPr id="73735" name="Object 15"/>
          <p:cNvGraphicFramePr/>
          <p:nvPr/>
        </p:nvGraphicFramePr>
        <p:xfrm>
          <a:off x="971233" y="5373370"/>
          <a:ext cx="5949950" cy="471488"/>
        </p:xfrm>
        <a:graphic>
          <a:graphicData uri="http://schemas.openxmlformats.org/presentationml/2006/ole">
            <mc:AlternateContent xmlns:mc="http://schemas.openxmlformats.org/markup-compatibility/2006">
              <mc:Choice xmlns:v="urn:schemas-microsoft-com:vml" Requires="v">
                <p:oleObj spid="_x0000_s3076" name="" r:id="rId8" imgW="2726690" imgH="215900" progId="Equation.3">
                  <p:embed/>
                </p:oleObj>
              </mc:Choice>
              <mc:Fallback>
                <p:oleObj name="" r:id="rId8" imgW="2726690" imgH="215900" progId="Equation.3">
                  <p:embed/>
                  <p:pic>
                    <p:nvPicPr>
                      <p:cNvPr id="0" name="图片 3075"/>
                      <p:cNvPicPr/>
                      <p:nvPr/>
                    </p:nvPicPr>
                    <p:blipFill>
                      <a:blip r:embed="rId9"/>
                      <a:stretch>
                        <a:fillRect/>
                      </a:stretch>
                    </p:blipFill>
                    <p:spPr>
                      <a:xfrm>
                        <a:off x="971233" y="5373370"/>
                        <a:ext cx="5949950" cy="471488"/>
                      </a:xfrm>
                      <a:prstGeom prst="rect">
                        <a:avLst/>
                      </a:prstGeom>
                      <a:noFill/>
                      <a:ln w="38100">
                        <a:noFill/>
                        <a:miter/>
                      </a:ln>
                    </p:spPr>
                  </p:pic>
                </p:oleObj>
              </mc:Fallback>
            </mc:AlternateContent>
          </a:graphicData>
        </a:graphic>
      </p:graphicFrame>
      <p:sp>
        <p:nvSpPr>
          <p:cNvPr id="73736" name="Rectangle 18"/>
          <p:cNvSpPr/>
          <p:nvPr>
            <p:custDataLst>
              <p:tags r:id="rId10"/>
            </p:custDataLst>
          </p:nvPr>
        </p:nvSpPr>
        <p:spPr>
          <a:xfrm>
            <a:off x="336550" y="1050925"/>
            <a:ext cx="4521200" cy="43497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8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3. </a:t>
            </a:r>
            <a:r>
              <a:rPr lang="en-US" altLang="en-US" sz="2800" b="1" dirty="0">
                <a:solidFill>
                  <a:srgbClr val="000000"/>
                </a:solidFill>
                <a:latin typeface="微软雅黑" panose="020B0503020204020204" pitchFamily="34" charset="-122"/>
              </a:rPr>
              <a:t>组合证据不确定性的算法</a:t>
            </a:r>
            <a:endParaRPr lang="en-US" altLang="en-US" sz="2800" b="1" dirty="0">
              <a:solidFill>
                <a:srgbClr val="000000"/>
              </a:solidFill>
              <a:latin typeface="微软雅黑" panose="020B0503020204020204" pitchFamily="34" charset="-122"/>
            </a:endParaRPr>
          </a:p>
        </p:txBody>
      </p:sp>
      <p:sp>
        <p:nvSpPr>
          <p:cNvPr id="73737" name="Text Box 19"/>
          <p:cNvSpPr txBox="1"/>
          <p:nvPr>
            <p:custDataLst>
              <p:tags r:id="rId11"/>
            </p:custDataLst>
          </p:nvPr>
        </p:nvSpPr>
        <p:spPr>
          <a:xfrm>
            <a:off x="485775" y="2493010"/>
            <a:ext cx="8118475" cy="491490"/>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i="1" dirty="0">
                <a:solidFill>
                  <a:srgbClr val="000000"/>
                </a:solidFill>
                <a:latin typeface="微软雅黑" panose="020B0503020204020204" pitchFamily="34" charset="-122"/>
              </a:rPr>
              <a:t>E</a:t>
            </a:r>
            <a:r>
              <a:rPr lang="en-US" altLang="zh-CN" sz="2600" dirty="0">
                <a:solidFill>
                  <a:srgbClr val="000000"/>
                </a:solidFill>
                <a:latin typeface="微软雅黑" panose="020B0503020204020204" pitchFamily="34" charset="-122"/>
              </a:rPr>
              <a:t>=</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1</a:t>
            </a:r>
            <a:r>
              <a:rPr lang="en-US" altLang="zh-CN" sz="2600" dirty="0">
                <a:solidFill>
                  <a:srgbClr val="000000"/>
                </a:solidFill>
                <a:latin typeface="微软雅黑" panose="020B0503020204020204" pitchFamily="34" charset="-122"/>
              </a:rPr>
              <a:t>    AND      </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2</a:t>
            </a:r>
            <a:r>
              <a:rPr lang="en-US" altLang="zh-CN" sz="2600" dirty="0">
                <a:solidFill>
                  <a:srgbClr val="000000"/>
                </a:solidFill>
                <a:latin typeface="微软雅黑" panose="020B0503020204020204" pitchFamily="34" charset="-122"/>
              </a:rPr>
              <a:t>     AND     </a:t>
            </a:r>
            <a:r>
              <a:rPr lang="en-US" altLang="zh-CN" sz="3600" b="1" baseline="250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    AND       </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n</a:t>
            </a:r>
            <a:endParaRPr lang="en-US" altLang="zh-CN" sz="2600" baseline="-25000" dirty="0">
              <a:solidFill>
                <a:srgbClr val="000000"/>
              </a:solidFill>
              <a:latin typeface="微软雅黑" panose="020B0503020204020204" pitchFamily="34" charset="-122"/>
            </a:endParaRPr>
          </a:p>
        </p:txBody>
      </p:sp>
      <p:sp>
        <p:nvSpPr>
          <p:cNvPr id="73738" name="Text Box 20"/>
          <p:cNvSpPr txBox="1"/>
          <p:nvPr>
            <p:custDataLst>
              <p:tags r:id="rId12"/>
            </p:custDataLst>
          </p:nvPr>
        </p:nvSpPr>
        <p:spPr>
          <a:xfrm>
            <a:off x="539750" y="4653280"/>
            <a:ext cx="7846695" cy="491490"/>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i="1" dirty="0">
                <a:solidFill>
                  <a:srgbClr val="000000"/>
                </a:solidFill>
                <a:latin typeface="微软雅黑" panose="020B0503020204020204" pitchFamily="34" charset="-122"/>
              </a:rPr>
              <a:t>E</a:t>
            </a:r>
            <a:r>
              <a:rPr lang="en-US" altLang="zh-CN" sz="2600" dirty="0">
                <a:solidFill>
                  <a:srgbClr val="000000"/>
                </a:solidFill>
                <a:latin typeface="微软雅黑" panose="020B0503020204020204" pitchFamily="34" charset="-122"/>
              </a:rPr>
              <a:t>=</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1</a:t>
            </a:r>
            <a:r>
              <a:rPr lang="en-US" altLang="zh-CN" sz="2600" dirty="0">
                <a:solidFill>
                  <a:srgbClr val="000000"/>
                </a:solidFill>
                <a:latin typeface="微软雅黑" panose="020B0503020204020204" pitchFamily="34" charset="-122"/>
              </a:rPr>
              <a:t>    OR      </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2</a:t>
            </a:r>
            <a:r>
              <a:rPr lang="en-US" altLang="zh-CN" sz="2600" dirty="0">
                <a:solidFill>
                  <a:srgbClr val="000000"/>
                </a:solidFill>
                <a:latin typeface="微软雅黑" panose="020B0503020204020204" pitchFamily="34" charset="-122"/>
              </a:rPr>
              <a:t>      OR     </a:t>
            </a:r>
            <a:r>
              <a:rPr lang="en-US" altLang="zh-CN" sz="3600" b="1" baseline="250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     OR        </a:t>
            </a:r>
            <a:r>
              <a:rPr lang="en-US" altLang="zh-CN" sz="2600" i="1" dirty="0">
                <a:solidFill>
                  <a:srgbClr val="000000"/>
                </a:solidFill>
                <a:latin typeface="微软雅黑" panose="020B0503020204020204" pitchFamily="34" charset="-122"/>
              </a:rPr>
              <a:t>E</a:t>
            </a:r>
            <a:r>
              <a:rPr lang="en-US" altLang="zh-CN" sz="2600" baseline="-25000" dirty="0">
                <a:solidFill>
                  <a:srgbClr val="000000"/>
                </a:solidFill>
                <a:latin typeface="微软雅黑" panose="020B0503020204020204" pitchFamily="34" charset="-122"/>
              </a:rPr>
              <a:t>n</a:t>
            </a:r>
            <a:endParaRPr lang="en-US" altLang="zh-CN" sz="2600" baseline="-25000" dirty="0">
              <a:solidFill>
                <a:srgbClr val="000000"/>
              </a:solidFill>
              <a:latin typeface="微软雅黑" panose="020B0503020204020204" pitchFamily="34" charset="-122"/>
            </a:endParaRPr>
          </a:p>
        </p:txBody>
      </p:sp>
      <p:sp>
        <p:nvSpPr>
          <p:cNvPr id="32777" name="Rectangle 23"/>
          <p:cNvSpPr/>
          <p:nvPr>
            <p:custDataLst>
              <p:tags r:id="rId13"/>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475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475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475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9986" name="Rectangle 2"/>
          <p:cNvSpPr>
            <a:spLocks noGrp="1" noChangeArrowheads="1"/>
          </p:cNvSpPr>
          <p:nvPr>
            <p:ph idx="9"/>
            <p:custDataLst>
              <p:tags r:id="rId5"/>
            </p:custDataLst>
          </p:nvPr>
        </p:nvSpPr>
        <p:spPr>
          <a:xfrm>
            <a:off x="311150" y="1660525"/>
            <a:ext cx="8447088" cy="4171950"/>
          </a:xfrm>
          <a:solidFill>
            <a:srgbClr val="FFFFFF"/>
          </a:solidFill>
          <a:ln>
            <a:solidFill>
              <a:srgbClr val="808080"/>
            </a:solidFill>
            <a:miter lim="800000"/>
          </a:ln>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2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C－F模型中的不确定性推理：从不确定的初始证据出发，通过运用相关的不确定性知识，最终推出结论并求出结论的可信度值。结论</a:t>
            </a:r>
            <a:r>
              <a:rPr kumimoji="0" lang="en-US" altLang="zh-CN" sz="22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H </a:t>
            </a:r>
            <a:r>
              <a:rPr kumimoji="0" lang="en-US" altLang="zh-CN" sz="22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的可信度由下式计算</a:t>
            </a:r>
            <a:r>
              <a:rPr kumimoji="0" lang="en-US" altLang="zh-CN" sz="22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2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120000"/>
              </a:lnSpc>
              <a:spcBef>
                <a:spcPct val="30000"/>
              </a:spcBef>
              <a:spcAft>
                <a:spcPct val="0"/>
              </a:spcAft>
              <a:buClr>
                <a:schemeClr val="accent2"/>
              </a:buClr>
              <a:buSzTx/>
              <a:buFont typeface="Arial" panose="020B0604020202020204" pitchFamily="34" charset="0"/>
              <a:buNone/>
              <a:defRPr/>
            </a:pPr>
            <a:r>
              <a:rPr kumimoji="0" lang="en-US" altLang="zh-CN"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4758" name="Rectangle 12"/>
          <p:cNvSpPr/>
          <p:nvPr>
            <p:custDataLst>
              <p:tags r:id="rId6"/>
            </p:custDataLst>
          </p:nvPr>
        </p:nvSpPr>
        <p:spPr>
          <a:xfrm>
            <a:off x="0" y="2643188"/>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169995" name="Object 11"/>
          <p:cNvGraphicFramePr/>
          <p:nvPr/>
        </p:nvGraphicFramePr>
        <p:xfrm>
          <a:off x="684213" y="2987675"/>
          <a:ext cx="4705350" cy="384175"/>
        </p:xfrm>
        <a:graphic>
          <a:graphicData uri="http://schemas.openxmlformats.org/presentationml/2006/ole">
            <mc:AlternateContent xmlns:mc="http://schemas.openxmlformats.org/markup-compatibility/2006">
              <mc:Choice xmlns:v="urn:schemas-microsoft-com:vml" Requires="v">
                <p:oleObj spid="_x0000_s3082" name="" r:id="rId7" imgW="2296795" imgH="203200" progId="Equation.3">
                  <p:embed/>
                </p:oleObj>
              </mc:Choice>
              <mc:Fallback>
                <p:oleObj name="" r:id="rId7" imgW="2296795" imgH="203200" progId="Equation.3">
                  <p:embed/>
                  <p:pic>
                    <p:nvPicPr>
                      <p:cNvPr id="0" name="图片 3081"/>
                      <p:cNvPicPr/>
                      <p:nvPr/>
                    </p:nvPicPr>
                    <p:blipFill>
                      <a:blip r:embed="rId8"/>
                      <a:stretch>
                        <a:fillRect/>
                      </a:stretch>
                    </p:blipFill>
                    <p:spPr>
                      <a:xfrm>
                        <a:off x="684213" y="2987675"/>
                        <a:ext cx="4705350" cy="384175"/>
                      </a:xfrm>
                      <a:prstGeom prst="rect">
                        <a:avLst/>
                      </a:prstGeom>
                      <a:noFill/>
                      <a:ln w="38100">
                        <a:noFill/>
                        <a:miter/>
                      </a:ln>
                    </p:spPr>
                  </p:pic>
                </p:oleObj>
              </mc:Fallback>
            </mc:AlternateContent>
          </a:graphicData>
        </a:graphic>
      </p:graphicFrame>
      <p:sp>
        <p:nvSpPr>
          <p:cNvPr id="74760" name="Rectangle 14"/>
          <p:cNvSpPr/>
          <p:nvPr>
            <p:custDataLst>
              <p:tags r:id="rId9"/>
            </p:custDataLst>
          </p:nvPr>
        </p:nvSpPr>
        <p:spPr>
          <a:xfrm>
            <a:off x="323850" y="895350"/>
            <a:ext cx="3810000" cy="52070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4. </a:t>
            </a:r>
            <a:r>
              <a:rPr lang="en-US" altLang="en-US" sz="2800" b="1" dirty="0">
                <a:solidFill>
                  <a:srgbClr val="000000"/>
                </a:solidFill>
                <a:latin typeface="微软雅黑" panose="020B0503020204020204" pitchFamily="34" charset="-122"/>
              </a:rPr>
              <a:t>不确定性的传递算法</a:t>
            </a:r>
            <a:endParaRPr lang="en-US" altLang="en-US" sz="2800" b="1" dirty="0">
              <a:solidFill>
                <a:srgbClr val="000000"/>
              </a:solidFill>
              <a:latin typeface="微软雅黑" panose="020B0503020204020204" pitchFamily="34" charset="-122"/>
            </a:endParaRPr>
          </a:p>
        </p:txBody>
      </p:sp>
      <p:graphicFrame>
        <p:nvGraphicFramePr>
          <p:cNvPr id="169999" name="Object 15"/>
          <p:cNvGraphicFramePr/>
          <p:nvPr/>
        </p:nvGraphicFramePr>
        <p:xfrm>
          <a:off x="536575" y="3444875"/>
          <a:ext cx="4468813" cy="417513"/>
        </p:xfrm>
        <a:graphic>
          <a:graphicData uri="http://schemas.openxmlformats.org/presentationml/2006/ole">
            <mc:AlternateContent xmlns:mc="http://schemas.openxmlformats.org/markup-compatibility/2006">
              <mc:Choice xmlns:v="urn:schemas-microsoft-com:vml" Requires="v">
                <p:oleObj spid="_x0000_s3083" name="" r:id="rId10" imgW="2271395" imgH="254000" progId="Equation.DSMT4">
                  <p:embed/>
                </p:oleObj>
              </mc:Choice>
              <mc:Fallback>
                <p:oleObj name="" r:id="rId10" imgW="2271395" imgH="254000" progId="Equation.DSMT4">
                  <p:embed/>
                  <p:pic>
                    <p:nvPicPr>
                      <p:cNvPr id="0" name="图片 3082"/>
                      <p:cNvPicPr/>
                      <p:nvPr/>
                    </p:nvPicPr>
                    <p:blipFill>
                      <a:blip r:embed="rId11"/>
                      <a:stretch>
                        <a:fillRect/>
                      </a:stretch>
                    </p:blipFill>
                    <p:spPr>
                      <a:xfrm>
                        <a:off x="536575" y="3444875"/>
                        <a:ext cx="4468813" cy="417513"/>
                      </a:xfrm>
                      <a:prstGeom prst="rect">
                        <a:avLst/>
                      </a:prstGeom>
                      <a:noFill/>
                      <a:ln w="38100">
                        <a:noFill/>
                        <a:miter/>
                      </a:ln>
                    </p:spPr>
                  </p:pic>
                </p:oleObj>
              </mc:Fallback>
            </mc:AlternateContent>
          </a:graphicData>
        </a:graphic>
      </p:graphicFrame>
      <p:graphicFrame>
        <p:nvGraphicFramePr>
          <p:cNvPr id="170001" name="Object 17"/>
          <p:cNvGraphicFramePr/>
          <p:nvPr/>
        </p:nvGraphicFramePr>
        <p:xfrm>
          <a:off x="536575" y="4545330"/>
          <a:ext cx="5567363" cy="417513"/>
        </p:xfrm>
        <a:graphic>
          <a:graphicData uri="http://schemas.openxmlformats.org/presentationml/2006/ole">
            <mc:AlternateContent xmlns:mc="http://schemas.openxmlformats.org/markup-compatibility/2006">
              <mc:Choice xmlns:v="urn:schemas-microsoft-com:vml" Requires="v">
                <p:oleObj spid="_x0000_s3084" name="" r:id="rId12" imgW="2829560" imgH="254000" progId="Equation.DSMT4">
                  <p:embed/>
                </p:oleObj>
              </mc:Choice>
              <mc:Fallback>
                <p:oleObj name="" r:id="rId12" imgW="2829560" imgH="254000" progId="Equation.DSMT4">
                  <p:embed/>
                  <p:pic>
                    <p:nvPicPr>
                      <p:cNvPr id="0" name="图片 3083"/>
                      <p:cNvPicPr/>
                      <p:nvPr/>
                    </p:nvPicPr>
                    <p:blipFill>
                      <a:blip r:embed="rId13"/>
                      <a:stretch>
                        <a:fillRect/>
                      </a:stretch>
                    </p:blipFill>
                    <p:spPr>
                      <a:xfrm>
                        <a:off x="536575" y="4545330"/>
                        <a:ext cx="5567363" cy="417513"/>
                      </a:xfrm>
                      <a:prstGeom prst="rect">
                        <a:avLst/>
                      </a:prstGeom>
                      <a:noFill/>
                      <a:ln w="38100">
                        <a:noFill/>
                        <a:miter/>
                      </a:ln>
                    </p:spPr>
                  </p:pic>
                </p:oleObj>
              </mc:Fallback>
            </mc:AlternateContent>
          </a:graphicData>
        </a:graphic>
      </p:graphicFrame>
      <p:sp>
        <p:nvSpPr>
          <p:cNvPr id="33802" name="Rectangle 20"/>
          <p:cNvSpPr/>
          <p:nvPr>
            <p:custDataLst>
              <p:tags r:id="rId14"/>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4764" name="文本框 4"/>
          <p:cNvSpPr txBox="1"/>
          <p:nvPr>
            <p:custDataLst>
              <p:tags r:id="rId15"/>
            </p:custDataLst>
          </p:nvPr>
        </p:nvSpPr>
        <p:spPr>
          <a:xfrm>
            <a:off x="536575" y="3949065"/>
            <a:ext cx="8051800" cy="398780"/>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000" dirty="0">
                <a:solidFill>
                  <a:srgbClr val="000000"/>
                </a:solidFill>
                <a:latin typeface="微软雅黑" panose="020B0503020204020204" pitchFamily="34" charset="-122"/>
              </a:rPr>
              <a:t>这说明在该模型中没有考虑证据为假时对结论 H 所产生的影响。</a:t>
            </a:r>
            <a:endParaRPr lang="en-US" altLang="en-US" sz="2000" dirty="0">
              <a:solidFill>
                <a:srgbClr val="000000"/>
              </a:solidFill>
              <a:latin typeface="微软雅黑" panose="020B0503020204020204" pitchFamily="34" charset="-122"/>
            </a:endParaRPr>
          </a:p>
        </p:txBody>
      </p:sp>
      <p:sp>
        <p:nvSpPr>
          <p:cNvPr id="74765" name="文本框 5"/>
          <p:cNvSpPr txBox="1"/>
          <p:nvPr>
            <p:custDataLst>
              <p:tags r:id="rId16"/>
            </p:custDataLst>
          </p:nvPr>
        </p:nvSpPr>
        <p:spPr>
          <a:xfrm>
            <a:off x="395605" y="5087938"/>
            <a:ext cx="8426450" cy="70675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000" dirty="0">
                <a:solidFill>
                  <a:srgbClr val="000000"/>
                </a:solidFill>
                <a:latin typeface="微软雅黑" panose="020B0503020204020204" pitchFamily="34" charset="-122"/>
              </a:rPr>
              <a:t> 知识中的规则强度 CF(H, E)实际上就是在前提条件对应的证据为真时结论 H 的可信度。</a:t>
            </a:r>
            <a:endParaRPr lang="en-US" altLang="en-US" sz="2000" dirty="0">
              <a:solidFill>
                <a:srgbClr val="000000"/>
              </a:solidFill>
              <a:latin typeface="微软雅黑" panose="020B0503020204020204" pitchFamily="34" charset="-122"/>
            </a:endParaRPr>
          </a:p>
        </p:txBody>
      </p:sp>
    </p:spTree>
    <p:custDataLst>
      <p:tags r:id="rId1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 calcmode="lin" valueType="num">
                                      <p:cBhvr>
                                        <p:cTn id="7" dur="500" fill="hold"/>
                                        <p:tgtEl>
                                          <p:spTgt spid="169995"/>
                                        </p:tgtEl>
                                        <p:attrNameLst>
                                          <p:attrName>ppt_x</p:attrName>
                                        </p:attrNameLst>
                                      </p:cBhvr>
                                      <p:tavLst>
                                        <p:tav tm="0">
                                          <p:val>
                                            <p:strVal val="0-#ppt_w/2"/>
                                          </p:val>
                                        </p:tav>
                                        <p:tav tm="100000">
                                          <p:val>
                                            <p:strVal val="#ppt_x"/>
                                          </p:val>
                                        </p:tav>
                                      </p:tavLst>
                                    </p:anim>
                                    <p:anim calcmode="lin" valueType="num">
                                      <p:cBhvr>
                                        <p:cTn id="8" dur="500" fill="hold"/>
                                        <p:tgtEl>
                                          <p:spTgt spid="1699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9999"/>
                                        </p:tgtEl>
                                        <p:attrNameLst>
                                          <p:attrName>style.visibility</p:attrName>
                                        </p:attrNameLst>
                                      </p:cBhvr>
                                      <p:to>
                                        <p:strVal val="visible"/>
                                      </p:to>
                                    </p:set>
                                    <p:anim calcmode="lin" valueType="num">
                                      <p:cBhvr>
                                        <p:cTn id="13" dur="500" fill="hold"/>
                                        <p:tgtEl>
                                          <p:spTgt spid="169999"/>
                                        </p:tgtEl>
                                        <p:attrNameLst>
                                          <p:attrName>ppt_x</p:attrName>
                                        </p:attrNameLst>
                                      </p:cBhvr>
                                      <p:tavLst>
                                        <p:tav tm="0">
                                          <p:val>
                                            <p:strVal val="0-#ppt_w/2"/>
                                          </p:val>
                                        </p:tav>
                                        <p:tav tm="100000">
                                          <p:val>
                                            <p:strVal val="#ppt_x"/>
                                          </p:val>
                                        </p:tav>
                                      </p:tavLst>
                                    </p:anim>
                                    <p:anim calcmode="lin" valueType="num">
                                      <p:cBhvr>
                                        <p:cTn id="14" dur="500" fill="hold"/>
                                        <p:tgtEl>
                                          <p:spTgt spid="1699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0001"/>
                                        </p:tgtEl>
                                        <p:attrNameLst>
                                          <p:attrName>style.visibility</p:attrName>
                                        </p:attrNameLst>
                                      </p:cBhvr>
                                      <p:to>
                                        <p:strVal val="visible"/>
                                      </p:to>
                                    </p:set>
                                    <p:anim calcmode="lin" valueType="num">
                                      <p:cBhvr>
                                        <p:cTn id="19" dur="500" fill="hold"/>
                                        <p:tgtEl>
                                          <p:spTgt spid="170001"/>
                                        </p:tgtEl>
                                        <p:attrNameLst>
                                          <p:attrName>ppt_x</p:attrName>
                                        </p:attrNameLst>
                                      </p:cBhvr>
                                      <p:tavLst>
                                        <p:tav tm="0">
                                          <p:val>
                                            <p:strVal val="0-#ppt_w/2"/>
                                          </p:val>
                                        </p:tav>
                                        <p:tav tm="100000">
                                          <p:val>
                                            <p:strVal val="#ppt_x"/>
                                          </p:val>
                                        </p:tav>
                                      </p:tavLst>
                                    </p:anim>
                                    <p:anim calcmode="lin" valueType="num">
                                      <p:cBhvr>
                                        <p:cTn id="20" dur="500" fill="hold"/>
                                        <p:tgtEl>
                                          <p:spTgt spid="170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577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577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578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5781" name="Rectangle 9"/>
          <p:cNvSpPr/>
          <p:nvPr>
            <p:custDataLst>
              <p:tags r:id="rId5"/>
            </p:custDataLst>
          </p:nvPr>
        </p:nvSpPr>
        <p:spPr>
          <a:xfrm>
            <a:off x="381000" y="866775"/>
            <a:ext cx="4521200" cy="6080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5. </a:t>
            </a:r>
            <a:r>
              <a:rPr lang="en-US" altLang="en-US" sz="2800" b="1" dirty="0">
                <a:solidFill>
                  <a:srgbClr val="000000"/>
                </a:solidFill>
                <a:latin typeface="微软雅黑" panose="020B0503020204020204" pitchFamily="34" charset="-122"/>
              </a:rPr>
              <a:t>结论不确定性的合成算法</a:t>
            </a:r>
            <a:endParaRPr lang="en-US" altLang="en-US" sz="2800" b="1" dirty="0">
              <a:solidFill>
                <a:srgbClr val="000000"/>
              </a:solidFill>
              <a:latin typeface="微软雅黑" panose="020B0503020204020204" pitchFamily="34" charset="-122"/>
            </a:endParaRPr>
          </a:p>
        </p:txBody>
      </p:sp>
      <p:sp>
        <p:nvSpPr>
          <p:cNvPr id="34820" name="Rectangle 22"/>
          <p:cNvSpPr/>
          <p:nvPr>
            <p:custDataLst>
              <p:tags r:id="rId6"/>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5783" name="文本框 2"/>
          <p:cNvSpPr txBox="1"/>
          <p:nvPr>
            <p:custDataLst>
              <p:tags r:id="rId7"/>
            </p:custDataLst>
          </p:nvPr>
        </p:nvSpPr>
        <p:spPr>
          <a:xfrm>
            <a:off x="381000" y="1555750"/>
            <a:ext cx="8412163" cy="396938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zh-CN" sz="2400" dirty="0">
                <a:solidFill>
                  <a:srgbClr val="000000"/>
                </a:solidFill>
                <a:latin typeface="微软雅黑" panose="020B0503020204020204" pitchFamily="34" charset="-122"/>
              </a:rPr>
              <a:t>        </a:t>
            </a:r>
            <a:r>
              <a:rPr lang="en-US" altLang="en-US" sz="2400" dirty="0">
                <a:solidFill>
                  <a:srgbClr val="000000"/>
                </a:solidFill>
                <a:latin typeface="微软雅黑" panose="020B0503020204020204" pitchFamily="34" charset="-122"/>
              </a:rPr>
              <a:t>如果可由多条知识推出一个相同结论 ，并且这些知识的前提相互独立，结论的可信度又不相同，则可用不确定性的合成算法求出该结论的综合可信度。</a:t>
            </a:r>
            <a:endParaRPr lang="en-US" altLang="en-US" sz="24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400" dirty="0">
                <a:solidFill>
                  <a:srgbClr val="000000"/>
                </a:solidFill>
                <a:latin typeface="微软雅黑" panose="020B0503020204020204" pitchFamily="34" charset="-122"/>
              </a:rPr>
              <a:t>       其合成过程是先把第一条与第二条合成，然后再用该合成后的结论与第三条合成，依此进行下去，直到全部合成为止。由于多条知识的合成是通过</a:t>
            </a:r>
            <a:r>
              <a:rPr lang="en-US" altLang="en-US" sz="2400" b="1" dirty="0">
                <a:solidFill>
                  <a:srgbClr val="FF0000"/>
                </a:solidFill>
                <a:latin typeface="微软雅黑" panose="020B0503020204020204" pitchFamily="34" charset="-122"/>
              </a:rPr>
              <a:t>两两合成</a:t>
            </a:r>
            <a:r>
              <a:rPr lang="en-US" altLang="en-US" sz="2400" dirty="0">
                <a:solidFill>
                  <a:srgbClr val="000000"/>
                </a:solidFill>
                <a:latin typeface="微软雅黑" panose="020B0503020204020204" pitchFamily="34" charset="-122"/>
              </a:rPr>
              <a:t>来实现的，因此下面仅考虑两条知识的情况。</a:t>
            </a:r>
            <a:endParaRPr lang="en-US" altLang="en-US" sz="2400" dirty="0">
              <a:solidFill>
                <a:srgbClr val="000000"/>
              </a:solidFill>
              <a:latin typeface="微软雅黑" panose="020B0503020204020204" pitchFamily="34" charset="-122"/>
            </a:endParaRPr>
          </a:p>
        </p:txBody>
      </p:sp>
    </p:spTree>
    <p:custDataLst>
      <p:tags r:id="rId8"/>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7938" name="图片 7"/>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67939" name="图片 8"/>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Tree>
    <p:custDataLst>
      <p:tags r:id="rId5"/>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680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680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680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6805" name="Rectangle 2"/>
          <p:cNvSpPr>
            <a:spLocks noGrp="1" noChangeArrowheads="1"/>
          </p:cNvSpPr>
          <p:nvPr>
            <p:ph idx="9"/>
            <p:custDataLst>
              <p:tags r:id="rId5"/>
            </p:custDataLst>
          </p:nvPr>
        </p:nvSpPr>
        <p:spPr>
          <a:xfrm>
            <a:off x="331788" y="1450975"/>
            <a:ext cx="8964613" cy="5407025"/>
          </a:xfrm>
        </p:spPr>
        <p:txBody>
          <a:bodyPr wrap="square" lIns="91440" tIns="45720" rIns="91440" bIns="45720" numCol="1" anchor="t" anchorCtr="0" compatLnSpc="1"/>
          <a:lstStyle/>
          <a:p>
            <a:pPr marL="377825" marR="0" lvl="0" indent="-377825"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设知识：</a:t>
            </a:r>
            <a:endParaRPr kumimoji="0" lang="zh-CN" altLang="en-US"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6806" name="Rectangle 7"/>
          <p:cNvSpPr/>
          <p:nvPr>
            <p:custDataLst>
              <p:tags r:id="rId6"/>
            </p:custDataLst>
          </p:nvPr>
        </p:nvSpPr>
        <p:spPr>
          <a:xfrm>
            <a:off x="0" y="30924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76807" name="Rectangle 9"/>
          <p:cNvSpPr/>
          <p:nvPr>
            <p:custDataLst>
              <p:tags r:id="rId7"/>
            </p:custDataLst>
          </p:nvPr>
        </p:nvSpPr>
        <p:spPr>
          <a:xfrm>
            <a:off x="381000" y="866775"/>
            <a:ext cx="4521200" cy="6080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5. </a:t>
            </a:r>
            <a:r>
              <a:rPr lang="en-US" altLang="en-US" sz="2800" b="1" dirty="0">
                <a:solidFill>
                  <a:srgbClr val="000000"/>
                </a:solidFill>
                <a:latin typeface="微软雅黑" panose="020B0503020204020204" pitchFamily="34" charset="-122"/>
              </a:rPr>
              <a:t>结论不确定性的合成算法</a:t>
            </a:r>
            <a:endParaRPr lang="en-US" altLang="en-US" sz="2800" b="1" dirty="0">
              <a:solidFill>
                <a:srgbClr val="000000"/>
              </a:solidFill>
              <a:latin typeface="微软雅黑" panose="020B0503020204020204" pitchFamily="34" charset="-122"/>
            </a:endParaRPr>
          </a:p>
        </p:txBody>
      </p:sp>
      <p:sp>
        <p:nvSpPr>
          <p:cNvPr id="176138" name="Rectangle 10"/>
          <p:cNvSpPr/>
          <p:nvPr>
            <p:custDataLst>
              <p:tags r:id="rId8"/>
            </p:custDataLst>
          </p:nvPr>
        </p:nvSpPr>
        <p:spPr>
          <a:xfrm>
            <a:off x="455613" y="3241675"/>
            <a:ext cx="8712835" cy="57086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6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1</a:t>
            </a:r>
            <a:r>
              <a:rPr lang="en-US" altLang="en-US" sz="2600" dirty="0">
                <a:solidFill>
                  <a:srgbClr val="000000"/>
                </a:solidFill>
                <a:latin typeface="微软雅黑" panose="020B0503020204020204" pitchFamily="34" charset="-122"/>
              </a:rPr>
              <a:t>）分别对每一条知识求出</a:t>
            </a:r>
            <a:r>
              <a:rPr lang="zh-CN" altLang="en-US" sz="2600" dirty="0">
                <a:solidFill>
                  <a:srgbClr val="000000"/>
                </a:solidFill>
                <a:latin typeface="微软雅黑" panose="020B0503020204020204" pitchFamily="34" charset="-122"/>
              </a:rPr>
              <a:t>结论</a:t>
            </a:r>
            <a:r>
              <a:rPr lang="en-US" altLang="zh-CN" sz="2600" dirty="0">
                <a:solidFill>
                  <a:srgbClr val="000000"/>
                </a:solidFill>
                <a:latin typeface="微软雅黑" panose="020B0503020204020204" pitchFamily="34" charset="-122"/>
              </a:rPr>
              <a:t>H</a:t>
            </a:r>
            <a:r>
              <a:rPr lang="zh-CN" altLang="en-US" sz="2600" dirty="0">
                <a:solidFill>
                  <a:srgbClr val="000000"/>
                </a:solidFill>
                <a:latin typeface="微软雅黑" panose="020B0503020204020204" pitchFamily="34" charset="-122"/>
              </a:rPr>
              <a:t>的可信度</a:t>
            </a:r>
            <a:r>
              <a:rPr lang="en-US" altLang="zh-CN" sz="2600" i="1" dirty="0">
                <a:solidFill>
                  <a:srgbClr val="000000"/>
                </a:solidFill>
                <a:latin typeface="微软雅黑" panose="020B0503020204020204" pitchFamily="34" charset="-122"/>
              </a:rPr>
              <a:t>CF</a:t>
            </a:r>
            <a:r>
              <a:rPr lang="en-US" altLang="en-US" sz="2600" dirty="0">
                <a:solidFill>
                  <a:srgbClr val="000000"/>
                </a:solidFill>
                <a:latin typeface="微软雅黑" panose="020B0503020204020204" pitchFamily="34" charset="-122"/>
              </a:rPr>
              <a:t>（</a:t>
            </a:r>
            <a:r>
              <a:rPr lang="en-US" altLang="zh-CN" sz="2600" i="1" dirty="0">
                <a:solidFill>
                  <a:srgbClr val="000000"/>
                </a:solidFill>
                <a:latin typeface="微软雅黑" panose="020B0503020204020204" pitchFamily="34" charset="-122"/>
              </a:rPr>
              <a:t>H</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p:txBody>
      </p:sp>
      <p:graphicFrame>
        <p:nvGraphicFramePr>
          <p:cNvPr id="176139" name="Object 11"/>
          <p:cNvGraphicFramePr/>
          <p:nvPr/>
        </p:nvGraphicFramePr>
        <p:xfrm>
          <a:off x="1447800" y="3970338"/>
          <a:ext cx="4876800" cy="449262"/>
        </p:xfrm>
        <a:graphic>
          <a:graphicData uri="http://schemas.openxmlformats.org/presentationml/2006/ole">
            <mc:AlternateContent xmlns:mc="http://schemas.openxmlformats.org/markup-compatibility/2006">
              <mc:Choice xmlns:v="urn:schemas-microsoft-com:vml" Requires="v">
                <p:oleObj spid="_x0000_s3086" name="" r:id="rId9" imgW="2384425" imgH="215900" progId="Equation.3">
                  <p:embed/>
                </p:oleObj>
              </mc:Choice>
              <mc:Fallback>
                <p:oleObj name="" r:id="rId9" imgW="2384425" imgH="215900" progId="Equation.3">
                  <p:embed/>
                  <p:pic>
                    <p:nvPicPr>
                      <p:cNvPr id="0" name="图片 3085"/>
                      <p:cNvPicPr/>
                      <p:nvPr/>
                    </p:nvPicPr>
                    <p:blipFill>
                      <a:blip r:embed="rId10"/>
                      <a:stretch>
                        <a:fillRect/>
                      </a:stretch>
                    </p:blipFill>
                    <p:spPr>
                      <a:xfrm>
                        <a:off x="1447800" y="3970338"/>
                        <a:ext cx="4876800" cy="449262"/>
                      </a:xfrm>
                      <a:prstGeom prst="rect">
                        <a:avLst/>
                      </a:prstGeom>
                      <a:noFill/>
                      <a:ln w="38100">
                        <a:noFill/>
                        <a:miter/>
                      </a:ln>
                    </p:spPr>
                  </p:pic>
                </p:oleObj>
              </mc:Fallback>
            </mc:AlternateContent>
          </a:graphicData>
        </a:graphic>
      </p:graphicFrame>
      <p:graphicFrame>
        <p:nvGraphicFramePr>
          <p:cNvPr id="176140" name="Object 12"/>
          <p:cNvGraphicFramePr/>
          <p:nvPr/>
        </p:nvGraphicFramePr>
        <p:xfrm>
          <a:off x="1447800" y="4597400"/>
          <a:ext cx="4876800" cy="431800"/>
        </p:xfrm>
        <a:graphic>
          <a:graphicData uri="http://schemas.openxmlformats.org/presentationml/2006/ole">
            <mc:AlternateContent xmlns:mc="http://schemas.openxmlformats.org/markup-compatibility/2006">
              <mc:Choice xmlns:v="urn:schemas-microsoft-com:vml" Requires="v">
                <p:oleObj spid="_x0000_s3087" name="" r:id="rId11" imgW="2435225" imgH="215900" progId="Equation.3">
                  <p:embed/>
                </p:oleObj>
              </mc:Choice>
              <mc:Fallback>
                <p:oleObj name="" r:id="rId11" imgW="2435225" imgH="215900" progId="Equation.3">
                  <p:embed/>
                  <p:pic>
                    <p:nvPicPr>
                      <p:cNvPr id="0" name="图片 3086"/>
                      <p:cNvPicPr/>
                      <p:nvPr/>
                    </p:nvPicPr>
                    <p:blipFill>
                      <a:blip r:embed="rId12"/>
                      <a:stretch>
                        <a:fillRect/>
                      </a:stretch>
                    </p:blipFill>
                    <p:spPr>
                      <a:xfrm>
                        <a:off x="1447800" y="4597400"/>
                        <a:ext cx="4876800" cy="431800"/>
                      </a:xfrm>
                      <a:prstGeom prst="rect">
                        <a:avLst/>
                      </a:prstGeom>
                      <a:noFill/>
                      <a:ln w="38100">
                        <a:noFill/>
                        <a:miter/>
                      </a:ln>
                    </p:spPr>
                  </p:pic>
                </p:oleObj>
              </mc:Fallback>
            </mc:AlternateContent>
          </a:graphicData>
        </a:graphic>
      </p:graphicFrame>
      <p:grpSp>
        <p:nvGrpSpPr>
          <p:cNvPr id="76811" name="Group 15"/>
          <p:cNvGrpSpPr/>
          <p:nvPr/>
        </p:nvGrpSpPr>
        <p:grpSpPr>
          <a:xfrm>
            <a:off x="1908175" y="2082800"/>
            <a:ext cx="5206365" cy="504825"/>
            <a:chOff x="1202" y="1312"/>
            <a:chExt cx="2946" cy="318"/>
          </a:xfrm>
        </p:grpSpPr>
        <p:graphicFrame>
          <p:nvGraphicFramePr>
            <p:cNvPr id="76817" name="Object 4"/>
            <p:cNvGraphicFramePr/>
            <p:nvPr/>
          </p:nvGraphicFramePr>
          <p:xfrm>
            <a:off x="1254" y="1344"/>
            <a:ext cx="2894" cy="271"/>
          </p:xfrm>
          <a:graphic>
            <a:graphicData uri="http://schemas.openxmlformats.org/presentationml/2006/ole">
              <mc:AlternateContent xmlns:mc="http://schemas.openxmlformats.org/markup-compatibility/2006">
                <mc:Choice xmlns:v="urn:schemas-microsoft-com:vml" Requires="v">
                  <p:oleObj spid="_x0000_s3088" name="" r:id="rId13" imgW="2308225" imgH="215900" progId="Equation.3">
                    <p:embed/>
                  </p:oleObj>
                </mc:Choice>
                <mc:Fallback>
                  <p:oleObj name="" r:id="rId13" imgW="2308225" imgH="215900" progId="Equation.3">
                    <p:embed/>
                    <p:pic>
                      <p:nvPicPr>
                        <p:cNvPr id="0" name="图片 3087"/>
                        <p:cNvPicPr/>
                        <p:nvPr/>
                      </p:nvPicPr>
                      <p:blipFill>
                        <a:blip r:embed="rId14"/>
                        <a:stretch>
                          <a:fillRect/>
                        </a:stretch>
                      </p:blipFill>
                      <p:spPr>
                        <a:xfrm>
                          <a:off x="1254" y="1344"/>
                          <a:ext cx="2894" cy="271"/>
                        </a:xfrm>
                        <a:prstGeom prst="rect">
                          <a:avLst/>
                        </a:prstGeom>
                        <a:noFill/>
                        <a:ln w="38100">
                          <a:noFill/>
                          <a:miter/>
                        </a:ln>
                      </p:spPr>
                    </p:pic>
                  </p:oleObj>
                </mc:Fallback>
              </mc:AlternateContent>
            </a:graphicData>
          </a:graphic>
        </p:graphicFrame>
        <p:sp>
          <p:nvSpPr>
            <p:cNvPr id="76818" name="Text Box 13"/>
            <p:cNvSpPr txBox="1"/>
            <p:nvPr>
              <p:custDataLst>
                <p:tags r:id="rId15"/>
              </p:custDataLst>
            </p:nvPr>
          </p:nvSpPr>
          <p:spPr>
            <a:xfrm>
              <a:off x="1202" y="1320"/>
              <a:ext cx="499" cy="31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dirty="0">
                  <a:solidFill>
                    <a:srgbClr val="000000"/>
                  </a:solidFill>
                  <a:latin typeface="微软雅黑" panose="020B0503020204020204" pitchFamily="34" charset="-122"/>
                </a:rPr>
                <a:t>IF</a:t>
              </a:r>
              <a:endParaRPr lang="en-US" altLang="zh-CN" sz="2600" dirty="0">
                <a:solidFill>
                  <a:srgbClr val="000000"/>
                </a:solidFill>
                <a:latin typeface="微软雅黑" panose="020B0503020204020204" pitchFamily="34" charset="-122"/>
              </a:endParaRPr>
            </a:p>
          </p:txBody>
        </p:sp>
        <p:sp>
          <p:nvSpPr>
            <p:cNvPr id="76819" name="Text Box 14"/>
            <p:cNvSpPr txBox="1"/>
            <p:nvPr>
              <p:custDataLst>
                <p:tags r:id="rId16"/>
              </p:custDataLst>
            </p:nvPr>
          </p:nvSpPr>
          <p:spPr>
            <a:xfrm>
              <a:off x="1882" y="1312"/>
              <a:ext cx="680" cy="31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dirty="0">
                  <a:solidFill>
                    <a:srgbClr val="000000"/>
                  </a:solidFill>
                  <a:latin typeface="微软雅黑" panose="020B0503020204020204" pitchFamily="34" charset="-122"/>
                </a:rPr>
                <a:t>THEN</a:t>
              </a:r>
              <a:endParaRPr lang="en-US" altLang="zh-CN" sz="2600" dirty="0">
                <a:solidFill>
                  <a:srgbClr val="000000"/>
                </a:solidFill>
                <a:latin typeface="微软雅黑" panose="020B0503020204020204" pitchFamily="34" charset="-122"/>
              </a:endParaRPr>
            </a:p>
          </p:txBody>
        </p:sp>
      </p:grpSp>
      <p:grpSp>
        <p:nvGrpSpPr>
          <p:cNvPr id="76812" name="Group 16"/>
          <p:cNvGrpSpPr/>
          <p:nvPr/>
        </p:nvGrpSpPr>
        <p:grpSpPr>
          <a:xfrm>
            <a:off x="1908175" y="2711450"/>
            <a:ext cx="5026660" cy="504825"/>
            <a:chOff x="1202" y="1312"/>
            <a:chExt cx="2962" cy="318"/>
          </a:xfrm>
        </p:grpSpPr>
        <p:graphicFrame>
          <p:nvGraphicFramePr>
            <p:cNvPr id="76814" name="Object 17"/>
            <p:cNvGraphicFramePr/>
            <p:nvPr/>
          </p:nvGraphicFramePr>
          <p:xfrm>
            <a:off x="1238" y="1344"/>
            <a:ext cx="2926" cy="271"/>
          </p:xfrm>
          <a:graphic>
            <a:graphicData uri="http://schemas.openxmlformats.org/presentationml/2006/ole">
              <mc:AlternateContent xmlns:mc="http://schemas.openxmlformats.org/markup-compatibility/2006">
                <mc:Choice xmlns:v="urn:schemas-microsoft-com:vml" Requires="v">
                  <p:oleObj spid="_x0000_s3089" name="" r:id="rId17" imgW="2333625" imgH="215900" progId="Equation.3">
                    <p:embed/>
                  </p:oleObj>
                </mc:Choice>
                <mc:Fallback>
                  <p:oleObj name="" r:id="rId17" imgW="2333625" imgH="215900" progId="Equation.3">
                    <p:embed/>
                    <p:pic>
                      <p:nvPicPr>
                        <p:cNvPr id="0" name="图片 3088"/>
                        <p:cNvPicPr/>
                        <p:nvPr/>
                      </p:nvPicPr>
                      <p:blipFill>
                        <a:blip r:embed="rId18"/>
                        <a:stretch>
                          <a:fillRect/>
                        </a:stretch>
                      </p:blipFill>
                      <p:spPr>
                        <a:xfrm>
                          <a:off x="1238" y="1344"/>
                          <a:ext cx="2926" cy="271"/>
                        </a:xfrm>
                        <a:prstGeom prst="rect">
                          <a:avLst/>
                        </a:prstGeom>
                        <a:noFill/>
                        <a:ln w="38100">
                          <a:noFill/>
                          <a:miter/>
                        </a:ln>
                      </p:spPr>
                    </p:pic>
                  </p:oleObj>
                </mc:Fallback>
              </mc:AlternateContent>
            </a:graphicData>
          </a:graphic>
        </p:graphicFrame>
        <p:sp>
          <p:nvSpPr>
            <p:cNvPr id="76815" name="Text Box 18"/>
            <p:cNvSpPr txBox="1"/>
            <p:nvPr>
              <p:custDataLst>
                <p:tags r:id="rId19"/>
              </p:custDataLst>
            </p:nvPr>
          </p:nvSpPr>
          <p:spPr>
            <a:xfrm>
              <a:off x="1202" y="1320"/>
              <a:ext cx="499" cy="31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dirty="0">
                  <a:solidFill>
                    <a:srgbClr val="000000"/>
                  </a:solidFill>
                  <a:latin typeface="微软雅黑" panose="020B0503020204020204" pitchFamily="34" charset="-122"/>
                </a:rPr>
                <a:t>IF</a:t>
              </a:r>
              <a:endParaRPr lang="en-US" altLang="zh-CN" sz="2600" dirty="0">
                <a:solidFill>
                  <a:srgbClr val="000000"/>
                </a:solidFill>
                <a:latin typeface="微软雅黑" panose="020B0503020204020204" pitchFamily="34" charset="-122"/>
              </a:endParaRPr>
            </a:p>
          </p:txBody>
        </p:sp>
        <p:sp>
          <p:nvSpPr>
            <p:cNvPr id="76816" name="Text Box 19"/>
            <p:cNvSpPr txBox="1"/>
            <p:nvPr>
              <p:custDataLst>
                <p:tags r:id="rId20"/>
              </p:custDataLst>
            </p:nvPr>
          </p:nvSpPr>
          <p:spPr>
            <a:xfrm>
              <a:off x="1882" y="1312"/>
              <a:ext cx="680" cy="31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2600" dirty="0">
                  <a:solidFill>
                    <a:srgbClr val="000000"/>
                  </a:solidFill>
                  <a:latin typeface="微软雅黑" panose="020B0503020204020204" pitchFamily="34" charset="-122"/>
                </a:rPr>
                <a:t>THEN</a:t>
              </a:r>
              <a:endParaRPr lang="en-US" altLang="zh-CN" sz="2600" dirty="0">
                <a:solidFill>
                  <a:srgbClr val="000000"/>
                </a:solidFill>
                <a:latin typeface="微软雅黑" panose="020B0503020204020204" pitchFamily="34" charset="-122"/>
              </a:endParaRPr>
            </a:p>
          </p:txBody>
        </p:sp>
      </p:grpSp>
      <p:sp>
        <p:nvSpPr>
          <p:cNvPr id="35857" name="Rectangle 22"/>
          <p:cNvSpPr/>
          <p:nvPr>
            <p:custDataLst>
              <p:tags r:id="rId21"/>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8"/>
                                        </p:tgtEl>
                                        <p:attrNameLst>
                                          <p:attrName>style.visibility</p:attrName>
                                        </p:attrNameLst>
                                      </p:cBhvr>
                                      <p:to>
                                        <p:strVal val="visible"/>
                                      </p:to>
                                    </p:set>
                                    <p:anim calcmode="lin" valueType="num">
                                      <p:cBhvr>
                                        <p:cTn id="7" dur="500" fill="hold"/>
                                        <p:tgtEl>
                                          <p:spTgt spid="176138"/>
                                        </p:tgtEl>
                                        <p:attrNameLst>
                                          <p:attrName>ppt_x</p:attrName>
                                        </p:attrNameLst>
                                      </p:cBhvr>
                                      <p:tavLst>
                                        <p:tav tm="0">
                                          <p:val>
                                            <p:strVal val="0-#ppt_w/2"/>
                                          </p:val>
                                        </p:tav>
                                        <p:tav tm="100000">
                                          <p:val>
                                            <p:strVal val="#ppt_x"/>
                                          </p:val>
                                        </p:tav>
                                      </p:tavLst>
                                    </p:anim>
                                    <p:anim calcmode="lin" valueType="num">
                                      <p:cBhvr>
                                        <p:cTn id="8"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6139"/>
                                        </p:tgtEl>
                                        <p:attrNameLst>
                                          <p:attrName>style.visibility</p:attrName>
                                        </p:attrNameLst>
                                      </p:cBhvr>
                                      <p:to>
                                        <p:strVal val="visible"/>
                                      </p:to>
                                    </p:set>
                                    <p:animEffect transition="in" filter="blinds(horizontal)">
                                      <p:cBhvr>
                                        <p:cTn id="13" dur="500"/>
                                        <p:tgtEl>
                                          <p:spTgt spid="176139"/>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76140"/>
                                        </p:tgtEl>
                                        <p:attrNameLst>
                                          <p:attrName>style.visibility</p:attrName>
                                        </p:attrNameLst>
                                      </p:cBhvr>
                                      <p:to>
                                        <p:strVal val="visible"/>
                                      </p:to>
                                    </p:set>
                                    <p:animEffect transition="in" filter="blinds(horizontal)">
                                      <p:cBhvr>
                                        <p:cTn id="17" dur="500"/>
                                        <p:tgtEl>
                                          <p:spTgt spid="17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782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782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7828" name="灯片编号占位符 4"/>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7829" name="Rectangle 2"/>
          <p:cNvSpPr>
            <a:spLocks noGrp="1" noChangeArrowheads="1"/>
          </p:cNvSpPr>
          <p:nvPr>
            <p:ph type="body" sz="half" idx="9"/>
            <p:custDataLst>
              <p:tags r:id="rId5"/>
            </p:custDataLst>
          </p:nvPr>
        </p:nvSpPr>
        <p:spPr>
          <a:xfrm>
            <a:off x="120650" y="1609725"/>
            <a:ext cx="8642350" cy="5400675"/>
          </a:xfrm>
        </p:spPr>
        <p:txBody>
          <a:bodyPr wrap="square" lIns="91440" tIns="45720" rIns="91440" bIns="45720" numCol="1" anchor="t" anchorCtr="0" compatLnSpc="1"/>
          <a:lstStyle/>
          <a:p>
            <a:pPr marL="377825" marR="0" lvl="0" indent="-377825"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（2）求出  与  对H的综合影响所形成的可信度                ：</a:t>
            </a:r>
            <a:endParaRPr kumimoji="0" lang="zh-CN" altLang="en-US" sz="26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178209" name="Object 33"/>
          <p:cNvGraphicFramePr/>
          <p:nvPr/>
        </p:nvGraphicFramePr>
        <p:xfrm>
          <a:off x="50165" y="3098165"/>
          <a:ext cx="8971280" cy="1583055"/>
        </p:xfrm>
        <a:graphic>
          <a:graphicData uri="http://schemas.openxmlformats.org/presentationml/2006/ole">
            <mc:AlternateContent xmlns:mc="http://schemas.openxmlformats.org/markup-compatibility/2006">
              <mc:Choice xmlns:v="urn:schemas-microsoft-com:vml" Requires="v">
                <p:oleObj spid="_x0000_s3090" name="" r:id="rId6" imgW="6349365" imgH="1016000" progId="Equation.3">
                  <p:embed/>
                </p:oleObj>
              </mc:Choice>
              <mc:Fallback>
                <p:oleObj name="" r:id="rId6" imgW="6349365" imgH="1016000" progId="Equation.3">
                  <p:embed/>
                  <p:pic>
                    <p:nvPicPr>
                      <p:cNvPr id="0" name="图片 3089"/>
                      <p:cNvPicPr/>
                      <p:nvPr/>
                    </p:nvPicPr>
                    <p:blipFill>
                      <a:blip r:embed="rId7"/>
                      <a:stretch>
                        <a:fillRect/>
                      </a:stretch>
                    </p:blipFill>
                    <p:spPr>
                      <a:xfrm>
                        <a:off x="50165" y="3098165"/>
                        <a:ext cx="8971280" cy="1583055"/>
                      </a:xfrm>
                      <a:prstGeom prst="rect">
                        <a:avLst/>
                      </a:prstGeom>
                      <a:noFill/>
                      <a:ln w="38100">
                        <a:noFill/>
                        <a:miter/>
                      </a:ln>
                    </p:spPr>
                  </p:pic>
                </p:oleObj>
              </mc:Fallback>
            </mc:AlternateContent>
          </a:graphicData>
        </a:graphic>
      </p:graphicFrame>
      <p:grpSp>
        <p:nvGrpSpPr>
          <p:cNvPr id="77831" name="Group 39"/>
          <p:cNvGrpSpPr/>
          <p:nvPr/>
        </p:nvGrpSpPr>
        <p:grpSpPr>
          <a:xfrm>
            <a:off x="1122363" y="1695450"/>
            <a:ext cx="2163762" cy="974725"/>
            <a:chOff x="429" y="1057"/>
            <a:chExt cx="1322" cy="614"/>
          </a:xfrm>
        </p:grpSpPr>
        <p:graphicFrame>
          <p:nvGraphicFramePr>
            <p:cNvPr id="77834" name="Object 8"/>
            <p:cNvGraphicFramePr/>
            <p:nvPr/>
          </p:nvGraphicFramePr>
          <p:xfrm>
            <a:off x="1041" y="1057"/>
            <a:ext cx="161" cy="272"/>
          </p:xfrm>
          <a:graphic>
            <a:graphicData uri="http://schemas.openxmlformats.org/presentationml/2006/ole">
              <mc:AlternateContent xmlns:mc="http://schemas.openxmlformats.org/markup-compatibility/2006">
                <mc:Choice xmlns:v="urn:schemas-microsoft-com:vml" Requires="v">
                  <p:oleObj spid="_x0000_s3080" name="" r:id="rId8" imgW="177800" imgH="215900" progId="Equation.3">
                    <p:embed/>
                  </p:oleObj>
                </mc:Choice>
                <mc:Fallback>
                  <p:oleObj name="" r:id="rId8" imgW="177800" imgH="215900" progId="Equation.3">
                    <p:embed/>
                    <p:pic>
                      <p:nvPicPr>
                        <p:cNvPr id="0" name="图片 3079"/>
                        <p:cNvPicPr/>
                        <p:nvPr/>
                      </p:nvPicPr>
                      <p:blipFill>
                        <a:blip r:embed="rId9"/>
                        <a:stretch>
                          <a:fillRect/>
                        </a:stretch>
                      </p:blipFill>
                      <p:spPr>
                        <a:xfrm>
                          <a:off x="1041" y="1057"/>
                          <a:ext cx="161" cy="272"/>
                        </a:xfrm>
                        <a:prstGeom prst="rect">
                          <a:avLst/>
                        </a:prstGeom>
                        <a:noFill/>
                        <a:ln w="38100">
                          <a:noFill/>
                          <a:miter/>
                        </a:ln>
                      </p:spPr>
                    </p:pic>
                  </p:oleObj>
                </mc:Fallback>
              </mc:AlternateContent>
            </a:graphicData>
          </a:graphic>
        </p:graphicFrame>
        <p:graphicFrame>
          <p:nvGraphicFramePr>
            <p:cNvPr id="77835" name="Object 16"/>
            <p:cNvGraphicFramePr/>
            <p:nvPr/>
          </p:nvGraphicFramePr>
          <p:xfrm>
            <a:off x="1569" y="1061"/>
            <a:ext cx="182" cy="272"/>
          </p:xfrm>
          <a:graphic>
            <a:graphicData uri="http://schemas.openxmlformats.org/presentationml/2006/ole">
              <mc:AlternateContent xmlns:mc="http://schemas.openxmlformats.org/markup-compatibility/2006">
                <mc:Choice xmlns:v="urn:schemas-microsoft-com:vml" Requires="v">
                  <p:oleObj spid="_x0000_s3093" name="" r:id="rId10" imgW="190500" imgH="215900" progId="Equation.3">
                    <p:embed/>
                  </p:oleObj>
                </mc:Choice>
                <mc:Fallback>
                  <p:oleObj name="" r:id="rId10" imgW="190500" imgH="215900" progId="Equation.3">
                    <p:embed/>
                    <p:pic>
                      <p:nvPicPr>
                        <p:cNvPr id="0" name="图片 3092"/>
                        <p:cNvPicPr/>
                        <p:nvPr/>
                      </p:nvPicPr>
                      <p:blipFill>
                        <a:blip r:embed="rId11"/>
                        <a:stretch>
                          <a:fillRect/>
                        </a:stretch>
                      </p:blipFill>
                      <p:spPr>
                        <a:xfrm>
                          <a:off x="1569" y="1061"/>
                          <a:ext cx="182" cy="272"/>
                        </a:xfrm>
                        <a:prstGeom prst="rect">
                          <a:avLst/>
                        </a:prstGeom>
                        <a:noFill/>
                        <a:ln w="38100">
                          <a:noFill/>
                          <a:miter/>
                        </a:ln>
                      </p:spPr>
                    </p:pic>
                  </p:oleObj>
                </mc:Fallback>
              </mc:AlternateContent>
            </a:graphicData>
          </a:graphic>
        </p:graphicFrame>
        <p:graphicFrame>
          <p:nvGraphicFramePr>
            <p:cNvPr id="77836" name="Object 36"/>
            <p:cNvGraphicFramePr/>
            <p:nvPr/>
          </p:nvGraphicFramePr>
          <p:xfrm>
            <a:off x="429" y="1359"/>
            <a:ext cx="771" cy="312"/>
          </p:xfrm>
          <a:graphic>
            <a:graphicData uri="http://schemas.openxmlformats.org/presentationml/2006/ole">
              <mc:AlternateContent xmlns:mc="http://schemas.openxmlformats.org/markup-compatibility/2006">
                <mc:Choice xmlns:v="urn:schemas-microsoft-com:vml" Requires="v">
                  <p:oleObj spid="_x0000_s3091" name="" r:id="rId12" imgW="596900" imgH="241300" progId="Equation.3">
                    <p:embed/>
                  </p:oleObj>
                </mc:Choice>
                <mc:Fallback>
                  <p:oleObj name="" r:id="rId12" imgW="596900" imgH="241300" progId="Equation.3">
                    <p:embed/>
                    <p:pic>
                      <p:nvPicPr>
                        <p:cNvPr id="0" name="图片 3090"/>
                        <p:cNvPicPr/>
                        <p:nvPr/>
                      </p:nvPicPr>
                      <p:blipFill>
                        <a:blip r:embed="rId13"/>
                        <a:stretch>
                          <a:fillRect/>
                        </a:stretch>
                      </p:blipFill>
                      <p:spPr>
                        <a:xfrm>
                          <a:off x="429" y="1359"/>
                          <a:ext cx="771" cy="312"/>
                        </a:xfrm>
                        <a:prstGeom prst="rect">
                          <a:avLst/>
                        </a:prstGeom>
                        <a:noFill/>
                        <a:ln w="38100">
                          <a:noFill/>
                          <a:miter/>
                        </a:ln>
                      </p:spPr>
                    </p:pic>
                  </p:oleObj>
                </mc:Fallback>
              </mc:AlternateContent>
            </a:graphicData>
          </a:graphic>
        </p:graphicFrame>
      </p:grpSp>
      <p:sp>
        <p:nvSpPr>
          <p:cNvPr id="77832" name="Rectangle 38"/>
          <p:cNvSpPr/>
          <p:nvPr>
            <p:custDataLst>
              <p:tags r:id="rId14"/>
            </p:custDataLst>
          </p:nvPr>
        </p:nvSpPr>
        <p:spPr>
          <a:xfrm>
            <a:off x="319088" y="952500"/>
            <a:ext cx="4521200" cy="6080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5. </a:t>
            </a:r>
            <a:r>
              <a:rPr lang="en-US" altLang="en-US" sz="2800" b="1" dirty="0">
                <a:solidFill>
                  <a:srgbClr val="000000"/>
                </a:solidFill>
                <a:latin typeface="微软雅黑" panose="020B0503020204020204" pitchFamily="34" charset="-122"/>
              </a:rPr>
              <a:t>结论不确定性的合成算法</a:t>
            </a:r>
            <a:endParaRPr lang="en-US" altLang="en-US" sz="2800" b="1" dirty="0">
              <a:solidFill>
                <a:srgbClr val="000000"/>
              </a:solidFill>
              <a:latin typeface="微软雅黑" panose="020B0503020204020204" pitchFamily="34" charset="-122"/>
            </a:endParaRPr>
          </a:p>
        </p:txBody>
      </p:sp>
      <p:sp>
        <p:nvSpPr>
          <p:cNvPr id="36875" name="Rectangle 43"/>
          <p:cNvSpPr/>
          <p:nvPr>
            <p:custDataLst>
              <p:tags r:id="rId15"/>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209"/>
                                        </p:tgtEl>
                                        <p:attrNameLst>
                                          <p:attrName>style.visibility</p:attrName>
                                        </p:attrNameLst>
                                      </p:cBhvr>
                                      <p:to>
                                        <p:strVal val="visible"/>
                                      </p:to>
                                    </p:set>
                                    <p:animEffect transition="in" filter="blinds(horizontal)">
                                      <p:cBhvr>
                                        <p:cTn id="7" dur="500"/>
                                        <p:tgtEl>
                                          <p:spTgt spid="17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885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885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885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60451" name="Rectangle 3"/>
          <p:cNvSpPr>
            <a:spLocks noGrp="1" noChangeArrowheads="1"/>
          </p:cNvSpPr>
          <p:nvPr>
            <p:ph idx="9"/>
            <p:custDataLst>
              <p:tags r:id="rId5"/>
            </p:custDataLst>
          </p:nvPr>
        </p:nvSpPr>
        <p:spPr>
          <a:xfrm>
            <a:off x="269875" y="952500"/>
            <a:ext cx="8785225" cy="5187950"/>
          </a:xfrm>
          <a:gradFill rotWithShape="0">
            <a:gsLst>
              <a:gs pos="0">
                <a:srgbClr val="CCFFFF"/>
              </a:gs>
              <a:gs pos="100000">
                <a:schemeClr val="bg1"/>
              </a:gs>
            </a:gsLst>
            <a:path path="rect">
              <a:fillToRect l="100000" b="100000"/>
            </a:path>
          </a:gradFill>
          <a:ln>
            <a:solidFill>
              <a:srgbClr val="808080"/>
            </a:solidFill>
            <a:miter lim="800000"/>
          </a:ln>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zh-CN" altLang="en-US"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例4.1   设有如下一组知识： </a:t>
            </a:r>
            <a:endParaRPr kumimoji="0" lang="zh-CN" altLang="en-US"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360458" name="Object 10"/>
          <p:cNvGraphicFramePr/>
          <p:nvPr/>
        </p:nvGraphicFramePr>
        <p:xfrm>
          <a:off x="457200" y="1817688"/>
          <a:ext cx="5513388" cy="403225"/>
        </p:xfrm>
        <a:graphic>
          <a:graphicData uri="http://schemas.openxmlformats.org/presentationml/2006/ole">
            <mc:AlternateContent xmlns:mc="http://schemas.openxmlformats.org/markup-compatibility/2006">
              <mc:Choice xmlns:v="urn:schemas-microsoft-com:vml" Requires="v">
                <p:oleObj spid="_x0000_s3094" name="" r:id="rId6" imgW="3149600" imgH="228600" progId="Equation.3">
                  <p:embed/>
                </p:oleObj>
              </mc:Choice>
              <mc:Fallback>
                <p:oleObj name="" r:id="rId6" imgW="3149600" imgH="228600" progId="Equation.3">
                  <p:embed/>
                  <p:pic>
                    <p:nvPicPr>
                      <p:cNvPr id="0" name="图片 3093"/>
                      <p:cNvPicPr/>
                      <p:nvPr/>
                    </p:nvPicPr>
                    <p:blipFill>
                      <a:blip r:embed="rId7"/>
                      <a:stretch>
                        <a:fillRect/>
                      </a:stretch>
                    </p:blipFill>
                    <p:spPr>
                      <a:xfrm>
                        <a:off x="457200" y="1817688"/>
                        <a:ext cx="5513388" cy="403225"/>
                      </a:xfrm>
                      <a:prstGeom prst="rect">
                        <a:avLst/>
                      </a:prstGeom>
                      <a:noFill/>
                      <a:ln w="38100">
                        <a:noFill/>
                        <a:miter/>
                      </a:ln>
                    </p:spPr>
                  </p:pic>
                </p:oleObj>
              </mc:Fallback>
            </mc:AlternateContent>
          </a:graphicData>
        </a:graphic>
      </p:graphicFrame>
      <p:graphicFrame>
        <p:nvGraphicFramePr>
          <p:cNvPr id="360457" name="Object 9"/>
          <p:cNvGraphicFramePr/>
          <p:nvPr/>
        </p:nvGraphicFramePr>
        <p:xfrm>
          <a:off x="533400" y="2438400"/>
          <a:ext cx="5105400" cy="381000"/>
        </p:xfrm>
        <a:graphic>
          <a:graphicData uri="http://schemas.openxmlformats.org/presentationml/2006/ole">
            <mc:AlternateContent xmlns:mc="http://schemas.openxmlformats.org/markup-compatibility/2006">
              <mc:Choice xmlns:v="urn:schemas-microsoft-com:vml" Requires="v">
                <p:oleObj spid="_x0000_s3096" name="" r:id="rId8" imgW="2908300" imgH="215900" progId="Equation.3">
                  <p:embed/>
                </p:oleObj>
              </mc:Choice>
              <mc:Fallback>
                <p:oleObj name="" r:id="rId8" imgW="2908300" imgH="215900" progId="Equation.3">
                  <p:embed/>
                  <p:pic>
                    <p:nvPicPr>
                      <p:cNvPr id="0" name="图片 3095"/>
                      <p:cNvPicPr/>
                      <p:nvPr/>
                    </p:nvPicPr>
                    <p:blipFill>
                      <a:blip r:embed="rId9"/>
                      <a:stretch>
                        <a:fillRect/>
                      </a:stretch>
                    </p:blipFill>
                    <p:spPr>
                      <a:xfrm>
                        <a:off x="533400" y="2438400"/>
                        <a:ext cx="5105400" cy="381000"/>
                      </a:xfrm>
                      <a:prstGeom prst="rect">
                        <a:avLst/>
                      </a:prstGeom>
                      <a:noFill/>
                      <a:ln w="38100">
                        <a:noFill/>
                        <a:miter/>
                      </a:ln>
                    </p:spPr>
                  </p:pic>
                </p:oleObj>
              </mc:Fallback>
            </mc:AlternateContent>
          </a:graphicData>
        </a:graphic>
      </p:graphicFrame>
      <p:graphicFrame>
        <p:nvGraphicFramePr>
          <p:cNvPr id="360456" name="Object 8"/>
          <p:cNvGraphicFramePr/>
          <p:nvPr/>
        </p:nvGraphicFramePr>
        <p:xfrm>
          <a:off x="533400" y="2971800"/>
          <a:ext cx="5181600" cy="381000"/>
        </p:xfrm>
        <a:graphic>
          <a:graphicData uri="http://schemas.openxmlformats.org/presentationml/2006/ole">
            <mc:AlternateContent xmlns:mc="http://schemas.openxmlformats.org/markup-compatibility/2006">
              <mc:Choice xmlns:v="urn:schemas-microsoft-com:vml" Requires="v">
                <p:oleObj spid="_x0000_s3097" name="" r:id="rId10" imgW="2971800" imgH="228600" progId="Equation.3">
                  <p:embed/>
                </p:oleObj>
              </mc:Choice>
              <mc:Fallback>
                <p:oleObj name="" r:id="rId10" imgW="2971800" imgH="228600" progId="Equation.3">
                  <p:embed/>
                  <p:pic>
                    <p:nvPicPr>
                      <p:cNvPr id="0" name="图片 3096"/>
                      <p:cNvPicPr/>
                      <p:nvPr/>
                    </p:nvPicPr>
                    <p:blipFill>
                      <a:blip r:embed="rId11"/>
                      <a:stretch>
                        <a:fillRect/>
                      </a:stretch>
                    </p:blipFill>
                    <p:spPr>
                      <a:xfrm>
                        <a:off x="533400" y="2971800"/>
                        <a:ext cx="5181600" cy="381000"/>
                      </a:xfrm>
                      <a:prstGeom prst="rect">
                        <a:avLst/>
                      </a:prstGeom>
                      <a:noFill/>
                      <a:ln w="38100">
                        <a:noFill/>
                        <a:miter/>
                      </a:ln>
                    </p:spPr>
                  </p:pic>
                </p:oleObj>
              </mc:Fallback>
            </mc:AlternateContent>
          </a:graphicData>
        </a:graphic>
      </p:graphicFrame>
      <p:graphicFrame>
        <p:nvGraphicFramePr>
          <p:cNvPr id="360455" name="Object 7"/>
          <p:cNvGraphicFramePr/>
          <p:nvPr/>
        </p:nvGraphicFramePr>
        <p:xfrm>
          <a:off x="542925" y="3505200"/>
          <a:ext cx="7219950" cy="381000"/>
        </p:xfrm>
        <a:graphic>
          <a:graphicData uri="http://schemas.openxmlformats.org/presentationml/2006/ole">
            <mc:AlternateContent xmlns:mc="http://schemas.openxmlformats.org/markup-compatibility/2006">
              <mc:Choice xmlns:v="urn:schemas-microsoft-com:vml" Requires="v">
                <p:oleObj spid="_x0000_s3095" name="" r:id="rId12" imgW="4800600" imgH="228600" progId="Equation.3">
                  <p:embed/>
                </p:oleObj>
              </mc:Choice>
              <mc:Fallback>
                <p:oleObj name="" r:id="rId12" imgW="4800600" imgH="228600" progId="Equation.3">
                  <p:embed/>
                  <p:pic>
                    <p:nvPicPr>
                      <p:cNvPr id="0" name="图片 3094"/>
                      <p:cNvPicPr/>
                      <p:nvPr/>
                    </p:nvPicPr>
                    <p:blipFill>
                      <a:blip r:embed="rId13"/>
                      <a:stretch>
                        <a:fillRect/>
                      </a:stretch>
                    </p:blipFill>
                    <p:spPr>
                      <a:xfrm>
                        <a:off x="542925" y="3505200"/>
                        <a:ext cx="7219950" cy="381000"/>
                      </a:xfrm>
                      <a:prstGeom prst="rect">
                        <a:avLst/>
                      </a:prstGeom>
                      <a:noFill/>
                      <a:ln w="38100">
                        <a:noFill/>
                        <a:miter/>
                      </a:ln>
                    </p:spPr>
                  </p:pic>
                </p:oleObj>
              </mc:Fallback>
            </mc:AlternateContent>
          </a:graphicData>
        </a:graphic>
      </p:graphicFrame>
      <p:graphicFrame>
        <p:nvGraphicFramePr>
          <p:cNvPr id="360454" name="Object 6"/>
          <p:cNvGraphicFramePr/>
          <p:nvPr/>
        </p:nvGraphicFramePr>
        <p:xfrm>
          <a:off x="574358" y="4114800"/>
          <a:ext cx="6318885" cy="381000"/>
        </p:xfrm>
        <a:graphic>
          <a:graphicData uri="http://schemas.openxmlformats.org/presentationml/2006/ole">
            <mc:AlternateContent xmlns:mc="http://schemas.openxmlformats.org/markup-compatibility/2006">
              <mc:Choice xmlns:v="urn:schemas-microsoft-com:vml" Requires="v">
                <p:oleObj spid="_x0000_s3098" name="" r:id="rId14" imgW="3784600" imgH="241300" progId="Equation.3">
                  <p:embed/>
                </p:oleObj>
              </mc:Choice>
              <mc:Fallback>
                <p:oleObj name="" r:id="rId14" imgW="3784600" imgH="241300" progId="Equation.3">
                  <p:embed/>
                  <p:pic>
                    <p:nvPicPr>
                      <p:cNvPr id="0" name="图片 3097"/>
                      <p:cNvPicPr/>
                      <p:nvPr/>
                    </p:nvPicPr>
                    <p:blipFill>
                      <a:blip r:embed="rId15"/>
                      <a:stretch>
                        <a:fillRect/>
                      </a:stretch>
                    </p:blipFill>
                    <p:spPr>
                      <a:xfrm>
                        <a:off x="574358" y="4114800"/>
                        <a:ext cx="6318885" cy="381000"/>
                      </a:xfrm>
                      <a:prstGeom prst="rect">
                        <a:avLst/>
                      </a:prstGeom>
                      <a:noFill/>
                      <a:ln w="38100">
                        <a:noFill/>
                        <a:miter/>
                      </a:ln>
                    </p:spPr>
                  </p:pic>
                </p:oleObj>
              </mc:Fallback>
            </mc:AlternateContent>
          </a:graphicData>
        </a:graphic>
      </p:graphicFrame>
      <p:graphicFrame>
        <p:nvGraphicFramePr>
          <p:cNvPr id="360465" name="Object 17"/>
          <p:cNvGraphicFramePr/>
          <p:nvPr/>
        </p:nvGraphicFramePr>
        <p:xfrm>
          <a:off x="1343025" y="4687888"/>
          <a:ext cx="1430338" cy="341312"/>
        </p:xfrm>
        <a:graphic>
          <a:graphicData uri="http://schemas.openxmlformats.org/presentationml/2006/ole">
            <mc:AlternateContent xmlns:mc="http://schemas.openxmlformats.org/markup-compatibility/2006">
              <mc:Choice xmlns:v="urn:schemas-microsoft-com:vml" Requires="v">
                <p:oleObj spid="_x0000_s3100" name="" r:id="rId16" imgW="1028065" imgH="241300" progId="Equation.DSMT4">
                  <p:embed/>
                </p:oleObj>
              </mc:Choice>
              <mc:Fallback>
                <p:oleObj name="" r:id="rId16" imgW="1028065" imgH="241300" progId="Equation.DSMT4">
                  <p:embed/>
                  <p:pic>
                    <p:nvPicPr>
                      <p:cNvPr id="0" name="图片 3099"/>
                      <p:cNvPicPr/>
                      <p:nvPr/>
                    </p:nvPicPr>
                    <p:blipFill>
                      <a:blip r:embed="rId17"/>
                      <a:stretch>
                        <a:fillRect/>
                      </a:stretch>
                    </p:blipFill>
                    <p:spPr>
                      <a:xfrm>
                        <a:off x="1343025" y="4687888"/>
                        <a:ext cx="1430338" cy="341312"/>
                      </a:xfrm>
                      <a:prstGeom prst="rect">
                        <a:avLst/>
                      </a:prstGeom>
                      <a:noFill/>
                      <a:ln w="38100">
                        <a:noFill/>
                        <a:miter/>
                      </a:ln>
                    </p:spPr>
                  </p:pic>
                </p:oleObj>
              </mc:Fallback>
            </mc:AlternateContent>
          </a:graphicData>
        </a:graphic>
      </p:graphicFrame>
      <p:graphicFrame>
        <p:nvGraphicFramePr>
          <p:cNvPr id="360464" name="Object 16"/>
          <p:cNvGraphicFramePr/>
          <p:nvPr/>
        </p:nvGraphicFramePr>
        <p:xfrm>
          <a:off x="2782888" y="4667250"/>
          <a:ext cx="1520825" cy="361950"/>
        </p:xfrm>
        <a:graphic>
          <a:graphicData uri="http://schemas.openxmlformats.org/presentationml/2006/ole">
            <mc:AlternateContent xmlns:mc="http://schemas.openxmlformats.org/markup-compatibility/2006">
              <mc:Choice xmlns:v="urn:schemas-microsoft-com:vml" Requires="v">
                <p:oleObj spid="_x0000_s3101" name="" r:id="rId18" imgW="1028065" imgH="241300" progId="Equation.DSMT4">
                  <p:embed/>
                </p:oleObj>
              </mc:Choice>
              <mc:Fallback>
                <p:oleObj name="" r:id="rId18" imgW="1028065" imgH="241300" progId="Equation.DSMT4">
                  <p:embed/>
                  <p:pic>
                    <p:nvPicPr>
                      <p:cNvPr id="0" name="图片 3100"/>
                      <p:cNvPicPr/>
                      <p:nvPr/>
                    </p:nvPicPr>
                    <p:blipFill>
                      <a:blip r:embed="rId19"/>
                      <a:stretch>
                        <a:fillRect/>
                      </a:stretch>
                    </p:blipFill>
                    <p:spPr>
                      <a:xfrm>
                        <a:off x="2782888" y="4667250"/>
                        <a:ext cx="1520825" cy="361950"/>
                      </a:xfrm>
                      <a:prstGeom prst="rect">
                        <a:avLst/>
                      </a:prstGeom>
                      <a:noFill/>
                      <a:ln w="38100">
                        <a:noFill/>
                        <a:miter/>
                      </a:ln>
                    </p:spPr>
                  </p:pic>
                </p:oleObj>
              </mc:Fallback>
            </mc:AlternateContent>
          </a:graphicData>
        </a:graphic>
      </p:graphicFrame>
      <p:graphicFrame>
        <p:nvGraphicFramePr>
          <p:cNvPr id="360463" name="Object 15"/>
          <p:cNvGraphicFramePr/>
          <p:nvPr/>
        </p:nvGraphicFramePr>
        <p:xfrm>
          <a:off x="4238625" y="4694238"/>
          <a:ext cx="1430338" cy="334962"/>
        </p:xfrm>
        <a:graphic>
          <a:graphicData uri="http://schemas.openxmlformats.org/presentationml/2006/ole">
            <mc:AlternateContent xmlns:mc="http://schemas.openxmlformats.org/markup-compatibility/2006">
              <mc:Choice xmlns:v="urn:schemas-microsoft-com:vml" Requires="v">
                <p:oleObj spid="_x0000_s3092" name="" r:id="rId20" imgW="1028065" imgH="241300" progId="Equation.DSMT4">
                  <p:embed/>
                </p:oleObj>
              </mc:Choice>
              <mc:Fallback>
                <p:oleObj name="" r:id="rId20" imgW="1028065" imgH="241300" progId="Equation.DSMT4">
                  <p:embed/>
                  <p:pic>
                    <p:nvPicPr>
                      <p:cNvPr id="0" name="图片 3091"/>
                      <p:cNvPicPr/>
                      <p:nvPr/>
                    </p:nvPicPr>
                    <p:blipFill>
                      <a:blip r:embed="rId21"/>
                      <a:stretch>
                        <a:fillRect/>
                      </a:stretch>
                    </p:blipFill>
                    <p:spPr>
                      <a:xfrm>
                        <a:off x="4238625" y="4694238"/>
                        <a:ext cx="1430338" cy="334962"/>
                      </a:xfrm>
                      <a:prstGeom prst="rect">
                        <a:avLst/>
                      </a:prstGeom>
                      <a:noFill/>
                      <a:ln w="38100">
                        <a:noFill/>
                        <a:miter/>
                      </a:ln>
                    </p:spPr>
                  </p:pic>
                </p:oleObj>
              </mc:Fallback>
            </mc:AlternateContent>
          </a:graphicData>
        </a:graphic>
      </p:graphicFrame>
      <p:graphicFrame>
        <p:nvGraphicFramePr>
          <p:cNvPr id="360462" name="Object 14"/>
          <p:cNvGraphicFramePr/>
          <p:nvPr/>
        </p:nvGraphicFramePr>
        <p:xfrm>
          <a:off x="5761038" y="4665663"/>
          <a:ext cx="1587500" cy="363537"/>
        </p:xfrm>
        <a:graphic>
          <a:graphicData uri="http://schemas.openxmlformats.org/presentationml/2006/ole">
            <mc:AlternateContent xmlns:mc="http://schemas.openxmlformats.org/markup-compatibility/2006">
              <mc:Choice xmlns:v="urn:schemas-microsoft-com:vml" Requires="v">
                <p:oleObj spid="_x0000_s3102" name="" r:id="rId22" imgW="1028065" imgH="241300" progId="Equation.DSMT4">
                  <p:embed/>
                </p:oleObj>
              </mc:Choice>
              <mc:Fallback>
                <p:oleObj name="" r:id="rId22" imgW="1028065" imgH="241300" progId="Equation.DSMT4">
                  <p:embed/>
                  <p:pic>
                    <p:nvPicPr>
                      <p:cNvPr id="0" name="图片 3101"/>
                      <p:cNvPicPr/>
                      <p:nvPr/>
                    </p:nvPicPr>
                    <p:blipFill>
                      <a:blip r:embed="rId23"/>
                      <a:stretch>
                        <a:fillRect/>
                      </a:stretch>
                    </p:blipFill>
                    <p:spPr>
                      <a:xfrm>
                        <a:off x="5761038" y="4665663"/>
                        <a:ext cx="1587500" cy="363537"/>
                      </a:xfrm>
                      <a:prstGeom prst="rect">
                        <a:avLst/>
                      </a:prstGeom>
                      <a:noFill/>
                      <a:ln w="38100">
                        <a:noFill/>
                        <a:miter/>
                      </a:ln>
                    </p:spPr>
                  </p:pic>
                </p:oleObj>
              </mc:Fallback>
            </mc:AlternateContent>
          </a:graphicData>
        </a:graphic>
      </p:graphicFrame>
      <p:graphicFrame>
        <p:nvGraphicFramePr>
          <p:cNvPr id="360461" name="Object 13"/>
          <p:cNvGraphicFramePr/>
          <p:nvPr/>
        </p:nvGraphicFramePr>
        <p:xfrm>
          <a:off x="1295400" y="5218113"/>
          <a:ext cx="1460500" cy="344487"/>
        </p:xfrm>
        <a:graphic>
          <a:graphicData uri="http://schemas.openxmlformats.org/presentationml/2006/ole">
            <mc:AlternateContent xmlns:mc="http://schemas.openxmlformats.org/markup-compatibility/2006">
              <mc:Choice xmlns:v="urn:schemas-microsoft-com:vml" Requires="v">
                <p:oleObj spid="_x0000_s3103" name="" r:id="rId24" imgW="1028065" imgH="241300" progId="Equation.DSMT4">
                  <p:embed/>
                </p:oleObj>
              </mc:Choice>
              <mc:Fallback>
                <p:oleObj name="" r:id="rId24" imgW="1028065" imgH="241300" progId="Equation.DSMT4">
                  <p:embed/>
                  <p:pic>
                    <p:nvPicPr>
                      <p:cNvPr id="0" name="图片 3102"/>
                      <p:cNvPicPr/>
                      <p:nvPr/>
                    </p:nvPicPr>
                    <p:blipFill>
                      <a:blip r:embed="rId25"/>
                      <a:stretch>
                        <a:fillRect/>
                      </a:stretch>
                    </p:blipFill>
                    <p:spPr>
                      <a:xfrm>
                        <a:off x="1295400" y="5218113"/>
                        <a:ext cx="1460500" cy="344487"/>
                      </a:xfrm>
                      <a:prstGeom prst="rect">
                        <a:avLst/>
                      </a:prstGeom>
                      <a:noFill/>
                      <a:ln w="38100">
                        <a:noFill/>
                        <a:miter/>
                      </a:ln>
                    </p:spPr>
                  </p:pic>
                </p:oleObj>
              </mc:Fallback>
            </mc:AlternateContent>
          </a:graphicData>
        </a:graphic>
      </p:graphicFrame>
      <p:graphicFrame>
        <p:nvGraphicFramePr>
          <p:cNvPr id="360460" name="Object 12"/>
          <p:cNvGraphicFramePr/>
          <p:nvPr/>
        </p:nvGraphicFramePr>
        <p:xfrm>
          <a:off x="2819400" y="5227638"/>
          <a:ext cx="1416050" cy="334962"/>
        </p:xfrm>
        <a:graphic>
          <a:graphicData uri="http://schemas.openxmlformats.org/presentationml/2006/ole">
            <mc:AlternateContent xmlns:mc="http://schemas.openxmlformats.org/markup-compatibility/2006">
              <mc:Choice xmlns:v="urn:schemas-microsoft-com:vml" Requires="v">
                <p:oleObj spid="_x0000_s3104" name="" r:id="rId26" imgW="1015365" imgH="241300" progId="Equation.DSMT4">
                  <p:embed/>
                </p:oleObj>
              </mc:Choice>
              <mc:Fallback>
                <p:oleObj name="" r:id="rId26" imgW="1015365" imgH="241300" progId="Equation.DSMT4">
                  <p:embed/>
                  <p:pic>
                    <p:nvPicPr>
                      <p:cNvPr id="0" name="图片 3103"/>
                      <p:cNvPicPr/>
                      <p:nvPr/>
                    </p:nvPicPr>
                    <p:blipFill>
                      <a:blip r:embed="rId27"/>
                      <a:stretch>
                        <a:fillRect/>
                      </a:stretch>
                    </p:blipFill>
                    <p:spPr>
                      <a:xfrm>
                        <a:off x="2819400" y="5227638"/>
                        <a:ext cx="1416050" cy="334962"/>
                      </a:xfrm>
                      <a:prstGeom prst="rect">
                        <a:avLst/>
                      </a:prstGeom>
                      <a:noFill/>
                      <a:ln w="38100">
                        <a:noFill/>
                        <a:miter/>
                      </a:ln>
                    </p:spPr>
                  </p:pic>
                </p:oleObj>
              </mc:Fallback>
            </mc:AlternateContent>
          </a:graphicData>
        </a:graphic>
      </p:graphicFrame>
      <p:sp>
        <p:nvSpPr>
          <p:cNvPr id="360467" name="Rectangle 19"/>
          <p:cNvSpPr/>
          <p:nvPr>
            <p:custDataLst>
              <p:tags r:id="rId28"/>
            </p:custDataLst>
          </p:nvPr>
        </p:nvSpPr>
        <p:spPr>
          <a:xfrm>
            <a:off x="349250" y="4572000"/>
            <a:ext cx="1096963" cy="46037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000000"/>
                </a:solidFill>
                <a:latin typeface="微软雅黑" panose="020B0503020204020204" pitchFamily="34" charset="-122"/>
              </a:rPr>
              <a:t>已知：</a:t>
            </a:r>
            <a:endParaRPr lang="en-US" altLang="en-US" sz="2400" dirty="0">
              <a:solidFill>
                <a:srgbClr val="000000"/>
              </a:solidFill>
              <a:latin typeface="微软雅黑" panose="020B0503020204020204" pitchFamily="34" charset="-122"/>
            </a:endParaRPr>
          </a:p>
        </p:txBody>
      </p:sp>
      <p:sp>
        <p:nvSpPr>
          <p:cNvPr id="360468" name="Text Box 20"/>
          <p:cNvSpPr txBox="1"/>
          <p:nvPr>
            <p:custDataLst>
              <p:tags r:id="rId29"/>
            </p:custDataLst>
          </p:nvPr>
        </p:nvSpPr>
        <p:spPr>
          <a:xfrm>
            <a:off x="457200" y="5638800"/>
            <a:ext cx="946150" cy="4603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en-US" sz="2400" dirty="0">
                <a:solidFill>
                  <a:srgbClr val="000000"/>
                </a:solidFill>
                <a:latin typeface="微软雅黑" panose="020B0503020204020204" pitchFamily="34" charset="-122"/>
              </a:rPr>
              <a:t>求：</a:t>
            </a:r>
            <a:r>
              <a:rPr lang="en-US" altLang="en-US" sz="1800" dirty="0">
                <a:solidFill>
                  <a:srgbClr val="000000"/>
                </a:solidFill>
                <a:latin typeface="微软雅黑" panose="020B0503020204020204" pitchFamily="34" charset="-122"/>
              </a:rPr>
              <a:t> </a:t>
            </a:r>
            <a:endParaRPr lang="en-US" altLang="en-US" sz="1800" dirty="0">
              <a:solidFill>
                <a:srgbClr val="000000"/>
              </a:solidFill>
              <a:latin typeface="微软雅黑" panose="020B0503020204020204" pitchFamily="34" charset="-122"/>
            </a:endParaRPr>
          </a:p>
        </p:txBody>
      </p:sp>
      <p:graphicFrame>
        <p:nvGraphicFramePr>
          <p:cNvPr id="360469" name="Object 21"/>
          <p:cNvGraphicFramePr/>
          <p:nvPr/>
        </p:nvGraphicFramePr>
        <p:xfrm>
          <a:off x="1066800" y="5726113"/>
          <a:ext cx="914400" cy="369887"/>
        </p:xfrm>
        <a:graphic>
          <a:graphicData uri="http://schemas.openxmlformats.org/presentationml/2006/ole">
            <mc:AlternateContent xmlns:mc="http://schemas.openxmlformats.org/markup-compatibility/2006">
              <mc:Choice xmlns:v="urn:schemas-microsoft-com:vml" Requires="v">
                <p:oleObj spid="_x0000_s3105" name="" r:id="rId30" imgW="494665" imgH="203200" progId="Equation.DSMT4">
                  <p:embed/>
                </p:oleObj>
              </mc:Choice>
              <mc:Fallback>
                <p:oleObj name="" r:id="rId30" imgW="494665" imgH="203200" progId="Equation.DSMT4">
                  <p:embed/>
                  <p:pic>
                    <p:nvPicPr>
                      <p:cNvPr id="0" name="图片 3104"/>
                      <p:cNvPicPr/>
                      <p:nvPr/>
                    </p:nvPicPr>
                    <p:blipFill>
                      <a:blip r:embed="rId31"/>
                      <a:stretch>
                        <a:fillRect/>
                      </a:stretch>
                    </p:blipFill>
                    <p:spPr>
                      <a:xfrm>
                        <a:off x="1066800" y="5726113"/>
                        <a:ext cx="914400" cy="369887"/>
                      </a:xfrm>
                      <a:prstGeom prst="rect">
                        <a:avLst/>
                      </a:prstGeom>
                      <a:noFill/>
                      <a:ln w="38100">
                        <a:noFill/>
                        <a:miter/>
                      </a:ln>
                    </p:spPr>
                  </p:pic>
                </p:oleObj>
              </mc:Fallback>
            </mc:AlternateContent>
          </a:graphicData>
        </a:graphic>
      </p:graphicFrame>
      <p:sp>
        <p:nvSpPr>
          <p:cNvPr id="78868" name="Rectangle 27"/>
          <p:cNvSpPr/>
          <p:nvPr>
            <p:custDataLst>
              <p:tags r:id="rId32"/>
            </p:custDataLst>
          </p:nvPr>
        </p:nvSpPr>
        <p:spPr>
          <a:xfrm>
            <a:off x="0" y="0"/>
            <a:ext cx="9144000" cy="765175"/>
          </a:xfrm>
          <a:prstGeom prst="rect">
            <a:avLst/>
          </a:prstGeom>
          <a:solidFill>
            <a:srgbClr val="105FA3"/>
          </a:solidFill>
          <a:ln w="9525" cap="flat" cmpd="sng">
            <a:solidFill>
              <a:srgbClr val="105FA3"/>
            </a:solidFill>
            <a:prstDash val="solid"/>
            <a:round/>
            <a:headEnd type="none" w="med" len="med"/>
            <a:tailEnd type="none" w="med" len="med"/>
          </a:ln>
        </p:spPr>
        <p:txBody>
          <a:bodyPr anchor="b" anchorCtr="0"/>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176530" defTabSz="914400" eaLnBrk="1" hangingPunct="1">
              <a:lnSpc>
                <a:spcPct val="100000"/>
              </a:lnSpc>
              <a:spcAft>
                <a:spcPct val="0"/>
              </a:spcAft>
              <a:buFontTx/>
              <a:buNone/>
            </a:pPr>
            <a:r>
              <a:rPr lang="en-US" altLang="zh-CN" sz="3600" dirty="0">
                <a:solidFill>
                  <a:schemeClr val="bg1"/>
                </a:solidFill>
                <a:latin typeface="微软雅黑" panose="020B0503020204020204" pitchFamily="34" charset="-122"/>
              </a:rPr>
              <a:t>4.2  </a:t>
            </a:r>
            <a:r>
              <a:rPr lang="zh-CN" altLang="en-US" sz="3600" dirty="0">
                <a:solidFill>
                  <a:schemeClr val="bg1"/>
                </a:solidFill>
                <a:latin typeface="微软雅黑" panose="020B0503020204020204" pitchFamily="34" charset="-122"/>
              </a:rPr>
              <a:t>可信度方法</a:t>
            </a:r>
            <a:endParaRPr lang="zh-CN" altLang="en-US" sz="3600" dirty="0">
              <a:solidFill>
                <a:schemeClr val="bg1"/>
              </a:solidFill>
              <a:latin typeface="微软雅黑" panose="020B0503020204020204" pitchFamily="34" charset="-122"/>
            </a:endParaRPr>
          </a:p>
        </p:txBody>
      </p:sp>
      <p:grpSp>
        <p:nvGrpSpPr>
          <p:cNvPr id="27" name="组合 26"/>
          <p:cNvGrpSpPr/>
          <p:nvPr/>
        </p:nvGrpSpPr>
        <p:grpSpPr>
          <a:xfrm>
            <a:off x="5997575" y="1201738"/>
            <a:ext cx="2960688" cy="2149475"/>
            <a:chOff x="5997575" y="1201936"/>
            <a:chExt cx="2960166" cy="2148724"/>
          </a:xfrm>
        </p:grpSpPr>
        <p:sp>
          <p:nvSpPr>
            <p:cNvPr id="2" name="椭圆 1"/>
            <p:cNvSpPr/>
            <p:nvPr/>
          </p:nvSpPr>
          <p:spPr>
            <a:xfrm>
              <a:off x="7411789" y="1201936"/>
              <a:ext cx="792022" cy="46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 name="直接连接符 3"/>
            <p:cNvCxnSpPr>
              <a:stCxn id="2" idx="2"/>
            </p:cNvCxnSpPr>
            <p:nvPr/>
          </p:nvCxnSpPr>
          <p:spPr>
            <a:xfrm flipH="1">
              <a:off x="6956256" y="1436804"/>
              <a:ext cx="455533" cy="36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762564" y="1671672"/>
              <a:ext cx="19047" cy="14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 idx="6"/>
            </p:cNvCxnSpPr>
            <p:nvPr/>
          </p:nvCxnSpPr>
          <p:spPr>
            <a:xfrm>
              <a:off x="8203811" y="1436804"/>
              <a:ext cx="336491" cy="3618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6646749" y="1795454"/>
              <a:ext cx="625365" cy="391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1</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30" name="椭圆 29"/>
            <p:cNvSpPr/>
            <p:nvPr/>
          </p:nvSpPr>
          <p:spPr>
            <a:xfrm>
              <a:off x="7441945" y="1831953"/>
              <a:ext cx="660284" cy="358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2</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32" name="椭圆 31"/>
            <p:cNvSpPr/>
            <p:nvPr/>
          </p:nvSpPr>
          <p:spPr>
            <a:xfrm>
              <a:off x="8224445" y="1790692"/>
              <a:ext cx="658696" cy="358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3</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33" name="椭圆 32"/>
            <p:cNvSpPr/>
            <p:nvPr/>
          </p:nvSpPr>
          <p:spPr>
            <a:xfrm>
              <a:off x="6015035" y="2361993"/>
              <a:ext cx="623777" cy="391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4</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cxnSp>
          <p:nvCxnSpPr>
            <p:cNvPr id="34" name="直接连接符 33"/>
            <p:cNvCxnSpPr>
              <a:stCxn id="29" idx="4"/>
            </p:cNvCxnSpPr>
            <p:nvPr/>
          </p:nvCxnSpPr>
          <p:spPr>
            <a:xfrm flipH="1">
              <a:off x="6419776" y="2187429"/>
              <a:ext cx="539655" cy="180912"/>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997575" y="2923771"/>
              <a:ext cx="625365" cy="391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5</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37" name="椭圆 36"/>
            <p:cNvSpPr/>
            <p:nvPr/>
          </p:nvSpPr>
          <p:spPr>
            <a:xfrm>
              <a:off x="6873720" y="2931706"/>
              <a:ext cx="623778" cy="391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6</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38" name="椭圆 37"/>
            <p:cNvSpPr/>
            <p:nvPr/>
          </p:nvSpPr>
          <p:spPr>
            <a:xfrm>
              <a:off x="6894355" y="2349297"/>
              <a:ext cx="625365" cy="3903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cxnSp>
          <p:nvCxnSpPr>
            <p:cNvPr id="39" name="直接连接符 38"/>
            <p:cNvCxnSpPr>
              <a:stCxn id="38" idx="4"/>
              <a:endCxn id="36" idx="0"/>
            </p:cNvCxnSpPr>
            <p:nvPr/>
          </p:nvCxnSpPr>
          <p:spPr>
            <a:xfrm flipH="1">
              <a:off x="6310258" y="2739686"/>
              <a:ext cx="896779" cy="184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0"/>
              <a:endCxn id="38" idx="4"/>
            </p:cNvCxnSpPr>
            <p:nvPr/>
          </p:nvCxnSpPr>
          <p:spPr>
            <a:xfrm flipV="1">
              <a:off x="7184816" y="2739686"/>
              <a:ext cx="22221" cy="19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8" idx="0"/>
              <a:endCxn id="29" idx="4"/>
            </p:cNvCxnSpPr>
            <p:nvPr/>
          </p:nvCxnSpPr>
          <p:spPr>
            <a:xfrm flipH="1" flipV="1">
              <a:off x="6959430" y="2187429"/>
              <a:ext cx="247606" cy="161868"/>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629237" y="2931706"/>
              <a:ext cx="625365" cy="391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7</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52" name="椭圆 51"/>
            <p:cNvSpPr/>
            <p:nvPr/>
          </p:nvSpPr>
          <p:spPr>
            <a:xfrm>
              <a:off x="8332376" y="2941228"/>
              <a:ext cx="625365" cy="40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r>
                <a:rPr kumimoji="0" lang="en-US" altLang="zh-CN" sz="1800" b="0" i="0" u="none" strike="noStrike" kern="1200" cap="none" spc="0" normalizeH="0" baseline="-25000" noProof="0" dirty="0">
                  <a:ln>
                    <a:noFill/>
                  </a:ln>
                  <a:solidFill>
                    <a:schemeClr val="tx1"/>
                  </a:solidFill>
                  <a:effectLst/>
                  <a:uLnTx/>
                  <a:uFillTx/>
                  <a:latin typeface="+mn-lt"/>
                  <a:ea typeface="+mn-ea"/>
                  <a:cs typeface="+mn-cs"/>
                </a:rPr>
                <a:t>8</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cxnSp>
          <p:nvCxnSpPr>
            <p:cNvPr id="53" name="直接连接符 52"/>
            <p:cNvCxnSpPr>
              <a:endCxn id="49" idx="0"/>
            </p:cNvCxnSpPr>
            <p:nvPr/>
          </p:nvCxnSpPr>
          <p:spPr>
            <a:xfrm flipH="1">
              <a:off x="7941920" y="2169973"/>
              <a:ext cx="541242" cy="761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2" idx="0"/>
            </p:cNvCxnSpPr>
            <p:nvPr/>
          </p:nvCxnSpPr>
          <p:spPr>
            <a:xfrm flipH="1" flipV="1">
              <a:off x="8483162" y="2142994"/>
              <a:ext cx="161896" cy="798234"/>
            </a:xfrm>
            <a:prstGeom prst="line">
              <a:avLst/>
            </a:prstGeom>
          </p:spPr>
          <p:style>
            <a:lnRef idx="1">
              <a:schemeClr val="accent1"/>
            </a:lnRef>
            <a:fillRef idx="0">
              <a:schemeClr val="accent1"/>
            </a:fillRef>
            <a:effectRef idx="0">
              <a:schemeClr val="accent1"/>
            </a:effectRef>
            <a:fontRef idx="minor">
              <a:schemeClr val="tx1"/>
            </a:fontRef>
          </p:style>
        </p:cxnSp>
        <p:sp>
          <p:nvSpPr>
            <p:cNvPr id="23" name="弧形 22"/>
            <p:cNvSpPr/>
            <p:nvPr/>
          </p:nvSpPr>
          <p:spPr>
            <a:xfrm rot="9442713">
              <a:off x="8297457" y="2185842"/>
              <a:ext cx="446008" cy="241216"/>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弧形 57"/>
            <p:cNvSpPr/>
            <p:nvPr/>
          </p:nvSpPr>
          <p:spPr>
            <a:xfrm rot="9442713">
              <a:off x="6788011" y="2033495"/>
              <a:ext cx="446009" cy="239628"/>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ustDataLst>
      <p:tags r:id="rId3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0451"/>
                                        </p:tgtEl>
                                        <p:attrNameLst>
                                          <p:attrName>style.visibility</p:attrName>
                                        </p:attrNameLst>
                                      </p:cBhvr>
                                      <p:to>
                                        <p:strVal val="visible"/>
                                      </p:to>
                                    </p:set>
                                    <p:anim calcmode="lin" valueType="num">
                                      <p:cBhvr>
                                        <p:cTn id="7" dur="500" fill="hold"/>
                                        <p:tgtEl>
                                          <p:spTgt spid="360451"/>
                                        </p:tgtEl>
                                        <p:attrNameLst>
                                          <p:attrName>ppt_x</p:attrName>
                                        </p:attrNameLst>
                                      </p:cBhvr>
                                      <p:tavLst>
                                        <p:tav tm="0">
                                          <p:val>
                                            <p:strVal val="0-#ppt_w/2"/>
                                          </p:val>
                                        </p:tav>
                                        <p:tav tm="100000">
                                          <p:val>
                                            <p:strVal val="#ppt_x"/>
                                          </p:val>
                                        </p:tav>
                                      </p:tavLst>
                                    </p:anim>
                                    <p:anim calcmode="lin" valueType="num">
                                      <p:cBhvr>
                                        <p:cTn id="8" dur="500" fill="hold"/>
                                        <p:tgtEl>
                                          <p:spTgt spid="3604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0451">
                                            <p:txEl>
                                              <p:charRg st="0" end="18"/>
                                            </p:txEl>
                                          </p:spTgt>
                                        </p:tgtEl>
                                        <p:attrNameLst>
                                          <p:attrName>style.visibility</p:attrName>
                                        </p:attrNameLst>
                                      </p:cBhvr>
                                      <p:to>
                                        <p:strVal val="visible"/>
                                      </p:to>
                                    </p:set>
                                    <p:anim calcmode="lin" valueType="num">
                                      <p:cBhvr>
                                        <p:cTn id="12" dur="500" fill="hold"/>
                                        <p:tgtEl>
                                          <p:spTgt spid="360451">
                                            <p:txEl>
                                              <p:charRg st="0" end="18"/>
                                            </p:txEl>
                                          </p:spTgt>
                                        </p:tgtEl>
                                        <p:attrNameLst>
                                          <p:attrName>ppt_x</p:attrName>
                                        </p:attrNameLst>
                                      </p:cBhvr>
                                      <p:tavLst>
                                        <p:tav tm="0">
                                          <p:val>
                                            <p:strVal val="0-#ppt_w/2"/>
                                          </p:val>
                                        </p:tav>
                                        <p:tav tm="100000">
                                          <p:val>
                                            <p:strVal val="#ppt_x"/>
                                          </p:val>
                                        </p:tav>
                                      </p:tavLst>
                                    </p:anim>
                                    <p:anim calcmode="lin" valueType="num">
                                      <p:cBhvr>
                                        <p:cTn id="13" dur="500" fill="hold"/>
                                        <p:tgtEl>
                                          <p:spTgt spid="360451">
                                            <p:txEl>
                                              <p:charRg st="0" end="18"/>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p:cTn id="17" dur="500" fill="hold"/>
                                        <p:tgtEl>
                                          <p:spTgt spid="360458"/>
                                        </p:tgtEl>
                                        <p:attrNameLst>
                                          <p:attrName>ppt_x</p:attrName>
                                        </p:attrNameLst>
                                      </p:cBhvr>
                                      <p:tavLst>
                                        <p:tav tm="0">
                                          <p:val>
                                            <p:strVal val="0-#ppt_w/2"/>
                                          </p:val>
                                        </p:tav>
                                        <p:tav tm="100000">
                                          <p:val>
                                            <p:strVal val="#ppt_x"/>
                                          </p:val>
                                        </p:tav>
                                      </p:tavLst>
                                    </p:anim>
                                    <p:anim calcmode="lin" valueType="num">
                                      <p:cBhvr>
                                        <p:cTn id="18" dur="500" fill="hold"/>
                                        <p:tgtEl>
                                          <p:spTgt spid="36045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60457"/>
                                        </p:tgtEl>
                                        <p:attrNameLst>
                                          <p:attrName>style.visibility</p:attrName>
                                        </p:attrNameLst>
                                      </p:cBhvr>
                                      <p:to>
                                        <p:strVal val="visible"/>
                                      </p:to>
                                    </p:set>
                                    <p:anim calcmode="lin" valueType="num">
                                      <p:cBhvr>
                                        <p:cTn id="22" dur="500" fill="hold"/>
                                        <p:tgtEl>
                                          <p:spTgt spid="360457"/>
                                        </p:tgtEl>
                                        <p:attrNameLst>
                                          <p:attrName>ppt_x</p:attrName>
                                        </p:attrNameLst>
                                      </p:cBhvr>
                                      <p:tavLst>
                                        <p:tav tm="0">
                                          <p:val>
                                            <p:strVal val="0-#ppt_w/2"/>
                                          </p:val>
                                        </p:tav>
                                        <p:tav tm="100000">
                                          <p:val>
                                            <p:strVal val="#ppt_x"/>
                                          </p:val>
                                        </p:tav>
                                      </p:tavLst>
                                    </p:anim>
                                    <p:anim calcmode="lin" valueType="num">
                                      <p:cBhvr>
                                        <p:cTn id="23" dur="500" fill="hold"/>
                                        <p:tgtEl>
                                          <p:spTgt spid="36045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60456"/>
                                        </p:tgtEl>
                                        <p:attrNameLst>
                                          <p:attrName>style.visibility</p:attrName>
                                        </p:attrNameLst>
                                      </p:cBhvr>
                                      <p:to>
                                        <p:strVal val="visible"/>
                                      </p:to>
                                    </p:set>
                                    <p:anim calcmode="lin" valueType="num">
                                      <p:cBhvr>
                                        <p:cTn id="27" dur="500" fill="hold"/>
                                        <p:tgtEl>
                                          <p:spTgt spid="360456"/>
                                        </p:tgtEl>
                                        <p:attrNameLst>
                                          <p:attrName>ppt_x</p:attrName>
                                        </p:attrNameLst>
                                      </p:cBhvr>
                                      <p:tavLst>
                                        <p:tav tm="0">
                                          <p:val>
                                            <p:strVal val="0-#ppt_w/2"/>
                                          </p:val>
                                        </p:tav>
                                        <p:tav tm="100000">
                                          <p:val>
                                            <p:strVal val="#ppt_x"/>
                                          </p:val>
                                        </p:tav>
                                      </p:tavLst>
                                    </p:anim>
                                    <p:anim calcmode="lin" valueType="num">
                                      <p:cBhvr>
                                        <p:cTn id="28" dur="500" fill="hold"/>
                                        <p:tgtEl>
                                          <p:spTgt spid="36045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60455"/>
                                        </p:tgtEl>
                                        <p:attrNameLst>
                                          <p:attrName>style.visibility</p:attrName>
                                        </p:attrNameLst>
                                      </p:cBhvr>
                                      <p:to>
                                        <p:strVal val="visible"/>
                                      </p:to>
                                    </p:set>
                                    <p:anim calcmode="lin" valueType="num">
                                      <p:cBhvr>
                                        <p:cTn id="32" dur="500" fill="hold"/>
                                        <p:tgtEl>
                                          <p:spTgt spid="360455"/>
                                        </p:tgtEl>
                                        <p:attrNameLst>
                                          <p:attrName>ppt_x</p:attrName>
                                        </p:attrNameLst>
                                      </p:cBhvr>
                                      <p:tavLst>
                                        <p:tav tm="0">
                                          <p:val>
                                            <p:strVal val="0-#ppt_w/2"/>
                                          </p:val>
                                        </p:tav>
                                        <p:tav tm="100000">
                                          <p:val>
                                            <p:strVal val="#ppt_x"/>
                                          </p:val>
                                        </p:tav>
                                      </p:tavLst>
                                    </p:anim>
                                    <p:anim calcmode="lin" valueType="num">
                                      <p:cBhvr>
                                        <p:cTn id="33" dur="500" fill="hold"/>
                                        <p:tgtEl>
                                          <p:spTgt spid="36045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60454"/>
                                        </p:tgtEl>
                                        <p:attrNameLst>
                                          <p:attrName>style.visibility</p:attrName>
                                        </p:attrNameLst>
                                      </p:cBhvr>
                                      <p:to>
                                        <p:strVal val="visible"/>
                                      </p:to>
                                    </p:set>
                                    <p:anim calcmode="lin" valueType="num">
                                      <p:cBhvr>
                                        <p:cTn id="37" dur="500" fill="hold"/>
                                        <p:tgtEl>
                                          <p:spTgt spid="360454"/>
                                        </p:tgtEl>
                                        <p:attrNameLst>
                                          <p:attrName>ppt_x</p:attrName>
                                        </p:attrNameLst>
                                      </p:cBhvr>
                                      <p:tavLst>
                                        <p:tav tm="0">
                                          <p:val>
                                            <p:strVal val="0-#ppt_w/2"/>
                                          </p:val>
                                        </p:tav>
                                        <p:tav tm="100000">
                                          <p:val>
                                            <p:strVal val="#ppt_x"/>
                                          </p:val>
                                        </p:tav>
                                      </p:tavLst>
                                    </p:anim>
                                    <p:anim calcmode="lin" valueType="num">
                                      <p:cBhvr>
                                        <p:cTn id="38"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0467"/>
                                        </p:tgtEl>
                                        <p:attrNameLst>
                                          <p:attrName>style.visibility</p:attrName>
                                        </p:attrNameLst>
                                      </p:cBhvr>
                                      <p:to>
                                        <p:strVal val="visible"/>
                                      </p:to>
                                    </p:set>
                                    <p:anim calcmode="lin" valueType="num">
                                      <p:cBhvr>
                                        <p:cTn id="43" dur="500" fill="hold"/>
                                        <p:tgtEl>
                                          <p:spTgt spid="360467"/>
                                        </p:tgtEl>
                                        <p:attrNameLst>
                                          <p:attrName>ppt_x</p:attrName>
                                        </p:attrNameLst>
                                      </p:cBhvr>
                                      <p:tavLst>
                                        <p:tav tm="0">
                                          <p:val>
                                            <p:strVal val="0-#ppt_w/2"/>
                                          </p:val>
                                        </p:tav>
                                        <p:tav tm="100000">
                                          <p:val>
                                            <p:strVal val="#ppt_x"/>
                                          </p:val>
                                        </p:tav>
                                      </p:tavLst>
                                    </p:anim>
                                    <p:anim calcmode="lin" valueType="num">
                                      <p:cBhvr>
                                        <p:cTn id="44" dur="500" fill="hold"/>
                                        <p:tgtEl>
                                          <p:spTgt spid="360467"/>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nodeType="afterEffect">
                                  <p:stCondLst>
                                    <p:cond delay="0"/>
                                  </p:stCondLst>
                                  <p:childTnLst>
                                    <p:set>
                                      <p:cBhvr>
                                        <p:cTn id="47" dur="1" fill="hold">
                                          <p:stCondLst>
                                            <p:cond delay="0"/>
                                          </p:stCondLst>
                                        </p:cTn>
                                        <p:tgtEl>
                                          <p:spTgt spid="360465"/>
                                        </p:tgtEl>
                                        <p:attrNameLst>
                                          <p:attrName>style.visibility</p:attrName>
                                        </p:attrNameLst>
                                      </p:cBhvr>
                                      <p:to>
                                        <p:strVal val="visible"/>
                                      </p:to>
                                    </p:set>
                                    <p:anim calcmode="lin" valueType="num">
                                      <p:cBhvr>
                                        <p:cTn id="48" dur="500" fill="hold"/>
                                        <p:tgtEl>
                                          <p:spTgt spid="360465"/>
                                        </p:tgtEl>
                                        <p:attrNameLst>
                                          <p:attrName>ppt_x</p:attrName>
                                        </p:attrNameLst>
                                      </p:cBhvr>
                                      <p:tavLst>
                                        <p:tav tm="0">
                                          <p:val>
                                            <p:strVal val="0-#ppt_w/2"/>
                                          </p:val>
                                        </p:tav>
                                        <p:tav tm="100000">
                                          <p:val>
                                            <p:strVal val="#ppt_x"/>
                                          </p:val>
                                        </p:tav>
                                      </p:tavLst>
                                    </p:anim>
                                    <p:anim calcmode="lin" valueType="num">
                                      <p:cBhvr>
                                        <p:cTn id="49" dur="500" fill="hold"/>
                                        <p:tgtEl>
                                          <p:spTgt spid="360465"/>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nodeType="afterEffect">
                                  <p:stCondLst>
                                    <p:cond delay="0"/>
                                  </p:stCondLst>
                                  <p:childTnLst>
                                    <p:set>
                                      <p:cBhvr>
                                        <p:cTn id="52" dur="1" fill="hold">
                                          <p:stCondLst>
                                            <p:cond delay="0"/>
                                          </p:stCondLst>
                                        </p:cTn>
                                        <p:tgtEl>
                                          <p:spTgt spid="360464"/>
                                        </p:tgtEl>
                                        <p:attrNameLst>
                                          <p:attrName>style.visibility</p:attrName>
                                        </p:attrNameLst>
                                      </p:cBhvr>
                                      <p:to>
                                        <p:strVal val="visible"/>
                                      </p:to>
                                    </p:set>
                                    <p:anim calcmode="lin" valueType="num">
                                      <p:cBhvr>
                                        <p:cTn id="53" dur="500" fill="hold"/>
                                        <p:tgtEl>
                                          <p:spTgt spid="360464"/>
                                        </p:tgtEl>
                                        <p:attrNameLst>
                                          <p:attrName>ppt_x</p:attrName>
                                        </p:attrNameLst>
                                      </p:cBhvr>
                                      <p:tavLst>
                                        <p:tav tm="0">
                                          <p:val>
                                            <p:strVal val="0-#ppt_w/2"/>
                                          </p:val>
                                        </p:tav>
                                        <p:tav tm="100000">
                                          <p:val>
                                            <p:strVal val="#ppt_x"/>
                                          </p:val>
                                        </p:tav>
                                      </p:tavLst>
                                    </p:anim>
                                    <p:anim calcmode="lin" valueType="num">
                                      <p:cBhvr>
                                        <p:cTn id="54" dur="500" fill="hold"/>
                                        <p:tgtEl>
                                          <p:spTgt spid="360464"/>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nodeType="afterEffect">
                                  <p:stCondLst>
                                    <p:cond delay="0"/>
                                  </p:stCondLst>
                                  <p:childTnLst>
                                    <p:set>
                                      <p:cBhvr>
                                        <p:cTn id="57" dur="1" fill="hold">
                                          <p:stCondLst>
                                            <p:cond delay="0"/>
                                          </p:stCondLst>
                                        </p:cTn>
                                        <p:tgtEl>
                                          <p:spTgt spid="360463"/>
                                        </p:tgtEl>
                                        <p:attrNameLst>
                                          <p:attrName>style.visibility</p:attrName>
                                        </p:attrNameLst>
                                      </p:cBhvr>
                                      <p:to>
                                        <p:strVal val="visible"/>
                                      </p:to>
                                    </p:set>
                                    <p:anim calcmode="lin" valueType="num">
                                      <p:cBhvr>
                                        <p:cTn id="58" dur="500" fill="hold"/>
                                        <p:tgtEl>
                                          <p:spTgt spid="360463"/>
                                        </p:tgtEl>
                                        <p:attrNameLst>
                                          <p:attrName>ppt_x</p:attrName>
                                        </p:attrNameLst>
                                      </p:cBhvr>
                                      <p:tavLst>
                                        <p:tav tm="0">
                                          <p:val>
                                            <p:strVal val="0-#ppt_w/2"/>
                                          </p:val>
                                        </p:tav>
                                        <p:tav tm="100000">
                                          <p:val>
                                            <p:strVal val="#ppt_x"/>
                                          </p:val>
                                        </p:tav>
                                      </p:tavLst>
                                    </p:anim>
                                    <p:anim calcmode="lin" valueType="num">
                                      <p:cBhvr>
                                        <p:cTn id="59" dur="500" fill="hold"/>
                                        <p:tgtEl>
                                          <p:spTgt spid="360463"/>
                                        </p:tgtEl>
                                        <p:attrNameLst>
                                          <p:attrName>ppt_y</p:attrName>
                                        </p:attrNameLst>
                                      </p:cBhvr>
                                      <p:tavLst>
                                        <p:tav tm="0">
                                          <p:val>
                                            <p:strVal val="#ppt_y"/>
                                          </p:val>
                                        </p:tav>
                                        <p:tav tm="100000">
                                          <p:val>
                                            <p:strVal val="#ppt_y"/>
                                          </p:val>
                                        </p:tav>
                                      </p:tavLst>
                                    </p:anim>
                                  </p:childTnLst>
                                </p:cTn>
                              </p:par>
                            </p:childTnLst>
                          </p:cTn>
                        </p:par>
                        <p:par>
                          <p:cTn id="60" fill="hold">
                            <p:stCondLst>
                              <p:cond delay="2000"/>
                            </p:stCondLst>
                            <p:childTnLst>
                              <p:par>
                                <p:cTn id="61" presetID="2" presetClass="entr" presetSubtype="8" fill="hold" nodeType="afterEffect">
                                  <p:stCondLst>
                                    <p:cond delay="0"/>
                                  </p:stCondLst>
                                  <p:childTnLst>
                                    <p:set>
                                      <p:cBhvr>
                                        <p:cTn id="62" dur="1" fill="hold">
                                          <p:stCondLst>
                                            <p:cond delay="0"/>
                                          </p:stCondLst>
                                        </p:cTn>
                                        <p:tgtEl>
                                          <p:spTgt spid="360462"/>
                                        </p:tgtEl>
                                        <p:attrNameLst>
                                          <p:attrName>style.visibility</p:attrName>
                                        </p:attrNameLst>
                                      </p:cBhvr>
                                      <p:to>
                                        <p:strVal val="visible"/>
                                      </p:to>
                                    </p:set>
                                    <p:anim calcmode="lin" valueType="num">
                                      <p:cBhvr>
                                        <p:cTn id="63" dur="500" fill="hold"/>
                                        <p:tgtEl>
                                          <p:spTgt spid="360462"/>
                                        </p:tgtEl>
                                        <p:attrNameLst>
                                          <p:attrName>ppt_x</p:attrName>
                                        </p:attrNameLst>
                                      </p:cBhvr>
                                      <p:tavLst>
                                        <p:tav tm="0">
                                          <p:val>
                                            <p:strVal val="0-#ppt_w/2"/>
                                          </p:val>
                                        </p:tav>
                                        <p:tav tm="100000">
                                          <p:val>
                                            <p:strVal val="#ppt_x"/>
                                          </p:val>
                                        </p:tav>
                                      </p:tavLst>
                                    </p:anim>
                                    <p:anim calcmode="lin" valueType="num">
                                      <p:cBhvr>
                                        <p:cTn id="64" dur="500" fill="hold"/>
                                        <p:tgtEl>
                                          <p:spTgt spid="360462"/>
                                        </p:tgtEl>
                                        <p:attrNameLst>
                                          <p:attrName>ppt_y</p:attrName>
                                        </p:attrNameLst>
                                      </p:cBhvr>
                                      <p:tavLst>
                                        <p:tav tm="0">
                                          <p:val>
                                            <p:strVal val="#ppt_y"/>
                                          </p:val>
                                        </p:tav>
                                        <p:tav tm="100000">
                                          <p:val>
                                            <p:strVal val="#ppt_y"/>
                                          </p:val>
                                        </p:tav>
                                      </p:tavLst>
                                    </p:anim>
                                  </p:childTnLst>
                                </p:cTn>
                              </p:par>
                            </p:childTnLst>
                          </p:cTn>
                        </p:par>
                        <p:par>
                          <p:cTn id="65" fill="hold">
                            <p:stCondLst>
                              <p:cond delay="2500"/>
                            </p:stCondLst>
                            <p:childTnLst>
                              <p:par>
                                <p:cTn id="66" presetID="2" presetClass="entr" presetSubtype="8" fill="hold" nodeType="afterEffect">
                                  <p:stCondLst>
                                    <p:cond delay="0"/>
                                  </p:stCondLst>
                                  <p:childTnLst>
                                    <p:set>
                                      <p:cBhvr>
                                        <p:cTn id="67" dur="1" fill="hold">
                                          <p:stCondLst>
                                            <p:cond delay="0"/>
                                          </p:stCondLst>
                                        </p:cTn>
                                        <p:tgtEl>
                                          <p:spTgt spid="360461"/>
                                        </p:tgtEl>
                                        <p:attrNameLst>
                                          <p:attrName>style.visibility</p:attrName>
                                        </p:attrNameLst>
                                      </p:cBhvr>
                                      <p:to>
                                        <p:strVal val="visible"/>
                                      </p:to>
                                    </p:set>
                                    <p:anim calcmode="lin" valueType="num">
                                      <p:cBhvr>
                                        <p:cTn id="68" dur="500" fill="hold"/>
                                        <p:tgtEl>
                                          <p:spTgt spid="360461"/>
                                        </p:tgtEl>
                                        <p:attrNameLst>
                                          <p:attrName>ppt_x</p:attrName>
                                        </p:attrNameLst>
                                      </p:cBhvr>
                                      <p:tavLst>
                                        <p:tav tm="0">
                                          <p:val>
                                            <p:strVal val="0-#ppt_w/2"/>
                                          </p:val>
                                        </p:tav>
                                        <p:tav tm="100000">
                                          <p:val>
                                            <p:strVal val="#ppt_x"/>
                                          </p:val>
                                        </p:tav>
                                      </p:tavLst>
                                    </p:anim>
                                    <p:anim calcmode="lin" valueType="num">
                                      <p:cBhvr>
                                        <p:cTn id="69" dur="500" fill="hold"/>
                                        <p:tgtEl>
                                          <p:spTgt spid="360461"/>
                                        </p:tgtEl>
                                        <p:attrNameLst>
                                          <p:attrName>ppt_y</p:attrName>
                                        </p:attrNameLst>
                                      </p:cBhvr>
                                      <p:tavLst>
                                        <p:tav tm="0">
                                          <p:val>
                                            <p:strVal val="#ppt_y"/>
                                          </p:val>
                                        </p:tav>
                                        <p:tav tm="100000">
                                          <p:val>
                                            <p:strVal val="#ppt_y"/>
                                          </p:val>
                                        </p:tav>
                                      </p:tavLst>
                                    </p:anim>
                                  </p:childTnLst>
                                </p:cTn>
                              </p:par>
                            </p:childTnLst>
                          </p:cTn>
                        </p:par>
                        <p:par>
                          <p:cTn id="70" fill="hold">
                            <p:stCondLst>
                              <p:cond delay="3000"/>
                            </p:stCondLst>
                            <p:childTnLst>
                              <p:par>
                                <p:cTn id="71" presetID="2" presetClass="entr" presetSubtype="8" fill="hold" nodeType="afterEffect">
                                  <p:stCondLst>
                                    <p:cond delay="0"/>
                                  </p:stCondLst>
                                  <p:childTnLst>
                                    <p:set>
                                      <p:cBhvr>
                                        <p:cTn id="72" dur="1" fill="hold">
                                          <p:stCondLst>
                                            <p:cond delay="0"/>
                                          </p:stCondLst>
                                        </p:cTn>
                                        <p:tgtEl>
                                          <p:spTgt spid="360460"/>
                                        </p:tgtEl>
                                        <p:attrNameLst>
                                          <p:attrName>style.visibility</p:attrName>
                                        </p:attrNameLst>
                                      </p:cBhvr>
                                      <p:to>
                                        <p:strVal val="visible"/>
                                      </p:to>
                                    </p:set>
                                    <p:anim calcmode="lin" valueType="num">
                                      <p:cBhvr>
                                        <p:cTn id="73" dur="500" fill="hold"/>
                                        <p:tgtEl>
                                          <p:spTgt spid="360460"/>
                                        </p:tgtEl>
                                        <p:attrNameLst>
                                          <p:attrName>ppt_x</p:attrName>
                                        </p:attrNameLst>
                                      </p:cBhvr>
                                      <p:tavLst>
                                        <p:tav tm="0">
                                          <p:val>
                                            <p:strVal val="0-#ppt_w/2"/>
                                          </p:val>
                                        </p:tav>
                                        <p:tav tm="100000">
                                          <p:val>
                                            <p:strVal val="#ppt_x"/>
                                          </p:val>
                                        </p:tav>
                                      </p:tavLst>
                                    </p:anim>
                                    <p:anim calcmode="lin" valueType="num">
                                      <p:cBhvr>
                                        <p:cTn id="74" dur="500" fill="hold"/>
                                        <p:tgtEl>
                                          <p:spTgt spid="36046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60468"/>
                                        </p:tgtEl>
                                        <p:attrNameLst>
                                          <p:attrName>style.visibility</p:attrName>
                                        </p:attrNameLst>
                                      </p:cBhvr>
                                      <p:to>
                                        <p:strVal val="visible"/>
                                      </p:to>
                                    </p:set>
                                    <p:anim calcmode="lin" valueType="num">
                                      <p:cBhvr>
                                        <p:cTn id="79" dur="500" fill="hold"/>
                                        <p:tgtEl>
                                          <p:spTgt spid="360468"/>
                                        </p:tgtEl>
                                        <p:attrNameLst>
                                          <p:attrName>ppt_x</p:attrName>
                                        </p:attrNameLst>
                                      </p:cBhvr>
                                      <p:tavLst>
                                        <p:tav tm="0">
                                          <p:val>
                                            <p:strVal val="0-#ppt_w/2"/>
                                          </p:val>
                                        </p:tav>
                                        <p:tav tm="100000">
                                          <p:val>
                                            <p:strVal val="#ppt_x"/>
                                          </p:val>
                                        </p:tav>
                                      </p:tavLst>
                                    </p:anim>
                                    <p:anim calcmode="lin" valueType="num">
                                      <p:cBhvr>
                                        <p:cTn id="80" dur="500" fill="hold"/>
                                        <p:tgtEl>
                                          <p:spTgt spid="36046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60469"/>
                                        </p:tgtEl>
                                        <p:attrNameLst>
                                          <p:attrName>style.visibility</p:attrName>
                                        </p:attrNameLst>
                                      </p:cBhvr>
                                      <p:to>
                                        <p:strVal val="visible"/>
                                      </p:to>
                                    </p:set>
                                    <p:anim calcmode="lin" valueType="num">
                                      <p:cBhvr>
                                        <p:cTn id="85" dur="500" fill="hold"/>
                                        <p:tgtEl>
                                          <p:spTgt spid="360469"/>
                                        </p:tgtEl>
                                        <p:attrNameLst>
                                          <p:attrName>ppt_x</p:attrName>
                                        </p:attrNameLst>
                                      </p:cBhvr>
                                      <p:tavLst>
                                        <p:tav tm="0">
                                          <p:val>
                                            <p:strVal val="1+#ppt_w/2"/>
                                          </p:val>
                                        </p:tav>
                                        <p:tav tm="100000">
                                          <p:val>
                                            <p:strVal val="#ppt_x"/>
                                          </p:val>
                                        </p:tav>
                                      </p:tavLst>
                                    </p:anim>
                                    <p:anim calcmode="lin" valueType="num">
                                      <p:cBhvr>
                                        <p:cTn id="86" dur="500" fill="hold"/>
                                        <p:tgtEl>
                                          <p:spTgt spid="36046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advAuto="1000" build="p"/>
      <p:bldP spid="360467" grpId="0"/>
      <p:bldP spid="36046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987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7987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79876"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9877" name="Rectangle 3"/>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解：</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第一步：对每一条规则求出CF（H）。 </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79879" name="Group 14"/>
          <p:cNvGrpSpPr/>
          <p:nvPr/>
        </p:nvGrpSpPr>
        <p:grpSpPr>
          <a:xfrm>
            <a:off x="309563" y="2825750"/>
            <a:ext cx="8758237" cy="3124200"/>
            <a:chOff x="195" y="1392"/>
            <a:chExt cx="5517" cy="1968"/>
          </a:xfrm>
        </p:grpSpPr>
        <p:graphicFrame>
          <p:nvGraphicFramePr>
            <p:cNvPr id="79882" name="Object 10"/>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3106" name="" r:id="rId6" imgW="520700" imgH="215900" progId="Equation.3">
                    <p:embed/>
                  </p:oleObj>
                </mc:Choice>
                <mc:Fallback>
                  <p:oleObj name="" r:id="rId6" imgW="520700" imgH="215900" progId="Equation.3">
                    <p:embed/>
                    <p:pic>
                      <p:nvPicPr>
                        <p:cNvPr id="0" name="图片 3105"/>
                        <p:cNvPicPr/>
                        <p:nvPr/>
                      </p:nvPicPr>
                      <p:blipFill>
                        <a:blip r:embed="rId7"/>
                        <a:stretch>
                          <a:fillRect/>
                        </a:stretch>
                      </p:blipFill>
                      <p:spPr>
                        <a:xfrm>
                          <a:off x="195" y="1392"/>
                          <a:ext cx="765" cy="283"/>
                        </a:xfrm>
                        <a:prstGeom prst="rect">
                          <a:avLst/>
                        </a:prstGeom>
                        <a:noFill/>
                        <a:ln w="38100">
                          <a:noFill/>
                          <a:miter/>
                        </a:ln>
                      </p:spPr>
                    </p:pic>
                  </p:oleObj>
                </mc:Fallback>
              </mc:AlternateContent>
            </a:graphicData>
          </a:graphic>
        </p:graphicFrame>
        <p:graphicFrame>
          <p:nvGraphicFramePr>
            <p:cNvPr id="79883" name="Object 9"/>
            <p:cNvGraphicFramePr/>
            <p:nvPr/>
          </p:nvGraphicFramePr>
          <p:xfrm>
            <a:off x="960" y="1392"/>
            <a:ext cx="4752" cy="300"/>
          </p:xfrm>
          <a:graphic>
            <a:graphicData uri="http://schemas.openxmlformats.org/presentationml/2006/ole">
              <mc:AlternateContent xmlns:mc="http://schemas.openxmlformats.org/markup-compatibility/2006">
                <mc:Choice xmlns:v="urn:schemas-microsoft-com:vml" Requires="v">
                  <p:oleObj spid="_x0000_s3107" name="" r:id="rId8" imgW="3365500" imgH="228600" progId="Equation.3">
                    <p:embed/>
                  </p:oleObj>
                </mc:Choice>
                <mc:Fallback>
                  <p:oleObj name="" r:id="rId8" imgW="3365500" imgH="228600" progId="Equation.3">
                    <p:embed/>
                    <p:pic>
                      <p:nvPicPr>
                        <p:cNvPr id="0" name="图片 3106"/>
                        <p:cNvPicPr/>
                        <p:nvPr/>
                      </p:nvPicPr>
                      <p:blipFill>
                        <a:blip r:embed="rId9"/>
                        <a:stretch>
                          <a:fillRect/>
                        </a:stretch>
                      </p:blipFill>
                      <p:spPr>
                        <a:xfrm>
                          <a:off x="960" y="1392"/>
                          <a:ext cx="4752" cy="300"/>
                        </a:xfrm>
                        <a:prstGeom prst="rect">
                          <a:avLst/>
                        </a:prstGeom>
                        <a:noFill/>
                        <a:ln w="38100">
                          <a:noFill/>
                          <a:miter/>
                        </a:ln>
                      </p:spPr>
                    </p:pic>
                  </p:oleObj>
                </mc:Fallback>
              </mc:AlternateContent>
            </a:graphicData>
          </a:graphic>
        </p:graphicFrame>
        <p:graphicFrame>
          <p:nvGraphicFramePr>
            <p:cNvPr id="79884" name="Object 8"/>
            <p:cNvGraphicFramePr/>
            <p:nvPr/>
          </p:nvGraphicFramePr>
          <p:xfrm>
            <a:off x="932" y="1776"/>
            <a:ext cx="4588" cy="288"/>
          </p:xfrm>
          <a:graphic>
            <a:graphicData uri="http://schemas.openxmlformats.org/presentationml/2006/ole">
              <mc:AlternateContent xmlns:mc="http://schemas.openxmlformats.org/markup-compatibility/2006">
                <mc:Choice xmlns:v="urn:schemas-microsoft-com:vml" Requires="v">
                  <p:oleObj spid="_x0000_s3099" name="" r:id="rId10" imgW="3238500" imgH="228600" progId="Equation.3">
                    <p:embed/>
                  </p:oleObj>
                </mc:Choice>
                <mc:Fallback>
                  <p:oleObj name="" r:id="rId10" imgW="3238500" imgH="228600" progId="Equation.3">
                    <p:embed/>
                    <p:pic>
                      <p:nvPicPr>
                        <p:cNvPr id="0" name="图片 3098"/>
                        <p:cNvPicPr/>
                        <p:nvPr/>
                      </p:nvPicPr>
                      <p:blipFill>
                        <a:blip r:embed="rId11"/>
                        <a:stretch>
                          <a:fillRect/>
                        </a:stretch>
                      </p:blipFill>
                      <p:spPr>
                        <a:xfrm>
                          <a:off x="932" y="1776"/>
                          <a:ext cx="4588" cy="288"/>
                        </a:xfrm>
                        <a:prstGeom prst="rect">
                          <a:avLst/>
                        </a:prstGeom>
                        <a:noFill/>
                        <a:ln w="38100">
                          <a:noFill/>
                          <a:miter/>
                        </a:ln>
                      </p:spPr>
                    </p:pic>
                  </p:oleObj>
                </mc:Fallback>
              </mc:AlternateContent>
            </a:graphicData>
          </a:graphic>
        </p:graphicFrame>
        <p:graphicFrame>
          <p:nvGraphicFramePr>
            <p:cNvPr id="79885" name="Object 7"/>
            <p:cNvGraphicFramePr/>
            <p:nvPr/>
          </p:nvGraphicFramePr>
          <p:xfrm>
            <a:off x="912" y="2112"/>
            <a:ext cx="4752" cy="288"/>
          </p:xfrm>
          <a:graphic>
            <a:graphicData uri="http://schemas.openxmlformats.org/presentationml/2006/ole">
              <mc:AlternateContent xmlns:mc="http://schemas.openxmlformats.org/markup-compatibility/2006">
                <mc:Choice xmlns:v="urn:schemas-microsoft-com:vml" Requires="v">
                  <p:oleObj spid="_x0000_s3108" name="" r:id="rId12" imgW="3352800" imgH="228600" progId="Equation.3">
                    <p:embed/>
                  </p:oleObj>
                </mc:Choice>
                <mc:Fallback>
                  <p:oleObj name="" r:id="rId12" imgW="3352800" imgH="228600" progId="Equation.3">
                    <p:embed/>
                    <p:pic>
                      <p:nvPicPr>
                        <p:cNvPr id="0" name="图片 3107"/>
                        <p:cNvPicPr/>
                        <p:nvPr/>
                      </p:nvPicPr>
                      <p:blipFill>
                        <a:blip r:embed="rId13"/>
                        <a:stretch>
                          <a:fillRect/>
                        </a:stretch>
                      </p:blipFill>
                      <p:spPr>
                        <a:xfrm>
                          <a:off x="912" y="2112"/>
                          <a:ext cx="4752" cy="288"/>
                        </a:xfrm>
                        <a:prstGeom prst="rect">
                          <a:avLst/>
                        </a:prstGeom>
                        <a:noFill/>
                        <a:ln w="38100">
                          <a:noFill/>
                          <a:miter/>
                        </a:ln>
                      </p:spPr>
                    </p:pic>
                  </p:oleObj>
                </mc:Fallback>
              </mc:AlternateContent>
            </a:graphicData>
          </a:graphic>
        </p:graphicFrame>
        <p:graphicFrame>
          <p:nvGraphicFramePr>
            <p:cNvPr id="79886" name="Object 6"/>
            <p:cNvGraphicFramePr/>
            <p:nvPr/>
          </p:nvGraphicFramePr>
          <p:xfrm>
            <a:off x="912" y="2462"/>
            <a:ext cx="3564" cy="288"/>
          </p:xfrm>
          <a:graphic>
            <a:graphicData uri="http://schemas.openxmlformats.org/presentationml/2006/ole">
              <mc:AlternateContent xmlns:mc="http://schemas.openxmlformats.org/markup-compatibility/2006">
                <mc:Choice xmlns:v="urn:schemas-microsoft-com:vml" Requires="v">
                  <p:oleObj spid="_x0000_s3109" name="" r:id="rId14" imgW="2438400" imgH="203200" progId="Equation.3">
                    <p:embed/>
                  </p:oleObj>
                </mc:Choice>
                <mc:Fallback>
                  <p:oleObj name="" r:id="rId14" imgW="2438400" imgH="203200" progId="Equation.3">
                    <p:embed/>
                    <p:pic>
                      <p:nvPicPr>
                        <p:cNvPr id="0" name="图片 3108"/>
                        <p:cNvPicPr/>
                        <p:nvPr/>
                      </p:nvPicPr>
                      <p:blipFill>
                        <a:blip r:embed="rId15"/>
                        <a:stretch>
                          <a:fillRect/>
                        </a:stretch>
                      </p:blipFill>
                      <p:spPr>
                        <a:xfrm>
                          <a:off x="912" y="2462"/>
                          <a:ext cx="3564" cy="288"/>
                        </a:xfrm>
                        <a:prstGeom prst="rect">
                          <a:avLst/>
                        </a:prstGeom>
                        <a:noFill/>
                        <a:ln w="38100">
                          <a:noFill/>
                          <a:miter/>
                        </a:ln>
                      </p:spPr>
                    </p:pic>
                  </p:oleObj>
                </mc:Fallback>
              </mc:AlternateContent>
            </a:graphicData>
          </a:graphic>
        </p:graphicFrame>
        <p:graphicFrame>
          <p:nvGraphicFramePr>
            <p:cNvPr id="79887" name="Object 5"/>
            <p:cNvGraphicFramePr/>
            <p:nvPr/>
          </p:nvGraphicFramePr>
          <p:xfrm>
            <a:off x="912" y="2832"/>
            <a:ext cx="1713" cy="288"/>
          </p:xfrm>
          <a:graphic>
            <a:graphicData uri="http://schemas.openxmlformats.org/presentationml/2006/ole">
              <mc:AlternateContent xmlns:mc="http://schemas.openxmlformats.org/markup-compatibility/2006">
                <mc:Choice xmlns:v="urn:schemas-microsoft-com:vml" Requires="v">
                  <p:oleObj spid="_x0000_s3110" name="" r:id="rId16" imgW="1167765" imgH="203200" progId="Equation.3">
                    <p:embed/>
                  </p:oleObj>
                </mc:Choice>
                <mc:Fallback>
                  <p:oleObj name="" r:id="rId16" imgW="1167765" imgH="203200" progId="Equation.3">
                    <p:embed/>
                    <p:pic>
                      <p:nvPicPr>
                        <p:cNvPr id="0" name="图片 3109"/>
                        <p:cNvPicPr/>
                        <p:nvPr/>
                      </p:nvPicPr>
                      <p:blipFill>
                        <a:blip r:embed="rId17"/>
                        <a:stretch>
                          <a:fillRect/>
                        </a:stretch>
                      </p:blipFill>
                      <p:spPr>
                        <a:xfrm>
                          <a:off x="912" y="2832"/>
                          <a:ext cx="1713" cy="288"/>
                        </a:xfrm>
                        <a:prstGeom prst="rect">
                          <a:avLst/>
                        </a:prstGeom>
                        <a:noFill/>
                        <a:ln w="38100">
                          <a:noFill/>
                          <a:miter/>
                        </a:ln>
                      </p:spPr>
                    </p:pic>
                  </p:oleObj>
                </mc:Fallback>
              </mc:AlternateContent>
            </a:graphicData>
          </a:graphic>
        </p:graphicFrame>
        <p:graphicFrame>
          <p:nvGraphicFramePr>
            <p:cNvPr id="79888" name="Object 4"/>
            <p:cNvGraphicFramePr/>
            <p:nvPr/>
          </p:nvGraphicFramePr>
          <p:xfrm>
            <a:off x="912" y="3120"/>
            <a:ext cx="624" cy="240"/>
          </p:xfrm>
          <a:graphic>
            <a:graphicData uri="http://schemas.openxmlformats.org/presentationml/2006/ole">
              <mc:AlternateContent xmlns:mc="http://schemas.openxmlformats.org/markup-compatibility/2006">
                <mc:Choice xmlns:v="urn:schemas-microsoft-com:vml" Requires="v">
                  <p:oleObj spid="_x0000_s3085" name="" r:id="rId18" imgW="431165" imgH="177800" progId="Equation.3">
                    <p:embed/>
                  </p:oleObj>
                </mc:Choice>
                <mc:Fallback>
                  <p:oleObj name="" r:id="rId18" imgW="431165" imgH="177800" progId="Equation.3">
                    <p:embed/>
                    <p:pic>
                      <p:nvPicPr>
                        <p:cNvPr id="0" name="图片 3084"/>
                        <p:cNvPicPr/>
                        <p:nvPr/>
                      </p:nvPicPr>
                      <p:blipFill>
                        <a:blip r:embed="rId19"/>
                        <a:stretch>
                          <a:fillRect/>
                        </a:stretch>
                      </p:blipFill>
                      <p:spPr>
                        <a:xfrm>
                          <a:off x="912" y="3120"/>
                          <a:ext cx="624" cy="240"/>
                        </a:xfrm>
                        <a:prstGeom prst="rect">
                          <a:avLst/>
                        </a:prstGeom>
                        <a:noFill/>
                        <a:ln w="38100">
                          <a:noFill/>
                          <a:miter/>
                        </a:ln>
                      </p:spPr>
                    </p:pic>
                  </p:oleObj>
                </mc:Fallback>
              </mc:AlternateContent>
            </a:graphicData>
          </a:graphic>
        </p:graphicFrame>
      </p:grpSp>
      <p:sp>
        <p:nvSpPr>
          <p:cNvPr id="38926" name="Rectangle 17"/>
          <p:cNvSpPr/>
          <p:nvPr>
            <p:custDataLst>
              <p:tags r:id="rId20"/>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60455" name="Object 7"/>
          <p:cNvGraphicFramePr/>
          <p:nvPr/>
        </p:nvGraphicFramePr>
        <p:xfrm>
          <a:off x="669290" y="2277110"/>
          <a:ext cx="7805420" cy="454025"/>
        </p:xfrm>
        <a:graphic>
          <a:graphicData uri="http://schemas.openxmlformats.org/presentationml/2006/ole">
            <mc:AlternateContent xmlns:mc="http://schemas.openxmlformats.org/markup-compatibility/2006">
              <mc:Choice xmlns:v="urn:schemas-microsoft-com:vml" Requires="v">
                <p:oleObj spid="_x0000_s3095" name="" r:id="rId21" imgW="4800600" imgH="228600" progId="Equation.3">
                  <p:embed/>
                </p:oleObj>
              </mc:Choice>
              <mc:Fallback>
                <p:oleObj name="" r:id="rId21" imgW="4800600" imgH="228600" progId="Equation.3">
                  <p:embed/>
                  <p:pic>
                    <p:nvPicPr>
                      <p:cNvPr id="0" name="图片 3094"/>
                      <p:cNvPicPr/>
                      <p:nvPr/>
                    </p:nvPicPr>
                    <p:blipFill>
                      <a:blip r:embed="rId22"/>
                      <a:stretch>
                        <a:fillRect/>
                      </a:stretch>
                    </p:blipFill>
                    <p:spPr>
                      <a:xfrm>
                        <a:off x="669290" y="2277110"/>
                        <a:ext cx="7805420" cy="454025"/>
                      </a:xfrm>
                      <a:prstGeom prst="rect">
                        <a:avLst/>
                      </a:prstGeom>
                      <a:solidFill>
                        <a:schemeClr val="accent4">
                          <a:lumMod val="10000"/>
                          <a:lumOff val="90000"/>
                        </a:schemeClr>
                      </a:solidFill>
                      <a:ln w="38100">
                        <a:noFill/>
                        <a:miter/>
                      </a:ln>
                    </p:spPr>
                  </p:pic>
                </p:oleObj>
              </mc:Fallback>
            </mc:AlternateContent>
          </a:graphicData>
        </a:graphic>
      </p:graphicFrame>
    </p:spTree>
    <p:custDataLst>
      <p:tags r:id="rId2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0455"/>
                                        </p:tgtEl>
                                        <p:attrNameLst>
                                          <p:attrName>style.visibility</p:attrName>
                                        </p:attrNameLst>
                                      </p:cBhvr>
                                      <p:to>
                                        <p:strVal val="visible"/>
                                      </p:to>
                                    </p:set>
                                    <p:anim calcmode="lin" valueType="num">
                                      <p:cBhvr>
                                        <p:cTn id="7" dur="500" fill="hold"/>
                                        <p:tgtEl>
                                          <p:spTgt spid="360455"/>
                                        </p:tgtEl>
                                        <p:attrNameLst>
                                          <p:attrName>ppt_x</p:attrName>
                                        </p:attrNameLst>
                                      </p:cBhvr>
                                      <p:tavLst>
                                        <p:tav tm="0">
                                          <p:val>
                                            <p:strVal val="0-#ppt_w/2"/>
                                          </p:val>
                                        </p:tav>
                                        <p:tav tm="100000">
                                          <p:val>
                                            <p:strVal val="#ppt_x"/>
                                          </p:val>
                                        </p:tav>
                                      </p:tavLst>
                                    </p:anim>
                                    <p:anim calcmode="lin" valueType="num">
                                      <p:cBhvr>
                                        <p:cTn id="8" dur="500" fill="hold"/>
                                        <p:tgtEl>
                                          <p:spTgt spid="360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089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089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0900"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0901" name="Rectangle 3"/>
          <p:cNvSpPr>
            <a:spLocks noGrp="1" noChangeArrowheads="1"/>
          </p:cNvSpPr>
          <p:nvPr>
            <p:ph idx="9"/>
            <p:custDataLst>
              <p:tags r:id="rId5"/>
            </p:custDataLst>
          </p:nvPr>
        </p:nvSpPr>
        <p:spPr>
          <a:xfrm>
            <a:off x="250825" y="763905"/>
            <a:ext cx="8642350" cy="144145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解：</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第一步：对每一条规则求出CF（H）。</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80902" name="Group 25"/>
          <p:cNvGrpSpPr/>
          <p:nvPr/>
        </p:nvGrpSpPr>
        <p:grpSpPr>
          <a:xfrm>
            <a:off x="755650" y="3212783"/>
            <a:ext cx="7696200" cy="2209800"/>
            <a:chOff x="480" y="1078"/>
            <a:chExt cx="4848" cy="1392"/>
          </a:xfrm>
        </p:grpSpPr>
        <p:graphicFrame>
          <p:nvGraphicFramePr>
            <p:cNvPr id="80909" name="Object 12"/>
            <p:cNvGraphicFramePr/>
            <p:nvPr/>
          </p:nvGraphicFramePr>
          <p:xfrm>
            <a:off x="480" y="1078"/>
            <a:ext cx="357" cy="384"/>
          </p:xfrm>
          <a:graphic>
            <a:graphicData uri="http://schemas.openxmlformats.org/presentationml/2006/ole">
              <mc:AlternateContent xmlns:mc="http://schemas.openxmlformats.org/markup-compatibility/2006">
                <mc:Choice xmlns:v="urn:schemas-microsoft-com:vml" Requires="v">
                  <p:oleObj spid="_x0000_s3111" name="" r:id="rId6" imgW="165100" imgH="177800" progId="Equation.DSMT4">
                    <p:embed/>
                  </p:oleObj>
                </mc:Choice>
                <mc:Fallback>
                  <p:oleObj name="" r:id="rId6" imgW="165100" imgH="177800" progId="Equation.DSMT4">
                    <p:embed/>
                    <p:pic>
                      <p:nvPicPr>
                        <p:cNvPr id="0" name="图片 3110"/>
                        <p:cNvPicPr/>
                        <p:nvPr/>
                      </p:nvPicPr>
                      <p:blipFill>
                        <a:blip r:embed="rId7"/>
                        <a:stretch>
                          <a:fillRect/>
                        </a:stretch>
                      </p:blipFill>
                      <p:spPr>
                        <a:xfrm>
                          <a:off x="480" y="1078"/>
                          <a:ext cx="357" cy="384"/>
                        </a:xfrm>
                        <a:prstGeom prst="rect">
                          <a:avLst/>
                        </a:prstGeom>
                        <a:noFill/>
                        <a:ln w="38100">
                          <a:noFill/>
                          <a:miter/>
                        </a:ln>
                      </p:spPr>
                    </p:pic>
                  </p:oleObj>
                </mc:Fallback>
              </mc:AlternateContent>
            </a:graphicData>
          </a:graphic>
        </p:graphicFrame>
        <p:graphicFrame>
          <p:nvGraphicFramePr>
            <p:cNvPr id="80910" name="Object 17"/>
            <p:cNvGraphicFramePr/>
            <p:nvPr/>
          </p:nvGraphicFramePr>
          <p:xfrm>
            <a:off x="967" y="1126"/>
            <a:ext cx="4361" cy="337"/>
          </p:xfrm>
          <a:graphic>
            <a:graphicData uri="http://schemas.openxmlformats.org/presentationml/2006/ole">
              <mc:AlternateContent xmlns:mc="http://schemas.openxmlformats.org/markup-compatibility/2006">
                <mc:Choice xmlns:v="urn:schemas-microsoft-com:vml" Requires="v">
                  <p:oleObj spid="_x0000_s3113" name="" r:id="rId8" imgW="2959100" imgH="228600" progId="Equation.3">
                    <p:embed/>
                  </p:oleObj>
                </mc:Choice>
                <mc:Fallback>
                  <p:oleObj name="" r:id="rId8" imgW="2959100" imgH="228600" progId="Equation.3">
                    <p:embed/>
                    <p:pic>
                      <p:nvPicPr>
                        <p:cNvPr id="0" name="图片 3112"/>
                        <p:cNvPicPr/>
                        <p:nvPr/>
                      </p:nvPicPr>
                      <p:blipFill>
                        <a:blip r:embed="rId9"/>
                        <a:stretch>
                          <a:fillRect/>
                        </a:stretch>
                      </p:blipFill>
                      <p:spPr>
                        <a:xfrm>
                          <a:off x="967" y="1126"/>
                          <a:ext cx="4361" cy="337"/>
                        </a:xfrm>
                        <a:prstGeom prst="rect">
                          <a:avLst/>
                        </a:prstGeom>
                        <a:noFill/>
                        <a:ln w="38100">
                          <a:noFill/>
                          <a:miter/>
                        </a:ln>
                      </p:spPr>
                    </p:pic>
                  </p:oleObj>
                </mc:Fallback>
              </mc:AlternateContent>
            </a:graphicData>
          </a:graphic>
        </p:graphicFrame>
        <p:graphicFrame>
          <p:nvGraphicFramePr>
            <p:cNvPr id="80911" name="Object 16"/>
            <p:cNvGraphicFramePr/>
            <p:nvPr/>
          </p:nvGraphicFramePr>
          <p:xfrm>
            <a:off x="1735" y="1413"/>
            <a:ext cx="3537" cy="337"/>
          </p:xfrm>
          <a:graphic>
            <a:graphicData uri="http://schemas.openxmlformats.org/presentationml/2006/ole">
              <mc:AlternateContent xmlns:mc="http://schemas.openxmlformats.org/markup-compatibility/2006">
                <mc:Choice xmlns:v="urn:schemas-microsoft-com:vml" Requires="v">
                  <p:oleObj spid="_x0000_s3115" name="" r:id="rId10" imgW="2400300" imgH="228600" progId="Equation.3">
                    <p:embed/>
                  </p:oleObj>
                </mc:Choice>
                <mc:Fallback>
                  <p:oleObj name="" r:id="rId10" imgW="2400300" imgH="228600" progId="Equation.3">
                    <p:embed/>
                    <p:pic>
                      <p:nvPicPr>
                        <p:cNvPr id="0" name="图片 3114"/>
                        <p:cNvPicPr/>
                        <p:nvPr/>
                      </p:nvPicPr>
                      <p:blipFill>
                        <a:blip r:embed="rId11"/>
                        <a:stretch>
                          <a:fillRect/>
                        </a:stretch>
                      </p:blipFill>
                      <p:spPr>
                        <a:xfrm>
                          <a:off x="1735" y="1413"/>
                          <a:ext cx="3537" cy="337"/>
                        </a:xfrm>
                        <a:prstGeom prst="rect">
                          <a:avLst/>
                        </a:prstGeom>
                        <a:noFill/>
                        <a:ln w="38100">
                          <a:noFill/>
                          <a:miter/>
                        </a:ln>
                      </p:spPr>
                    </p:pic>
                  </p:oleObj>
                </mc:Fallback>
              </mc:AlternateContent>
            </a:graphicData>
          </a:graphic>
        </p:graphicFrame>
        <p:graphicFrame>
          <p:nvGraphicFramePr>
            <p:cNvPr id="80912" name="Object 15"/>
            <p:cNvGraphicFramePr/>
            <p:nvPr/>
          </p:nvGraphicFramePr>
          <p:xfrm>
            <a:off x="1735" y="1696"/>
            <a:ext cx="2637" cy="294"/>
          </p:xfrm>
          <a:graphic>
            <a:graphicData uri="http://schemas.openxmlformats.org/presentationml/2006/ole">
              <mc:AlternateContent xmlns:mc="http://schemas.openxmlformats.org/markup-compatibility/2006">
                <mc:Choice xmlns:v="urn:schemas-microsoft-com:vml" Requires="v">
                  <p:oleObj spid="_x0000_s3114" name="" r:id="rId12" imgW="1790700" imgH="203200" progId="Equation.3">
                    <p:embed/>
                  </p:oleObj>
                </mc:Choice>
                <mc:Fallback>
                  <p:oleObj name="" r:id="rId12" imgW="1790700" imgH="203200" progId="Equation.3">
                    <p:embed/>
                    <p:pic>
                      <p:nvPicPr>
                        <p:cNvPr id="0" name="图片 3113"/>
                        <p:cNvPicPr/>
                        <p:nvPr/>
                      </p:nvPicPr>
                      <p:blipFill>
                        <a:blip r:embed="rId13"/>
                        <a:stretch>
                          <a:fillRect/>
                        </a:stretch>
                      </p:blipFill>
                      <p:spPr>
                        <a:xfrm>
                          <a:off x="1735" y="1696"/>
                          <a:ext cx="2637" cy="294"/>
                        </a:xfrm>
                        <a:prstGeom prst="rect">
                          <a:avLst/>
                        </a:prstGeom>
                        <a:noFill/>
                        <a:ln w="38100">
                          <a:noFill/>
                          <a:miter/>
                        </a:ln>
                      </p:spPr>
                    </p:pic>
                  </p:oleObj>
                </mc:Fallback>
              </mc:AlternateContent>
            </a:graphicData>
          </a:graphic>
        </p:graphicFrame>
        <p:graphicFrame>
          <p:nvGraphicFramePr>
            <p:cNvPr id="80913" name="Object 14"/>
            <p:cNvGraphicFramePr/>
            <p:nvPr/>
          </p:nvGraphicFramePr>
          <p:xfrm>
            <a:off x="1735" y="1936"/>
            <a:ext cx="1728" cy="294"/>
          </p:xfrm>
          <a:graphic>
            <a:graphicData uri="http://schemas.openxmlformats.org/presentationml/2006/ole">
              <mc:AlternateContent xmlns:mc="http://schemas.openxmlformats.org/markup-compatibility/2006">
                <mc:Choice xmlns:v="urn:schemas-microsoft-com:vml" Requires="v">
                  <p:oleObj spid="_x0000_s3112" name="" r:id="rId14" imgW="1167765" imgH="203200" progId="Equation.3">
                    <p:embed/>
                  </p:oleObj>
                </mc:Choice>
                <mc:Fallback>
                  <p:oleObj name="" r:id="rId14" imgW="1167765" imgH="203200" progId="Equation.3">
                    <p:embed/>
                    <p:pic>
                      <p:nvPicPr>
                        <p:cNvPr id="0" name="图片 3111"/>
                        <p:cNvPicPr/>
                        <p:nvPr/>
                      </p:nvPicPr>
                      <p:blipFill>
                        <a:blip r:embed="rId15"/>
                        <a:stretch>
                          <a:fillRect/>
                        </a:stretch>
                      </p:blipFill>
                      <p:spPr>
                        <a:xfrm>
                          <a:off x="1735" y="1936"/>
                          <a:ext cx="1728" cy="294"/>
                        </a:xfrm>
                        <a:prstGeom prst="rect">
                          <a:avLst/>
                        </a:prstGeom>
                        <a:noFill/>
                        <a:ln w="38100">
                          <a:noFill/>
                          <a:miter/>
                        </a:ln>
                      </p:spPr>
                    </p:pic>
                  </p:oleObj>
                </mc:Fallback>
              </mc:AlternateContent>
            </a:graphicData>
          </a:graphic>
        </p:graphicFrame>
        <p:graphicFrame>
          <p:nvGraphicFramePr>
            <p:cNvPr id="80914" name="Object 13"/>
            <p:cNvGraphicFramePr/>
            <p:nvPr/>
          </p:nvGraphicFramePr>
          <p:xfrm>
            <a:off x="1735" y="2203"/>
            <a:ext cx="632" cy="267"/>
          </p:xfrm>
          <a:graphic>
            <a:graphicData uri="http://schemas.openxmlformats.org/presentationml/2006/ole">
              <mc:AlternateContent xmlns:mc="http://schemas.openxmlformats.org/markup-compatibility/2006">
                <mc:Choice xmlns:v="urn:schemas-microsoft-com:vml" Requires="v">
                  <p:oleObj spid="_x0000_s3116" name="" r:id="rId16" imgW="431165" imgH="177800" progId="Equation.3">
                    <p:embed/>
                  </p:oleObj>
                </mc:Choice>
                <mc:Fallback>
                  <p:oleObj name="" r:id="rId16" imgW="431165" imgH="177800" progId="Equation.3">
                    <p:embed/>
                    <p:pic>
                      <p:nvPicPr>
                        <p:cNvPr id="0" name="图片 3115"/>
                        <p:cNvPicPr/>
                        <p:nvPr/>
                      </p:nvPicPr>
                      <p:blipFill>
                        <a:blip r:embed="rId17"/>
                        <a:stretch>
                          <a:fillRect/>
                        </a:stretch>
                      </p:blipFill>
                      <p:spPr>
                        <a:xfrm>
                          <a:off x="1735" y="2203"/>
                          <a:ext cx="632" cy="267"/>
                        </a:xfrm>
                        <a:prstGeom prst="rect">
                          <a:avLst/>
                        </a:prstGeom>
                        <a:noFill/>
                        <a:ln w="38100">
                          <a:noFill/>
                          <a:miter/>
                        </a:ln>
                      </p:spPr>
                    </p:pic>
                  </p:oleObj>
                </mc:Fallback>
              </mc:AlternateContent>
            </a:graphicData>
          </a:graphic>
        </p:graphicFrame>
      </p:grpSp>
      <p:sp>
        <p:nvSpPr>
          <p:cNvPr id="39952" name="Rectangle 28"/>
          <p:cNvSpPr/>
          <p:nvPr>
            <p:custDataLst>
              <p:tags r:id="rId18"/>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60454" name="Object 6"/>
          <p:cNvGraphicFramePr/>
          <p:nvPr/>
        </p:nvGraphicFramePr>
        <p:xfrm>
          <a:off x="827405" y="2349500"/>
          <a:ext cx="6924675" cy="530225"/>
        </p:xfrm>
        <a:graphic>
          <a:graphicData uri="http://schemas.openxmlformats.org/presentationml/2006/ole">
            <mc:AlternateContent xmlns:mc="http://schemas.openxmlformats.org/markup-compatibility/2006">
              <mc:Choice xmlns:v="urn:schemas-microsoft-com:vml" Requires="v">
                <p:oleObj spid="_x0000_s3098" name="" r:id="rId19" imgW="3784600" imgH="241300" progId="Equation.3">
                  <p:embed/>
                </p:oleObj>
              </mc:Choice>
              <mc:Fallback>
                <p:oleObj name="" r:id="rId19" imgW="3784600" imgH="241300" progId="Equation.3">
                  <p:embed/>
                  <p:pic>
                    <p:nvPicPr>
                      <p:cNvPr id="0" name="图片 3097"/>
                      <p:cNvPicPr/>
                      <p:nvPr/>
                    </p:nvPicPr>
                    <p:blipFill>
                      <a:blip r:embed="rId20"/>
                      <a:stretch>
                        <a:fillRect/>
                      </a:stretch>
                    </p:blipFill>
                    <p:spPr>
                      <a:xfrm>
                        <a:off x="827405" y="2349500"/>
                        <a:ext cx="6924675" cy="530225"/>
                      </a:xfrm>
                      <a:prstGeom prst="rect">
                        <a:avLst/>
                      </a:prstGeom>
                      <a:solidFill>
                        <a:schemeClr val="accent4">
                          <a:lumMod val="10000"/>
                          <a:lumOff val="90000"/>
                        </a:schemeClr>
                      </a:solidFill>
                      <a:ln w="38100">
                        <a:noFill/>
                        <a:miter/>
                      </a:ln>
                    </p:spPr>
                  </p:pic>
                </p:oleObj>
              </mc:Fallback>
            </mc:AlternateContent>
          </a:graphicData>
        </a:graphic>
      </p:graphicFrame>
    </p:spTree>
    <p:custDataLst>
      <p:tags r:id="rId2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0454"/>
                                        </p:tgtEl>
                                        <p:attrNameLst>
                                          <p:attrName>style.visibility</p:attrName>
                                        </p:attrNameLst>
                                      </p:cBhvr>
                                      <p:to>
                                        <p:strVal val="visible"/>
                                      </p:to>
                                    </p:set>
                                    <p:anim calcmode="lin" valueType="num">
                                      <p:cBhvr>
                                        <p:cTn id="7" dur="500" fill="hold"/>
                                        <p:tgtEl>
                                          <p:spTgt spid="360454"/>
                                        </p:tgtEl>
                                        <p:attrNameLst>
                                          <p:attrName>ppt_x</p:attrName>
                                        </p:attrNameLst>
                                      </p:cBhvr>
                                      <p:tavLst>
                                        <p:tav tm="0">
                                          <p:val>
                                            <p:strVal val="0-#ppt_w/2"/>
                                          </p:val>
                                        </p:tav>
                                        <p:tav tm="100000">
                                          <p:val>
                                            <p:strVal val="#ppt_x"/>
                                          </p:val>
                                        </p:tav>
                                      </p:tavLst>
                                    </p:anim>
                                    <p:anim calcmode="lin" valueType="num">
                                      <p:cBhvr>
                                        <p:cTn id="8"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192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192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1924"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1925" name="Rectangle 3"/>
          <p:cNvSpPr>
            <a:spLocks noGrp="1" noChangeArrowheads="1"/>
          </p:cNvSpPr>
          <p:nvPr>
            <p:ph idx="9"/>
            <p:custDataLst>
              <p:tags r:id="rId5"/>
            </p:custDataLst>
          </p:nvPr>
        </p:nvSpPr>
        <p:spPr>
          <a:xfrm>
            <a:off x="250825" y="908050"/>
            <a:ext cx="8642350" cy="144145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解：</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第一步：对每一条规则求出CF（H）。 </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1926" name="Rectangle 17"/>
          <p:cNvSpPr/>
          <p:nvPr>
            <p:custDataLst>
              <p:tags r:id="rId6"/>
            </p:custDataLst>
          </p:nvPr>
        </p:nvSpPr>
        <p:spPr>
          <a:xfrm>
            <a:off x="0" y="3079750"/>
            <a:ext cx="9144000" cy="398463"/>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1400175" algn="just" defTabSz="914400" eaLnBrk="1" hangingPunct="1">
              <a:lnSpc>
                <a:spcPct val="100000"/>
              </a:lnSpc>
              <a:spcAft>
                <a:spcPct val="0"/>
              </a:spcAft>
              <a:buFontTx/>
              <a:buNone/>
              <a:tabLst>
                <a:tab pos="457200" algn="l"/>
              </a:tabLst>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a:p>
            <a:pPr marL="0" lvl="0" indent="1400175" defTabSz="914400">
              <a:lnSpc>
                <a:spcPct val="100000"/>
              </a:lnSpc>
              <a:spcAft>
                <a:spcPct val="0"/>
              </a:spcAft>
              <a:buFontTx/>
              <a:buNone/>
              <a:tabLst>
                <a:tab pos="457200" algn="l"/>
              </a:tabLst>
            </a:pPr>
            <a:endParaRPr lang="en-US" altLang="zh-CN" sz="1000" dirty="0">
              <a:solidFill>
                <a:srgbClr val="000000"/>
              </a:solidFill>
              <a:latin typeface="微软雅黑" panose="020B0503020204020204" pitchFamily="34" charset="-122"/>
            </a:endParaRPr>
          </a:p>
        </p:txBody>
      </p:sp>
      <p:grpSp>
        <p:nvGrpSpPr>
          <p:cNvPr id="81927" name="Group 23"/>
          <p:cNvGrpSpPr/>
          <p:nvPr/>
        </p:nvGrpSpPr>
        <p:grpSpPr>
          <a:xfrm>
            <a:off x="1258888" y="3788728"/>
            <a:ext cx="4716462" cy="1371600"/>
            <a:chOff x="425" y="1143"/>
            <a:chExt cx="2971" cy="864"/>
          </a:xfrm>
        </p:grpSpPr>
        <p:graphicFrame>
          <p:nvGraphicFramePr>
            <p:cNvPr id="81935" name="Object 4"/>
            <p:cNvGraphicFramePr/>
            <p:nvPr/>
          </p:nvGraphicFramePr>
          <p:xfrm>
            <a:off x="425" y="1143"/>
            <a:ext cx="357" cy="384"/>
          </p:xfrm>
          <a:graphic>
            <a:graphicData uri="http://schemas.openxmlformats.org/presentationml/2006/ole">
              <mc:AlternateContent xmlns:mc="http://schemas.openxmlformats.org/markup-compatibility/2006">
                <mc:Choice xmlns:v="urn:schemas-microsoft-com:vml" Requires="v">
                  <p:oleObj spid="_x0000_s3121" name="" r:id="rId7" imgW="165100" imgH="177800" progId="Equation.DSMT4">
                    <p:embed/>
                  </p:oleObj>
                </mc:Choice>
                <mc:Fallback>
                  <p:oleObj name="" r:id="rId7" imgW="165100" imgH="177800" progId="Equation.DSMT4">
                    <p:embed/>
                    <p:pic>
                      <p:nvPicPr>
                        <p:cNvPr id="0" name="图片 3120"/>
                        <p:cNvPicPr/>
                        <p:nvPr/>
                      </p:nvPicPr>
                      <p:blipFill>
                        <a:blip r:embed="rId8"/>
                        <a:stretch>
                          <a:fillRect/>
                        </a:stretch>
                      </p:blipFill>
                      <p:spPr>
                        <a:xfrm>
                          <a:off x="425" y="1143"/>
                          <a:ext cx="357" cy="384"/>
                        </a:xfrm>
                        <a:prstGeom prst="rect">
                          <a:avLst/>
                        </a:prstGeom>
                        <a:noFill/>
                        <a:ln w="38100">
                          <a:noFill/>
                          <a:miter/>
                        </a:ln>
                      </p:spPr>
                    </p:pic>
                  </p:oleObj>
                </mc:Fallback>
              </mc:AlternateContent>
            </a:graphicData>
          </a:graphic>
        </p:graphicFrame>
        <p:graphicFrame>
          <p:nvGraphicFramePr>
            <p:cNvPr id="81936" name="Object 16"/>
            <p:cNvGraphicFramePr/>
            <p:nvPr/>
          </p:nvGraphicFramePr>
          <p:xfrm>
            <a:off x="912" y="1209"/>
            <a:ext cx="2484" cy="270"/>
          </p:xfrm>
          <a:graphic>
            <a:graphicData uri="http://schemas.openxmlformats.org/presentationml/2006/ole">
              <mc:AlternateContent xmlns:mc="http://schemas.openxmlformats.org/markup-compatibility/2006">
                <mc:Choice xmlns:v="urn:schemas-microsoft-com:vml" Requires="v">
                  <p:oleObj spid="_x0000_s3122" name="" r:id="rId9" imgW="2019300" imgH="215900" progId="Equation.3">
                    <p:embed/>
                  </p:oleObj>
                </mc:Choice>
                <mc:Fallback>
                  <p:oleObj name="" r:id="rId9" imgW="2019300" imgH="215900" progId="Equation.3">
                    <p:embed/>
                    <p:pic>
                      <p:nvPicPr>
                        <p:cNvPr id="0" name="图片 3121"/>
                        <p:cNvPicPr/>
                        <p:nvPr/>
                      </p:nvPicPr>
                      <p:blipFill>
                        <a:blip r:embed="rId10"/>
                        <a:stretch>
                          <a:fillRect/>
                        </a:stretch>
                      </p:blipFill>
                      <p:spPr>
                        <a:xfrm>
                          <a:off x="912" y="1209"/>
                          <a:ext cx="2484" cy="270"/>
                        </a:xfrm>
                        <a:prstGeom prst="rect">
                          <a:avLst/>
                        </a:prstGeom>
                        <a:noFill/>
                        <a:ln w="38100">
                          <a:noFill/>
                          <a:miter/>
                        </a:ln>
                      </p:spPr>
                    </p:pic>
                  </p:oleObj>
                </mc:Fallback>
              </mc:AlternateContent>
            </a:graphicData>
          </a:graphic>
        </p:graphicFrame>
        <p:graphicFrame>
          <p:nvGraphicFramePr>
            <p:cNvPr id="81937" name="Object 15"/>
            <p:cNvGraphicFramePr/>
            <p:nvPr/>
          </p:nvGraphicFramePr>
          <p:xfrm>
            <a:off x="1582" y="1521"/>
            <a:ext cx="1442" cy="246"/>
          </p:xfrm>
          <a:graphic>
            <a:graphicData uri="http://schemas.openxmlformats.org/presentationml/2006/ole">
              <mc:AlternateContent xmlns:mc="http://schemas.openxmlformats.org/markup-compatibility/2006">
                <mc:Choice xmlns:v="urn:schemas-microsoft-com:vml" Requires="v">
                  <p:oleObj spid="_x0000_s3123" name="" r:id="rId11" imgW="1167765" imgH="203200" progId="Equation.3">
                    <p:embed/>
                  </p:oleObj>
                </mc:Choice>
                <mc:Fallback>
                  <p:oleObj name="" r:id="rId11" imgW="1167765" imgH="203200" progId="Equation.3">
                    <p:embed/>
                    <p:pic>
                      <p:nvPicPr>
                        <p:cNvPr id="0" name="图片 3122"/>
                        <p:cNvPicPr/>
                        <p:nvPr/>
                      </p:nvPicPr>
                      <p:blipFill>
                        <a:blip r:embed="rId12"/>
                        <a:stretch>
                          <a:fillRect/>
                        </a:stretch>
                      </p:blipFill>
                      <p:spPr>
                        <a:xfrm>
                          <a:off x="1582" y="1521"/>
                          <a:ext cx="1442" cy="246"/>
                        </a:xfrm>
                        <a:prstGeom prst="rect">
                          <a:avLst/>
                        </a:prstGeom>
                        <a:noFill/>
                        <a:ln w="38100">
                          <a:noFill/>
                          <a:miter/>
                        </a:ln>
                      </p:spPr>
                    </p:pic>
                  </p:oleObj>
                </mc:Fallback>
              </mc:AlternateContent>
            </a:graphicData>
          </a:graphic>
        </p:graphicFrame>
        <p:graphicFrame>
          <p:nvGraphicFramePr>
            <p:cNvPr id="81938" name="Object 14"/>
            <p:cNvGraphicFramePr/>
            <p:nvPr/>
          </p:nvGraphicFramePr>
          <p:xfrm>
            <a:off x="1582" y="1784"/>
            <a:ext cx="528" cy="223"/>
          </p:xfrm>
          <a:graphic>
            <a:graphicData uri="http://schemas.openxmlformats.org/presentationml/2006/ole">
              <mc:AlternateContent xmlns:mc="http://schemas.openxmlformats.org/markup-compatibility/2006">
                <mc:Choice xmlns:v="urn:schemas-microsoft-com:vml" Requires="v">
                  <p:oleObj spid="_x0000_s3124" name="" r:id="rId13" imgW="431165" imgH="177800" progId="Equation.3">
                    <p:embed/>
                  </p:oleObj>
                </mc:Choice>
                <mc:Fallback>
                  <p:oleObj name="" r:id="rId13" imgW="431165" imgH="177800" progId="Equation.3">
                    <p:embed/>
                    <p:pic>
                      <p:nvPicPr>
                        <p:cNvPr id="0" name="图片 3123"/>
                        <p:cNvPicPr/>
                        <p:nvPr/>
                      </p:nvPicPr>
                      <p:blipFill>
                        <a:blip r:embed="rId14"/>
                        <a:stretch>
                          <a:fillRect/>
                        </a:stretch>
                      </p:blipFill>
                      <p:spPr>
                        <a:xfrm>
                          <a:off x="1582" y="1784"/>
                          <a:ext cx="528" cy="223"/>
                        </a:xfrm>
                        <a:prstGeom prst="rect">
                          <a:avLst/>
                        </a:prstGeom>
                        <a:noFill/>
                        <a:ln w="38100">
                          <a:noFill/>
                          <a:miter/>
                        </a:ln>
                      </p:spPr>
                    </p:pic>
                  </p:oleObj>
                </mc:Fallback>
              </mc:AlternateContent>
            </a:graphicData>
          </a:graphic>
        </p:graphicFrame>
      </p:grpSp>
      <p:grpSp>
        <p:nvGrpSpPr>
          <p:cNvPr id="81929" name="Group 22"/>
          <p:cNvGrpSpPr/>
          <p:nvPr/>
        </p:nvGrpSpPr>
        <p:grpSpPr>
          <a:xfrm>
            <a:off x="1224280" y="5242243"/>
            <a:ext cx="5181600" cy="1385887"/>
            <a:chOff x="384" y="2247"/>
            <a:chExt cx="3264" cy="873"/>
          </a:xfrm>
        </p:grpSpPr>
        <p:graphicFrame>
          <p:nvGraphicFramePr>
            <p:cNvPr id="81931" name="Object 13"/>
            <p:cNvGraphicFramePr/>
            <p:nvPr/>
          </p:nvGraphicFramePr>
          <p:xfrm>
            <a:off x="384" y="2247"/>
            <a:ext cx="357" cy="384"/>
          </p:xfrm>
          <a:graphic>
            <a:graphicData uri="http://schemas.openxmlformats.org/presentationml/2006/ole">
              <mc:AlternateContent xmlns:mc="http://schemas.openxmlformats.org/markup-compatibility/2006">
                <mc:Choice xmlns:v="urn:schemas-microsoft-com:vml" Requires="v">
                  <p:oleObj spid="_x0000_s3125" name="" r:id="rId15" imgW="165100" imgH="177800" progId="Equation.DSMT4">
                    <p:embed/>
                  </p:oleObj>
                </mc:Choice>
                <mc:Fallback>
                  <p:oleObj name="" r:id="rId15" imgW="165100" imgH="177800" progId="Equation.DSMT4">
                    <p:embed/>
                    <p:pic>
                      <p:nvPicPr>
                        <p:cNvPr id="0" name="图片 3124"/>
                        <p:cNvPicPr/>
                        <p:nvPr/>
                      </p:nvPicPr>
                      <p:blipFill>
                        <a:blip r:embed="rId16"/>
                        <a:stretch>
                          <a:fillRect/>
                        </a:stretch>
                      </p:blipFill>
                      <p:spPr>
                        <a:xfrm>
                          <a:off x="384" y="2247"/>
                          <a:ext cx="357" cy="384"/>
                        </a:xfrm>
                        <a:prstGeom prst="rect">
                          <a:avLst/>
                        </a:prstGeom>
                        <a:noFill/>
                        <a:ln w="38100">
                          <a:noFill/>
                          <a:miter/>
                        </a:ln>
                      </p:spPr>
                    </p:pic>
                  </p:oleObj>
                </mc:Fallback>
              </mc:AlternateContent>
            </a:graphicData>
          </a:graphic>
        </p:graphicFrame>
        <p:graphicFrame>
          <p:nvGraphicFramePr>
            <p:cNvPr id="81932" name="Object 20"/>
            <p:cNvGraphicFramePr/>
            <p:nvPr/>
          </p:nvGraphicFramePr>
          <p:xfrm>
            <a:off x="912" y="2247"/>
            <a:ext cx="2736" cy="328"/>
          </p:xfrm>
          <a:graphic>
            <a:graphicData uri="http://schemas.openxmlformats.org/presentationml/2006/ole">
              <mc:AlternateContent xmlns:mc="http://schemas.openxmlformats.org/markup-compatibility/2006">
                <mc:Choice xmlns:v="urn:schemas-microsoft-com:vml" Requires="v">
                  <p:oleObj spid="_x0000_s3126" name="" r:id="rId17" imgW="2108200" imgH="241300" progId="Equation.3">
                    <p:embed/>
                  </p:oleObj>
                </mc:Choice>
                <mc:Fallback>
                  <p:oleObj name="" r:id="rId17" imgW="2108200" imgH="241300" progId="Equation.3">
                    <p:embed/>
                    <p:pic>
                      <p:nvPicPr>
                        <p:cNvPr id="0" name="图片 3125"/>
                        <p:cNvPicPr/>
                        <p:nvPr/>
                      </p:nvPicPr>
                      <p:blipFill>
                        <a:blip r:embed="rId18"/>
                        <a:stretch>
                          <a:fillRect/>
                        </a:stretch>
                      </p:blipFill>
                      <p:spPr>
                        <a:xfrm>
                          <a:off x="912" y="2247"/>
                          <a:ext cx="2736" cy="328"/>
                        </a:xfrm>
                        <a:prstGeom prst="rect">
                          <a:avLst/>
                        </a:prstGeom>
                        <a:noFill/>
                        <a:ln w="38100">
                          <a:noFill/>
                          <a:miter/>
                        </a:ln>
                      </p:spPr>
                    </p:pic>
                  </p:oleObj>
                </mc:Fallback>
              </mc:AlternateContent>
            </a:graphicData>
          </a:graphic>
        </p:graphicFrame>
        <p:graphicFrame>
          <p:nvGraphicFramePr>
            <p:cNvPr id="81933" name="Object 19"/>
            <p:cNvGraphicFramePr/>
            <p:nvPr/>
          </p:nvGraphicFramePr>
          <p:xfrm>
            <a:off x="1584" y="2583"/>
            <a:ext cx="1920" cy="276"/>
          </p:xfrm>
          <a:graphic>
            <a:graphicData uri="http://schemas.openxmlformats.org/presentationml/2006/ole">
              <mc:AlternateContent xmlns:mc="http://schemas.openxmlformats.org/markup-compatibility/2006">
                <mc:Choice xmlns:v="urn:schemas-microsoft-com:vml" Requires="v">
                  <p:oleObj spid="_x0000_s3127" name="" r:id="rId19" imgW="1333500" imgH="203200" progId="Equation.3">
                    <p:embed/>
                  </p:oleObj>
                </mc:Choice>
                <mc:Fallback>
                  <p:oleObj name="" r:id="rId19" imgW="1333500" imgH="203200" progId="Equation.3">
                    <p:embed/>
                    <p:pic>
                      <p:nvPicPr>
                        <p:cNvPr id="0" name="图片 3126"/>
                        <p:cNvPicPr/>
                        <p:nvPr/>
                      </p:nvPicPr>
                      <p:blipFill>
                        <a:blip r:embed="rId20"/>
                        <a:stretch>
                          <a:fillRect/>
                        </a:stretch>
                      </p:blipFill>
                      <p:spPr>
                        <a:xfrm>
                          <a:off x="1584" y="2583"/>
                          <a:ext cx="1920" cy="276"/>
                        </a:xfrm>
                        <a:prstGeom prst="rect">
                          <a:avLst/>
                        </a:prstGeom>
                        <a:noFill/>
                        <a:ln w="38100">
                          <a:noFill/>
                          <a:miter/>
                        </a:ln>
                      </p:spPr>
                    </p:pic>
                  </p:oleObj>
                </mc:Fallback>
              </mc:AlternateContent>
            </a:graphicData>
          </a:graphic>
        </p:graphicFrame>
        <p:graphicFrame>
          <p:nvGraphicFramePr>
            <p:cNvPr id="81934" name="Object 18"/>
            <p:cNvGraphicFramePr/>
            <p:nvPr/>
          </p:nvGraphicFramePr>
          <p:xfrm>
            <a:off x="1584" y="2871"/>
            <a:ext cx="576" cy="249"/>
          </p:xfrm>
          <a:graphic>
            <a:graphicData uri="http://schemas.openxmlformats.org/presentationml/2006/ole">
              <mc:AlternateContent xmlns:mc="http://schemas.openxmlformats.org/markup-compatibility/2006">
                <mc:Choice xmlns:v="urn:schemas-microsoft-com:vml" Requires="v">
                  <p:oleObj spid="_x0000_s3128" name="" r:id="rId21" imgW="520065" imgH="177800" progId="Equation.3">
                    <p:embed/>
                  </p:oleObj>
                </mc:Choice>
                <mc:Fallback>
                  <p:oleObj name="" r:id="rId21" imgW="520065" imgH="177800" progId="Equation.3">
                    <p:embed/>
                    <p:pic>
                      <p:nvPicPr>
                        <p:cNvPr id="0" name="图片 3127"/>
                        <p:cNvPicPr/>
                        <p:nvPr/>
                      </p:nvPicPr>
                      <p:blipFill>
                        <a:blip r:embed="rId22"/>
                        <a:stretch>
                          <a:fillRect/>
                        </a:stretch>
                      </p:blipFill>
                      <p:spPr>
                        <a:xfrm>
                          <a:off x="1584" y="2871"/>
                          <a:ext cx="576" cy="249"/>
                        </a:xfrm>
                        <a:prstGeom prst="rect">
                          <a:avLst/>
                        </a:prstGeom>
                        <a:noFill/>
                        <a:ln w="38100">
                          <a:noFill/>
                          <a:miter/>
                        </a:ln>
                      </p:spPr>
                    </p:pic>
                  </p:oleObj>
                </mc:Fallback>
              </mc:AlternateContent>
            </a:graphicData>
          </a:graphic>
        </p:graphicFrame>
      </p:grpSp>
      <p:sp>
        <p:nvSpPr>
          <p:cNvPr id="40976" name="Rectangle 26"/>
          <p:cNvSpPr/>
          <p:nvPr>
            <p:custDataLst>
              <p:tags r:id="rId23"/>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0903" name="Group 24"/>
          <p:cNvGrpSpPr/>
          <p:nvPr/>
        </p:nvGrpSpPr>
        <p:grpSpPr>
          <a:xfrm>
            <a:off x="1258888" y="2379345"/>
            <a:ext cx="5275262" cy="1447800"/>
            <a:chOff x="493" y="2651"/>
            <a:chExt cx="3323" cy="912"/>
          </a:xfrm>
        </p:grpSpPr>
        <p:graphicFrame>
          <p:nvGraphicFramePr>
            <p:cNvPr id="80905" name="Object 21"/>
            <p:cNvGraphicFramePr/>
            <p:nvPr/>
          </p:nvGraphicFramePr>
          <p:xfrm>
            <a:off x="1063" y="2689"/>
            <a:ext cx="2753" cy="303"/>
          </p:xfrm>
          <a:graphic>
            <a:graphicData uri="http://schemas.openxmlformats.org/presentationml/2006/ole">
              <mc:AlternateContent xmlns:mc="http://schemas.openxmlformats.org/markup-compatibility/2006">
                <mc:Choice xmlns:v="urn:schemas-microsoft-com:vml" Requires="v">
                  <p:oleObj spid="_x0000_s3117" name="" r:id="rId24" imgW="1993265" imgH="215900" progId="Equation.3">
                    <p:embed/>
                  </p:oleObj>
                </mc:Choice>
                <mc:Fallback>
                  <p:oleObj name="" r:id="rId24" imgW="1993265" imgH="215900" progId="Equation.3">
                    <p:embed/>
                    <p:pic>
                      <p:nvPicPr>
                        <p:cNvPr id="0" name="图片 3116"/>
                        <p:cNvPicPr/>
                        <p:nvPr/>
                      </p:nvPicPr>
                      <p:blipFill>
                        <a:blip r:embed="rId25"/>
                        <a:stretch>
                          <a:fillRect/>
                        </a:stretch>
                      </p:blipFill>
                      <p:spPr>
                        <a:xfrm>
                          <a:off x="1063" y="2689"/>
                          <a:ext cx="2753" cy="303"/>
                        </a:xfrm>
                        <a:prstGeom prst="rect">
                          <a:avLst/>
                        </a:prstGeom>
                        <a:noFill/>
                        <a:ln w="38100">
                          <a:noFill/>
                          <a:miter/>
                        </a:ln>
                      </p:spPr>
                    </p:pic>
                  </p:oleObj>
                </mc:Fallback>
              </mc:AlternateContent>
            </a:graphicData>
          </a:graphic>
        </p:graphicFrame>
        <p:graphicFrame>
          <p:nvGraphicFramePr>
            <p:cNvPr id="80906" name="Object 20"/>
            <p:cNvGraphicFramePr/>
            <p:nvPr/>
          </p:nvGraphicFramePr>
          <p:xfrm>
            <a:off x="1783" y="2987"/>
            <a:ext cx="1728" cy="277"/>
          </p:xfrm>
          <a:graphic>
            <a:graphicData uri="http://schemas.openxmlformats.org/presentationml/2006/ole">
              <mc:AlternateContent xmlns:mc="http://schemas.openxmlformats.org/markup-compatibility/2006">
                <mc:Choice xmlns:v="urn:schemas-microsoft-com:vml" Requires="v">
                  <p:oleObj spid="_x0000_s3118" name="" r:id="rId26" imgW="1244600" imgH="203200" progId="Equation.3">
                    <p:embed/>
                  </p:oleObj>
                </mc:Choice>
                <mc:Fallback>
                  <p:oleObj name="" r:id="rId26" imgW="1244600" imgH="203200" progId="Equation.3">
                    <p:embed/>
                    <p:pic>
                      <p:nvPicPr>
                        <p:cNvPr id="0" name="图片 3117"/>
                        <p:cNvPicPr/>
                        <p:nvPr/>
                      </p:nvPicPr>
                      <p:blipFill>
                        <a:blip r:embed="rId27"/>
                        <a:stretch>
                          <a:fillRect/>
                        </a:stretch>
                      </p:blipFill>
                      <p:spPr>
                        <a:xfrm>
                          <a:off x="1783" y="2987"/>
                          <a:ext cx="1728" cy="277"/>
                        </a:xfrm>
                        <a:prstGeom prst="rect">
                          <a:avLst/>
                        </a:prstGeom>
                        <a:noFill/>
                        <a:ln w="38100">
                          <a:noFill/>
                          <a:miter/>
                        </a:ln>
                      </p:spPr>
                    </p:pic>
                  </p:oleObj>
                </mc:Fallback>
              </mc:AlternateContent>
            </a:graphicData>
          </a:graphic>
        </p:graphicFrame>
        <p:graphicFrame>
          <p:nvGraphicFramePr>
            <p:cNvPr id="80907" name="Object 19"/>
            <p:cNvGraphicFramePr/>
            <p:nvPr/>
          </p:nvGraphicFramePr>
          <p:xfrm>
            <a:off x="1806" y="3312"/>
            <a:ext cx="594" cy="251"/>
          </p:xfrm>
          <a:graphic>
            <a:graphicData uri="http://schemas.openxmlformats.org/presentationml/2006/ole">
              <mc:AlternateContent xmlns:mc="http://schemas.openxmlformats.org/markup-compatibility/2006">
                <mc:Choice xmlns:v="urn:schemas-microsoft-com:vml" Requires="v">
                  <p:oleObj spid="_x0000_s3119" name="" r:id="rId28" imgW="431165" imgH="177800" progId="Equation.3">
                    <p:embed/>
                  </p:oleObj>
                </mc:Choice>
                <mc:Fallback>
                  <p:oleObj name="" r:id="rId28" imgW="431165" imgH="177800" progId="Equation.3">
                    <p:embed/>
                    <p:pic>
                      <p:nvPicPr>
                        <p:cNvPr id="0" name="图片 3118"/>
                        <p:cNvPicPr/>
                        <p:nvPr/>
                      </p:nvPicPr>
                      <p:blipFill>
                        <a:blip r:embed="rId29"/>
                        <a:stretch>
                          <a:fillRect/>
                        </a:stretch>
                      </p:blipFill>
                      <p:spPr>
                        <a:xfrm>
                          <a:off x="1806" y="3312"/>
                          <a:ext cx="594" cy="251"/>
                        </a:xfrm>
                        <a:prstGeom prst="rect">
                          <a:avLst/>
                        </a:prstGeom>
                        <a:noFill/>
                        <a:ln w="38100">
                          <a:noFill/>
                          <a:miter/>
                        </a:ln>
                      </p:spPr>
                    </p:pic>
                  </p:oleObj>
                </mc:Fallback>
              </mc:AlternateContent>
            </a:graphicData>
          </a:graphic>
        </p:graphicFrame>
        <p:graphicFrame>
          <p:nvGraphicFramePr>
            <p:cNvPr id="80908" name="Object 23"/>
            <p:cNvGraphicFramePr/>
            <p:nvPr/>
          </p:nvGraphicFramePr>
          <p:xfrm>
            <a:off x="493" y="2651"/>
            <a:ext cx="330" cy="384"/>
          </p:xfrm>
          <a:graphic>
            <a:graphicData uri="http://schemas.openxmlformats.org/presentationml/2006/ole">
              <mc:AlternateContent xmlns:mc="http://schemas.openxmlformats.org/markup-compatibility/2006">
                <mc:Choice xmlns:v="urn:schemas-microsoft-com:vml" Requires="v">
                  <p:oleObj spid="_x0000_s3120" name="" r:id="rId30" imgW="152400" imgH="177800" progId="Equation.DSMT4">
                    <p:embed/>
                  </p:oleObj>
                </mc:Choice>
                <mc:Fallback>
                  <p:oleObj name="" r:id="rId30" imgW="152400" imgH="177800" progId="Equation.DSMT4">
                    <p:embed/>
                    <p:pic>
                      <p:nvPicPr>
                        <p:cNvPr id="0" name="图片 3119"/>
                        <p:cNvPicPr/>
                        <p:nvPr/>
                      </p:nvPicPr>
                      <p:blipFill>
                        <a:blip r:embed="rId31"/>
                        <a:stretch>
                          <a:fillRect/>
                        </a:stretch>
                      </p:blipFill>
                      <p:spPr>
                        <a:xfrm>
                          <a:off x="493" y="2651"/>
                          <a:ext cx="330" cy="384"/>
                        </a:xfrm>
                        <a:prstGeom prst="rect">
                          <a:avLst/>
                        </a:prstGeom>
                        <a:noFill/>
                        <a:ln w="38100">
                          <a:noFill/>
                          <a:miter/>
                        </a:ln>
                      </p:spPr>
                    </p:pic>
                  </p:oleObj>
                </mc:Fallback>
              </mc:AlternateContent>
            </a:graphicData>
          </a:graphic>
        </p:graphicFrame>
      </p:grpSp>
    </p:spTree>
    <p:custDataLst>
      <p:tags r:id="rId32"/>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294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294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294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2949" name="Rectangle 3"/>
          <p:cNvSpPr>
            <a:spLocks noGrp="1" noChangeArrowheads="1"/>
          </p:cNvSpPr>
          <p:nvPr>
            <p:ph idx="9"/>
            <p:custDataLst>
              <p:tags r:id="rId5"/>
            </p:custDataLst>
          </p:nvPr>
        </p:nvSpPr>
        <p:spPr>
          <a:xfrm>
            <a:off x="250825" y="908050"/>
            <a:ext cx="8642350" cy="69215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第二步：根据结论不确定性的合成算法得到：  </a:t>
            </a: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2950" name="Rectangle 6"/>
          <p:cNvSpPr/>
          <p:nvPr>
            <p:custDataLst>
              <p:tags r:id="rId6"/>
            </p:custDataLst>
          </p:nvPr>
        </p:nvSpPr>
        <p:spPr>
          <a:xfrm>
            <a:off x="0" y="3079750"/>
            <a:ext cx="9144000" cy="398463"/>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1400175" algn="just" defTabSz="914400" eaLnBrk="1" hangingPunct="1">
              <a:lnSpc>
                <a:spcPct val="100000"/>
              </a:lnSpc>
              <a:spcAft>
                <a:spcPct val="0"/>
              </a:spcAft>
              <a:buFontTx/>
              <a:buNone/>
              <a:tabLst>
                <a:tab pos="457200" algn="l"/>
              </a:tabLst>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a:p>
            <a:pPr marL="0" lvl="0" indent="1400175" defTabSz="914400">
              <a:lnSpc>
                <a:spcPct val="100000"/>
              </a:lnSpc>
              <a:spcAft>
                <a:spcPct val="0"/>
              </a:spcAft>
              <a:buFontTx/>
              <a:buNone/>
              <a:tabLst>
                <a:tab pos="457200" algn="l"/>
              </a:tabLst>
            </a:pPr>
            <a:endParaRPr lang="en-US" altLang="zh-CN" sz="1000" dirty="0">
              <a:solidFill>
                <a:srgbClr val="000000"/>
              </a:solidFill>
              <a:latin typeface="微软雅黑" panose="020B0503020204020204" pitchFamily="34" charset="-122"/>
            </a:endParaRPr>
          </a:p>
        </p:txBody>
      </p:sp>
      <p:sp>
        <p:nvSpPr>
          <p:cNvPr id="82951" name="Rectangle 10"/>
          <p:cNvSpPr/>
          <p:nvPr>
            <p:custDataLst>
              <p:tags r:id="rId7"/>
            </p:custDataLst>
          </p:nvPr>
        </p:nvSpPr>
        <p:spPr>
          <a:xfrm>
            <a:off x="0" y="3079750"/>
            <a:ext cx="9144000" cy="398463"/>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1466850" algn="just" defTabSz="914400" eaLnBrk="1" hangingPunct="1">
              <a:lnSpc>
                <a:spcPct val="100000"/>
              </a:lnSpc>
              <a:spcAft>
                <a:spcPct val="0"/>
              </a:spcAft>
              <a:buFontTx/>
              <a:buNone/>
              <a:tabLst>
                <a:tab pos="457200" algn="l"/>
              </a:tabLst>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a:p>
            <a:pPr marL="0" lvl="0" indent="1466850" defTabSz="914400">
              <a:lnSpc>
                <a:spcPct val="100000"/>
              </a:lnSpc>
              <a:spcAft>
                <a:spcPct val="0"/>
              </a:spcAft>
              <a:buFontTx/>
              <a:buNone/>
              <a:tabLst>
                <a:tab pos="457200" algn="l"/>
              </a:tabLst>
            </a:pPr>
            <a:endParaRPr lang="en-US" altLang="zh-CN" sz="1000" dirty="0">
              <a:solidFill>
                <a:srgbClr val="000000"/>
              </a:solidFill>
              <a:latin typeface="微软雅黑" panose="020B0503020204020204" pitchFamily="34" charset="-122"/>
            </a:endParaRPr>
          </a:p>
        </p:txBody>
      </p:sp>
      <p:graphicFrame>
        <p:nvGraphicFramePr>
          <p:cNvPr id="420884" name="Object 20"/>
          <p:cNvGraphicFramePr/>
          <p:nvPr/>
        </p:nvGraphicFramePr>
        <p:xfrm>
          <a:off x="762000" y="1798638"/>
          <a:ext cx="5791200" cy="487362"/>
        </p:xfrm>
        <a:graphic>
          <a:graphicData uri="http://schemas.openxmlformats.org/presentationml/2006/ole">
            <mc:AlternateContent xmlns:mc="http://schemas.openxmlformats.org/markup-compatibility/2006">
              <mc:Choice xmlns:v="urn:schemas-microsoft-com:vml" Requires="v">
                <p:oleObj spid="_x0000_s3129" name="" r:id="rId8" imgW="3124200" imgH="241300" progId="Equation.3">
                  <p:embed/>
                </p:oleObj>
              </mc:Choice>
              <mc:Fallback>
                <p:oleObj name="" r:id="rId8" imgW="3124200" imgH="241300" progId="Equation.3">
                  <p:embed/>
                  <p:pic>
                    <p:nvPicPr>
                      <p:cNvPr id="0" name="图片 3128"/>
                      <p:cNvPicPr/>
                      <p:nvPr/>
                    </p:nvPicPr>
                    <p:blipFill>
                      <a:blip r:embed="rId9"/>
                      <a:stretch>
                        <a:fillRect/>
                      </a:stretch>
                    </p:blipFill>
                    <p:spPr>
                      <a:xfrm>
                        <a:off x="762000" y="1798638"/>
                        <a:ext cx="5791200" cy="487362"/>
                      </a:xfrm>
                      <a:prstGeom prst="rect">
                        <a:avLst/>
                      </a:prstGeom>
                      <a:noFill/>
                      <a:ln w="38100">
                        <a:noFill/>
                        <a:miter/>
                      </a:ln>
                    </p:spPr>
                  </p:pic>
                </p:oleObj>
              </mc:Fallback>
            </mc:AlternateContent>
          </a:graphicData>
        </a:graphic>
      </p:graphicFrame>
      <p:graphicFrame>
        <p:nvGraphicFramePr>
          <p:cNvPr id="420883" name="Object 19"/>
          <p:cNvGraphicFramePr/>
          <p:nvPr/>
        </p:nvGraphicFramePr>
        <p:xfrm>
          <a:off x="1847850" y="2362200"/>
          <a:ext cx="2724150" cy="371475"/>
        </p:xfrm>
        <a:graphic>
          <a:graphicData uri="http://schemas.openxmlformats.org/presentationml/2006/ole">
            <mc:AlternateContent xmlns:mc="http://schemas.openxmlformats.org/markup-compatibility/2006">
              <mc:Choice xmlns:v="urn:schemas-microsoft-com:vml" Requires="v">
                <p:oleObj spid="_x0000_s3130" name="" r:id="rId10" imgW="1637665" imgH="177800" progId="Equation.3">
                  <p:embed/>
                </p:oleObj>
              </mc:Choice>
              <mc:Fallback>
                <p:oleObj name="" r:id="rId10" imgW="1637665" imgH="177800" progId="Equation.3">
                  <p:embed/>
                  <p:pic>
                    <p:nvPicPr>
                      <p:cNvPr id="0" name="图片 3129"/>
                      <p:cNvPicPr/>
                      <p:nvPr/>
                    </p:nvPicPr>
                    <p:blipFill>
                      <a:blip r:embed="rId11"/>
                      <a:stretch>
                        <a:fillRect/>
                      </a:stretch>
                    </p:blipFill>
                    <p:spPr>
                      <a:xfrm>
                        <a:off x="1847850" y="2362200"/>
                        <a:ext cx="2724150" cy="371475"/>
                      </a:xfrm>
                      <a:prstGeom prst="rect">
                        <a:avLst/>
                      </a:prstGeom>
                      <a:noFill/>
                      <a:ln w="38100">
                        <a:noFill/>
                        <a:miter/>
                      </a:ln>
                    </p:spPr>
                  </p:pic>
                </p:oleObj>
              </mc:Fallback>
            </mc:AlternateContent>
          </a:graphicData>
        </a:graphic>
      </p:graphicFrame>
      <p:graphicFrame>
        <p:nvGraphicFramePr>
          <p:cNvPr id="420882" name="Object 18"/>
          <p:cNvGraphicFramePr/>
          <p:nvPr/>
        </p:nvGraphicFramePr>
        <p:xfrm>
          <a:off x="4697413" y="2362200"/>
          <a:ext cx="712787" cy="371475"/>
        </p:xfrm>
        <a:graphic>
          <a:graphicData uri="http://schemas.openxmlformats.org/presentationml/2006/ole">
            <mc:AlternateContent xmlns:mc="http://schemas.openxmlformats.org/markup-compatibility/2006">
              <mc:Choice xmlns:v="urn:schemas-microsoft-com:vml" Requires="v">
                <p:oleObj spid="_x0000_s3131" name="" r:id="rId12" imgW="431165" imgH="177800" progId="Equation.3">
                  <p:embed/>
                </p:oleObj>
              </mc:Choice>
              <mc:Fallback>
                <p:oleObj name="" r:id="rId12" imgW="431165" imgH="177800" progId="Equation.3">
                  <p:embed/>
                  <p:pic>
                    <p:nvPicPr>
                      <p:cNvPr id="0" name="图片 3130"/>
                      <p:cNvPicPr/>
                      <p:nvPr/>
                    </p:nvPicPr>
                    <p:blipFill>
                      <a:blip r:embed="rId13"/>
                      <a:stretch>
                        <a:fillRect/>
                      </a:stretch>
                    </p:blipFill>
                    <p:spPr>
                      <a:xfrm>
                        <a:off x="4697413" y="2362200"/>
                        <a:ext cx="712787" cy="371475"/>
                      </a:xfrm>
                      <a:prstGeom prst="rect">
                        <a:avLst/>
                      </a:prstGeom>
                      <a:noFill/>
                      <a:ln w="38100">
                        <a:noFill/>
                        <a:miter/>
                      </a:ln>
                    </p:spPr>
                  </p:pic>
                </p:oleObj>
              </mc:Fallback>
            </mc:AlternateContent>
          </a:graphicData>
        </a:graphic>
      </p:graphicFrame>
      <p:graphicFrame>
        <p:nvGraphicFramePr>
          <p:cNvPr id="420881" name="Object 17"/>
          <p:cNvGraphicFramePr/>
          <p:nvPr/>
        </p:nvGraphicFramePr>
        <p:xfrm>
          <a:off x="685800" y="2895600"/>
          <a:ext cx="5181600" cy="957263"/>
        </p:xfrm>
        <a:graphic>
          <a:graphicData uri="http://schemas.openxmlformats.org/presentationml/2006/ole">
            <mc:AlternateContent xmlns:mc="http://schemas.openxmlformats.org/markup-compatibility/2006">
              <mc:Choice xmlns:v="urn:schemas-microsoft-com:vml" Requires="v">
                <p:oleObj spid="_x0000_s3132" name="" r:id="rId14" imgW="2768600" imgH="469900" progId="Equation.3">
                  <p:embed/>
                </p:oleObj>
              </mc:Choice>
              <mc:Fallback>
                <p:oleObj name="" r:id="rId14" imgW="2768600" imgH="469900" progId="Equation.3">
                  <p:embed/>
                  <p:pic>
                    <p:nvPicPr>
                      <p:cNvPr id="0" name="图片 3131"/>
                      <p:cNvPicPr/>
                      <p:nvPr/>
                    </p:nvPicPr>
                    <p:blipFill>
                      <a:blip r:embed="rId15"/>
                      <a:stretch>
                        <a:fillRect/>
                      </a:stretch>
                    </p:blipFill>
                    <p:spPr>
                      <a:xfrm>
                        <a:off x="685800" y="2895600"/>
                        <a:ext cx="5181600" cy="957263"/>
                      </a:xfrm>
                      <a:prstGeom prst="rect">
                        <a:avLst/>
                      </a:prstGeom>
                      <a:noFill/>
                      <a:ln w="38100">
                        <a:noFill/>
                        <a:miter/>
                      </a:ln>
                    </p:spPr>
                  </p:pic>
                </p:oleObj>
              </mc:Fallback>
            </mc:AlternateContent>
          </a:graphicData>
        </a:graphic>
      </p:graphicFrame>
      <p:graphicFrame>
        <p:nvGraphicFramePr>
          <p:cNvPr id="420880" name="Object 16"/>
          <p:cNvGraphicFramePr/>
          <p:nvPr/>
        </p:nvGraphicFramePr>
        <p:xfrm>
          <a:off x="1981200" y="3886200"/>
          <a:ext cx="2667000" cy="858838"/>
        </p:xfrm>
        <a:graphic>
          <a:graphicData uri="http://schemas.openxmlformats.org/presentationml/2006/ole">
            <mc:AlternateContent xmlns:mc="http://schemas.openxmlformats.org/markup-compatibility/2006">
              <mc:Choice xmlns:v="urn:schemas-microsoft-com:vml" Requires="v">
                <p:oleObj spid="_x0000_s3133" name="" r:id="rId16" imgW="1308100" imgH="419100" progId="Equation.3">
                  <p:embed/>
                </p:oleObj>
              </mc:Choice>
              <mc:Fallback>
                <p:oleObj name="" r:id="rId16" imgW="1308100" imgH="419100" progId="Equation.3">
                  <p:embed/>
                  <p:pic>
                    <p:nvPicPr>
                      <p:cNvPr id="0" name="图片 3132"/>
                      <p:cNvPicPr/>
                      <p:nvPr/>
                    </p:nvPicPr>
                    <p:blipFill>
                      <a:blip r:embed="rId17"/>
                      <a:stretch>
                        <a:fillRect/>
                      </a:stretch>
                    </p:blipFill>
                    <p:spPr>
                      <a:xfrm>
                        <a:off x="1981200" y="3886200"/>
                        <a:ext cx="2667000" cy="858838"/>
                      </a:xfrm>
                      <a:prstGeom prst="rect">
                        <a:avLst/>
                      </a:prstGeom>
                      <a:noFill/>
                      <a:ln w="38100">
                        <a:noFill/>
                        <a:miter/>
                      </a:ln>
                    </p:spPr>
                  </p:pic>
                </p:oleObj>
              </mc:Fallback>
            </mc:AlternateContent>
          </a:graphicData>
        </a:graphic>
      </p:graphicFrame>
      <p:graphicFrame>
        <p:nvGraphicFramePr>
          <p:cNvPr id="420879" name="Object 15"/>
          <p:cNvGraphicFramePr/>
          <p:nvPr/>
        </p:nvGraphicFramePr>
        <p:xfrm>
          <a:off x="4800600" y="3962400"/>
          <a:ext cx="758825" cy="798513"/>
        </p:xfrm>
        <a:graphic>
          <a:graphicData uri="http://schemas.openxmlformats.org/presentationml/2006/ole">
            <mc:AlternateContent xmlns:mc="http://schemas.openxmlformats.org/markup-compatibility/2006">
              <mc:Choice xmlns:v="urn:schemas-microsoft-com:vml" Requires="v">
                <p:oleObj spid="_x0000_s3134" name="" r:id="rId18" imgW="457200" imgH="393700" progId="Equation.3">
                  <p:embed/>
                </p:oleObj>
              </mc:Choice>
              <mc:Fallback>
                <p:oleObj name="" r:id="rId18" imgW="457200" imgH="393700" progId="Equation.3">
                  <p:embed/>
                  <p:pic>
                    <p:nvPicPr>
                      <p:cNvPr id="0" name="图片 3133"/>
                      <p:cNvPicPr/>
                      <p:nvPr/>
                    </p:nvPicPr>
                    <p:blipFill>
                      <a:blip r:embed="rId19"/>
                      <a:stretch>
                        <a:fillRect/>
                      </a:stretch>
                    </p:blipFill>
                    <p:spPr>
                      <a:xfrm>
                        <a:off x="4800600" y="3962400"/>
                        <a:ext cx="758825" cy="798513"/>
                      </a:xfrm>
                      <a:prstGeom prst="rect">
                        <a:avLst/>
                      </a:prstGeom>
                      <a:noFill/>
                      <a:ln w="38100">
                        <a:noFill/>
                        <a:miter/>
                      </a:ln>
                    </p:spPr>
                  </p:pic>
                </p:oleObj>
              </mc:Fallback>
            </mc:AlternateContent>
          </a:graphicData>
        </a:graphic>
      </p:graphicFrame>
      <p:graphicFrame>
        <p:nvGraphicFramePr>
          <p:cNvPr id="420878" name="Object 14"/>
          <p:cNvGraphicFramePr/>
          <p:nvPr/>
        </p:nvGraphicFramePr>
        <p:xfrm>
          <a:off x="5638800" y="4191000"/>
          <a:ext cx="712788" cy="371475"/>
        </p:xfrm>
        <a:graphic>
          <a:graphicData uri="http://schemas.openxmlformats.org/presentationml/2006/ole">
            <mc:AlternateContent xmlns:mc="http://schemas.openxmlformats.org/markup-compatibility/2006">
              <mc:Choice xmlns:v="urn:schemas-microsoft-com:vml" Requires="v">
                <p:oleObj spid="_x0000_s3135" name="" r:id="rId20" imgW="431165" imgH="177800" progId="Equation.3">
                  <p:embed/>
                </p:oleObj>
              </mc:Choice>
              <mc:Fallback>
                <p:oleObj name="" r:id="rId20" imgW="431165" imgH="177800" progId="Equation.3">
                  <p:embed/>
                  <p:pic>
                    <p:nvPicPr>
                      <p:cNvPr id="0" name="图片 3134"/>
                      <p:cNvPicPr/>
                      <p:nvPr/>
                    </p:nvPicPr>
                    <p:blipFill>
                      <a:blip r:embed="rId21"/>
                      <a:stretch>
                        <a:fillRect/>
                      </a:stretch>
                    </p:blipFill>
                    <p:spPr>
                      <a:xfrm>
                        <a:off x="5638800" y="4191000"/>
                        <a:ext cx="712788" cy="371475"/>
                      </a:xfrm>
                      <a:prstGeom prst="rect">
                        <a:avLst/>
                      </a:prstGeom>
                      <a:noFill/>
                      <a:ln w="38100">
                        <a:noFill/>
                        <a:miter/>
                      </a:ln>
                    </p:spPr>
                  </p:pic>
                </p:oleObj>
              </mc:Fallback>
            </mc:AlternateContent>
          </a:graphicData>
        </a:graphic>
      </p:graphicFrame>
      <p:sp>
        <p:nvSpPr>
          <p:cNvPr id="420886" name="Text Box 22"/>
          <p:cNvSpPr txBox="1"/>
          <p:nvPr>
            <p:custDataLst>
              <p:tags r:id="rId22"/>
            </p:custDataLst>
          </p:nvPr>
        </p:nvSpPr>
        <p:spPr>
          <a:xfrm>
            <a:off x="609600" y="5029200"/>
            <a:ext cx="2438400" cy="49212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en-US" sz="2600" b="1" dirty="0">
                <a:solidFill>
                  <a:srgbClr val="000000"/>
                </a:solidFill>
                <a:latin typeface="微软雅黑" panose="020B0503020204020204" pitchFamily="34" charset="-122"/>
              </a:rPr>
              <a:t>综合可信度： </a:t>
            </a:r>
            <a:endParaRPr lang="en-US" altLang="en-US" sz="2600" b="1" dirty="0">
              <a:solidFill>
                <a:srgbClr val="000000"/>
              </a:solidFill>
              <a:latin typeface="微软雅黑" panose="020B0503020204020204" pitchFamily="34" charset="-122"/>
            </a:endParaRPr>
          </a:p>
        </p:txBody>
      </p:sp>
      <p:graphicFrame>
        <p:nvGraphicFramePr>
          <p:cNvPr id="420887" name="Object 23"/>
          <p:cNvGraphicFramePr/>
          <p:nvPr/>
        </p:nvGraphicFramePr>
        <p:xfrm>
          <a:off x="2590800" y="5072063"/>
          <a:ext cx="1752600" cy="490537"/>
        </p:xfrm>
        <a:graphic>
          <a:graphicData uri="http://schemas.openxmlformats.org/presentationml/2006/ole">
            <mc:AlternateContent xmlns:mc="http://schemas.openxmlformats.org/markup-compatibility/2006">
              <mc:Choice xmlns:v="urn:schemas-microsoft-com:vml" Requires="v">
                <p:oleObj spid="_x0000_s3136" name="" r:id="rId23" imgW="697865" imgH="165100" progId="Equation.DSMT4">
                  <p:embed/>
                </p:oleObj>
              </mc:Choice>
              <mc:Fallback>
                <p:oleObj name="" r:id="rId23" imgW="697865" imgH="165100" progId="Equation.DSMT4">
                  <p:embed/>
                  <p:pic>
                    <p:nvPicPr>
                      <p:cNvPr id="0" name="图片 3135"/>
                      <p:cNvPicPr/>
                      <p:nvPr/>
                    </p:nvPicPr>
                    <p:blipFill>
                      <a:blip r:embed="rId24"/>
                      <a:stretch>
                        <a:fillRect/>
                      </a:stretch>
                    </p:blipFill>
                    <p:spPr>
                      <a:xfrm>
                        <a:off x="2590800" y="5072063"/>
                        <a:ext cx="1752600" cy="490537"/>
                      </a:xfrm>
                      <a:prstGeom prst="rect">
                        <a:avLst/>
                      </a:prstGeom>
                      <a:noFill/>
                      <a:ln w="38100">
                        <a:noFill/>
                        <a:miter/>
                      </a:ln>
                    </p:spPr>
                  </p:pic>
                </p:oleObj>
              </mc:Fallback>
            </mc:AlternateContent>
          </a:graphicData>
        </a:graphic>
      </p:graphicFrame>
      <p:sp>
        <p:nvSpPr>
          <p:cNvPr id="42000" name="Rectangle 27"/>
          <p:cNvSpPr/>
          <p:nvPr>
            <p:custDataLst>
              <p:tags r:id="rId25"/>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4.2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可信度方法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0884"/>
                                        </p:tgtEl>
                                        <p:attrNameLst>
                                          <p:attrName>style.visibility</p:attrName>
                                        </p:attrNameLst>
                                      </p:cBhvr>
                                      <p:to>
                                        <p:strVal val="visible"/>
                                      </p:to>
                                    </p:set>
                                    <p:anim calcmode="lin" valueType="num">
                                      <p:cBhvr>
                                        <p:cTn id="7" dur="500" fill="hold"/>
                                        <p:tgtEl>
                                          <p:spTgt spid="420884"/>
                                        </p:tgtEl>
                                        <p:attrNameLst>
                                          <p:attrName>ppt_x</p:attrName>
                                        </p:attrNameLst>
                                      </p:cBhvr>
                                      <p:tavLst>
                                        <p:tav tm="0">
                                          <p:val>
                                            <p:strVal val="0-#ppt_w/2"/>
                                          </p:val>
                                        </p:tav>
                                        <p:tav tm="100000">
                                          <p:val>
                                            <p:strVal val="#ppt_x"/>
                                          </p:val>
                                        </p:tav>
                                      </p:tavLst>
                                    </p:anim>
                                    <p:anim calcmode="lin" valueType="num">
                                      <p:cBhvr>
                                        <p:cTn id="8" dur="500" fill="hold"/>
                                        <p:tgtEl>
                                          <p:spTgt spid="4208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20883"/>
                                        </p:tgtEl>
                                        <p:attrNameLst>
                                          <p:attrName>style.visibility</p:attrName>
                                        </p:attrNameLst>
                                      </p:cBhvr>
                                      <p:to>
                                        <p:strVal val="visible"/>
                                      </p:to>
                                    </p:set>
                                    <p:anim calcmode="lin" valueType="num">
                                      <p:cBhvr>
                                        <p:cTn id="12" dur="500" fill="hold"/>
                                        <p:tgtEl>
                                          <p:spTgt spid="420883"/>
                                        </p:tgtEl>
                                        <p:attrNameLst>
                                          <p:attrName>ppt_x</p:attrName>
                                        </p:attrNameLst>
                                      </p:cBhvr>
                                      <p:tavLst>
                                        <p:tav tm="0">
                                          <p:val>
                                            <p:strVal val="0-#ppt_w/2"/>
                                          </p:val>
                                        </p:tav>
                                        <p:tav tm="100000">
                                          <p:val>
                                            <p:strVal val="#ppt_x"/>
                                          </p:val>
                                        </p:tav>
                                      </p:tavLst>
                                    </p:anim>
                                    <p:anim calcmode="lin" valueType="num">
                                      <p:cBhvr>
                                        <p:cTn id="13" dur="500" fill="hold"/>
                                        <p:tgtEl>
                                          <p:spTgt spid="42088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20882"/>
                                        </p:tgtEl>
                                        <p:attrNameLst>
                                          <p:attrName>style.visibility</p:attrName>
                                        </p:attrNameLst>
                                      </p:cBhvr>
                                      <p:to>
                                        <p:strVal val="visible"/>
                                      </p:to>
                                    </p:set>
                                    <p:anim calcmode="lin" valueType="num">
                                      <p:cBhvr>
                                        <p:cTn id="17" dur="500" fill="hold"/>
                                        <p:tgtEl>
                                          <p:spTgt spid="420882"/>
                                        </p:tgtEl>
                                        <p:attrNameLst>
                                          <p:attrName>ppt_x</p:attrName>
                                        </p:attrNameLst>
                                      </p:cBhvr>
                                      <p:tavLst>
                                        <p:tav tm="0">
                                          <p:val>
                                            <p:strVal val="1+#ppt_w/2"/>
                                          </p:val>
                                        </p:tav>
                                        <p:tav tm="100000">
                                          <p:val>
                                            <p:strVal val="#ppt_x"/>
                                          </p:val>
                                        </p:tav>
                                      </p:tavLst>
                                    </p:anim>
                                    <p:anim calcmode="lin" valueType="num">
                                      <p:cBhvr>
                                        <p:cTn id="18" dur="500" fill="hold"/>
                                        <p:tgtEl>
                                          <p:spTgt spid="4208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20881"/>
                                        </p:tgtEl>
                                        <p:attrNameLst>
                                          <p:attrName>style.visibility</p:attrName>
                                        </p:attrNameLst>
                                      </p:cBhvr>
                                      <p:to>
                                        <p:strVal val="visible"/>
                                      </p:to>
                                    </p:set>
                                    <p:anim calcmode="lin" valueType="num">
                                      <p:cBhvr>
                                        <p:cTn id="23" dur="500" fill="hold"/>
                                        <p:tgtEl>
                                          <p:spTgt spid="420881"/>
                                        </p:tgtEl>
                                        <p:attrNameLst>
                                          <p:attrName>ppt_x</p:attrName>
                                        </p:attrNameLst>
                                      </p:cBhvr>
                                      <p:tavLst>
                                        <p:tav tm="0">
                                          <p:val>
                                            <p:strVal val="0-#ppt_w/2"/>
                                          </p:val>
                                        </p:tav>
                                        <p:tav tm="100000">
                                          <p:val>
                                            <p:strVal val="#ppt_x"/>
                                          </p:val>
                                        </p:tav>
                                      </p:tavLst>
                                    </p:anim>
                                    <p:anim calcmode="lin" valueType="num">
                                      <p:cBhvr>
                                        <p:cTn id="24" dur="500" fill="hold"/>
                                        <p:tgtEl>
                                          <p:spTgt spid="42088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20880"/>
                                        </p:tgtEl>
                                        <p:attrNameLst>
                                          <p:attrName>style.visibility</p:attrName>
                                        </p:attrNameLst>
                                      </p:cBhvr>
                                      <p:to>
                                        <p:strVal val="visible"/>
                                      </p:to>
                                    </p:set>
                                    <p:anim calcmode="lin" valueType="num">
                                      <p:cBhvr>
                                        <p:cTn id="28" dur="500" fill="hold"/>
                                        <p:tgtEl>
                                          <p:spTgt spid="420880"/>
                                        </p:tgtEl>
                                        <p:attrNameLst>
                                          <p:attrName>ppt_x</p:attrName>
                                        </p:attrNameLst>
                                      </p:cBhvr>
                                      <p:tavLst>
                                        <p:tav tm="0">
                                          <p:val>
                                            <p:strVal val="0-#ppt_w/2"/>
                                          </p:val>
                                        </p:tav>
                                        <p:tav tm="100000">
                                          <p:val>
                                            <p:strVal val="#ppt_x"/>
                                          </p:val>
                                        </p:tav>
                                      </p:tavLst>
                                    </p:anim>
                                    <p:anim calcmode="lin" valueType="num">
                                      <p:cBhvr>
                                        <p:cTn id="29" dur="500" fill="hold"/>
                                        <p:tgtEl>
                                          <p:spTgt spid="42088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420879"/>
                                        </p:tgtEl>
                                        <p:attrNameLst>
                                          <p:attrName>style.visibility</p:attrName>
                                        </p:attrNameLst>
                                      </p:cBhvr>
                                      <p:to>
                                        <p:strVal val="visible"/>
                                      </p:to>
                                    </p:set>
                                    <p:anim calcmode="lin" valueType="num">
                                      <p:cBhvr>
                                        <p:cTn id="33" dur="500" fill="hold"/>
                                        <p:tgtEl>
                                          <p:spTgt spid="420879"/>
                                        </p:tgtEl>
                                        <p:attrNameLst>
                                          <p:attrName>ppt_x</p:attrName>
                                        </p:attrNameLst>
                                      </p:cBhvr>
                                      <p:tavLst>
                                        <p:tav tm="0">
                                          <p:val>
                                            <p:strVal val="1+#ppt_w/2"/>
                                          </p:val>
                                        </p:tav>
                                        <p:tav tm="100000">
                                          <p:val>
                                            <p:strVal val="#ppt_x"/>
                                          </p:val>
                                        </p:tav>
                                      </p:tavLst>
                                    </p:anim>
                                    <p:anim calcmode="lin" valueType="num">
                                      <p:cBhvr>
                                        <p:cTn id="34" dur="500" fill="hold"/>
                                        <p:tgtEl>
                                          <p:spTgt spid="420879"/>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420878"/>
                                        </p:tgtEl>
                                        <p:attrNameLst>
                                          <p:attrName>style.visibility</p:attrName>
                                        </p:attrNameLst>
                                      </p:cBhvr>
                                      <p:to>
                                        <p:strVal val="visible"/>
                                      </p:to>
                                    </p:set>
                                    <p:anim calcmode="lin" valueType="num">
                                      <p:cBhvr>
                                        <p:cTn id="38" dur="500" fill="hold"/>
                                        <p:tgtEl>
                                          <p:spTgt spid="420878"/>
                                        </p:tgtEl>
                                        <p:attrNameLst>
                                          <p:attrName>ppt_x</p:attrName>
                                        </p:attrNameLst>
                                      </p:cBhvr>
                                      <p:tavLst>
                                        <p:tav tm="0">
                                          <p:val>
                                            <p:strVal val="1+#ppt_w/2"/>
                                          </p:val>
                                        </p:tav>
                                        <p:tav tm="100000">
                                          <p:val>
                                            <p:strVal val="#ppt_x"/>
                                          </p:val>
                                        </p:tav>
                                      </p:tavLst>
                                    </p:anim>
                                    <p:anim calcmode="lin" valueType="num">
                                      <p:cBhvr>
                                        <p:cTn id="39" dur="500" fill="hold"/>
                                        <p:tgtEl>
                                          <p:spTgt spid="42087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420886"/>
                                        </p:tgtEl>
                                        <p:attrNameLst>
                                          <p:attrName>style.visibility</p:attrName>
                                        </p:attrNameLst>
                                      </p:cBhvr>
                                      <p:to>
                                        <p:strVal val="visible"/>
                                      </p:to>
                                    </p:set>
                                    <p:anim calcmode="lin" valueType="num">
                                      <p:cBhvr>
                                        <p:cTn id="44" dur="500" fill="hold"/>
                                        <p:tgtEl>
                                          <p:spTgt spid="420886"/>
                                        </p:tgtEl>
                                        <p:attrNameLst>
                                          <p:attrName>ppt_x</p:attrName>
                                        </p:attrNameLst>
                                      </p:cBhvr>
                                      <p:tavLst>
                                        <p:tav tm="0">
                                          <p:val>
                                            <p:strVal val="0-#ppt_w/2"/>
                                          </p:val>
                                        </p:tav>
                                        <p:tav tm="100000">
                                          <p:val>
                                            <p:strVal val="#ppt_x"/>
                                          </p:val>
                                        </p:tav>
                                      </p:tavLst>
                                    </p:anim>
                                    <p:anim calcmode="lin" valueType="num">
                                      <p:cBhvr>
                                        <p:cTn id="45" dur="500" fill="hold"/>
                                        <p:tgtEl>
                                          <p:spTgt spid="420886"/>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nodeType="afterEffect">
                                  <p:stCondLst>
                                    <p:cond delay="0"/>
                                  </p:stCondLst>
                                  <p:childTnLst>
                                    <p:set>
                                      <p:cBhvr>
                                        <p:cTn id="48" dur="1" fill="hold">
                                          <p:stCondLst>
                                            <p:cond delay="0"/>
                                          </p:stCondLst>
                                        </p:cTn>
                                        <p:tgtEl>
                                          <p:spTgt spid="420887"/>
                                        </p:tgtEl>
                                        <p:attrNameLst>
                                          <p:attrName>style.visibility</p:attrName>
                                        </p:attrNameLst>
                                      </p:cBhvr>
                                      <p:to>
                                        <p:strVal val="visible"/>
                                      </p:to>
                                    </p:set>
                                    <p:anim calcmode="lin" valueType="num">
                                      <p:cBhvr>
                                        <p:cTn id="49" dur="500" fill="hold"/>
                                        <p:tgtEl>
                                          <p:spTgt spid="420887"/>
                                        </p:tgtEl>
                                        <p:attrNameLst>
                                          <p:attrName>ppt_x</p:attrName>
                                        </p:attrNameLst>
                                      </p:cBhvr>
                                      <p:tavLst>
                                        <p:tav tm="0">
                                          <p:val>
                                            <p:strVal val="1+#ppt_w/2"/>
                                          </p:val>
                                        </p:tav>
                                        <p:tav tm="100000">
                                          <p:val>
                                            <p:strVal val="#ppt_x"/>
                                          </p:val>
                                        </p:tav>
                                      </p:tavLst>
                                    </p:anim>
                                    <p:anim calcmode="lin" valueType="num">
                                      <p:cBhvr>
                                        <p:cTn id="50" dur="500" fill="hold"/>
                                        <p:tgtEl>
                                          <p:spTgt spid="420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397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397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397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397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83974" name="Rectangle 3"/>
          <p:cNvSpPr>
            <a:spLocks noGrp="1" noChangeArrowheads="1"/>
          </p:cNvSpPr>
          <p:nvPr>
            <p:ph idx="9"/>
            <p:custDataLst>
              <p:tags r:id="rId5"/>
            </p:custDataLst>
          </p:nvPr>
        </p:nvSpPr>
        <p:spPr>
          <a:xfrm>
            <a:off x="468313" y="908050"/>
            <a:ext cx="8424863"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4.1  </a:t>
            </a:r>
            <a:r>
              <a:rPr kumimoji="0" lang="en-US" altLang="zh-CN" sz="3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不确定性推理的基本概念</a:t>
            </a: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4.2  </a:t>
            </a:r>
            <a:r>
              <a:rPr kumimoji="0" lang="en-US" altLang="zh-CN" sz="3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可信度方法</a:t>
            </a:r>
            <a:endPar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  </a:t>
            </a:r>
            <a:r>
              <a:rPr kumimoji="0" lang="en-US" altLang="zh-CN" sz="3000" b="1" i="0" u="none" strike="noStrike" kern="1200" cap="none" spc="150" normalizeH="0" baseline="0" noProof="0" dirty="0" err="1"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证据理论</a:t>
            </a:r>
            <a:endParaRPr kumimoji="0" lang="en-US" altLang="zh-CN" sz="3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  </a:t>
            </a:r>
            <a:r>
              <a:rPr kumimoji="0" lang="en-US" altLang="zh-CN" sz="3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模糊推理方法</a:t>
            </a: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499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499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499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88098" name="Rectangle 2"/>
          <p:cNvSpPr>
            <a:spLocks noGrp="1" noChangeArrowheads="1"/>
          </p:cNvSpPr>
          <p:nvPr>
            <p:ph idx="9"/>
            <p:custDataLst>
              <p:tags r:id="rId5"/>
            </p:custDataLst>
          </p:nvPr>
        </p:nvSpPr>
        <p:spPr>
          <a:xfrm>
            <a:off x="395288" y="1123950"/>
            <a:ext cx="8353425" cy="5400675"/>
          </a:xfrm>
        </p:spPr>
        <p:txBody>
          <a:bodyPr wrap="square" lIns="91440" tIns="45720" rIns="91440" bIns="45720" numCol="1" anchor="t" anchorCtr="0" compatLnSpc="1"/>
          <a:lstStyle/>
          <a:p>
            <a:pPr marL="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Blip>
                <a:blip r:embed="rId6"/>
              </a:buBlip>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证据理论(theory of evidence)：又称D－S理论，是德普斯特（A. P. Dempster）首先提出，沙佛（G.  Shafer）进一步发展起来的一种处理不确定性的理论。</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Blip>
                <a:blip r:embed="rId6"/>
              </a:buBlip>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1981年巴纳特（J. A. Barnett）把该理论引入专家系统中，同年卡威（J. Garvey）等人用它实现了不确定性推理。</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Blip>
                <a:blip r:embed="rId6"/>
              </a:buBlip>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目前，在证据理论的基础上已经发展了多种不确定性推理模型。</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4998" name="Rectangle 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 证据理论</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098">
                                            <p:txEl>
                                              <p:charRg st="0" end="95"/>
                                            </p:txEl>
                                          </p:spTgt>
                                        </p:tgtEl>
                                        <p:attrNameLst>
                                          <p:attrName>style.visibility</p:attrName>
                                        </p:attrNameLst>
                                      </p:cBhvr>
                                      <p:to>
                                        <p:strVal val="visible"/>
                                      </p:to>
                                    </p:set>
                                    <p:anim calcmode="lin" valueType="num">
                                      <p:cBhvr>
                                        <p:cTn id="7" dur="500" fill="hold"/>
                                        <p:tgtEl>
                                          <p:spTgt spid="388098">
                                            <p:txEl>
                                              <p:charRg st="0" end="95"/>
                                            </p:txEl>
                                          </p:spTgt>
                                        </p:tgtEl>
                                        <p:attrNameLst>
                                          <p:attrName>ppt_x</p:attrName>
                                        </p:attrNameLst>
                                      </p:cBhvr>
                                      <p:tavLst>
                                        <p:tav tm="0">
                                          <p:val>
                                            <p:strVal val="0-#ppt_w/2"/>
                                          </p:val>
                                        </p:tav>
                                        <p:tav tm="100000">
                                          <p:val>
                                            <p:strVal val="#ppt_x"/>
                                          </p:val>
                                        </p:tav>
                                      </p:tavLst>
                                    </p:anim>
                                    <p:anim calcmode="lin" valueType="num">
                                      <p:cBhvr>
                                        <p:cTn id="8" dur="500" fill="hold"/>
                                        <p:tgtEl>
                                          <p:spTgt spid="388098">
                                            <p:txEl>
                                              <p:charRg st="0" end="95"/>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88098">
                                            <p:txEl>
                                              <p:charRg st="95" end="161"/>
                                            </p:txEl>
                                          </p:spTgt>
                                        </p:tgtEl>
                                        <p:attrNameLst>
                                          <p:attrName>style.visibility</p:attrName>
                                        </p:attrNameLst>
                                      </p:cBhvr>
                                      <p:to>
                                        <p:strVal val="visible"/>
                                      </p:to>
                                    </p:set>
                                    <p:anim calcmode="lin" valueType="num">
                                      <p:cBhvr>
                                        <p:cTn id="12" dur="500" fill="hold"/>
                                        <p:tgtEl>
                                          <p:spTgt spid="388098">
                                            <p:txEl>
                                              <p:charRg st="95" end="161"/>
                                            </p:txEl>
                                          </p:spTgt>
                                        </p:tgtEl>
                                        <p:attrNameLst>
                                          <p:attrName>ppt_x</p:attrName>
                                        </p:attrNameLst>
                                      </p:cBhvr>
                                      <p:tavLst>
                                        <p:tav tm="0">
                                          <p:val>
                                            <p:strVal val="0-#ppt_w/2"/>
                                          </p:val>
                                        </p:tav>
                                        <p:tav tm="100000">
                                          <p:val>
                                            <p:strVal val="#ppt_x"/>
                                          </p:val>
                                        </p:tav>
                                      </p:tavLst>
                                    </p:anim>
                                    <p:anim calcmode="lin" valueType="num">
                                      <p:cBhvr>
                                        <p:cTn id="13" dur="500" fill="hold"/>
                                        <p:tgtEl>
                                          <p:spTgt spid="388098">
                                            <p:txEl>
                                              <p:charRg st="95" end="16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8098">
                                            <p:txEl>
                                              <p:charRg st="161" end="191"/>
                                            </p:txEl>
                                          </p:spTgt>
                                        </p:tgtEl>
                                        <p:attrNameLst>
                                          <p:attrName>style.visibility</p:attrName>
                                        </p:attrNameLst>
                                      </p:cBhvr>
                                      <p:to>
                                        <p:strVal val="visible"/>
                                      </p:to>
                                    </p:set>
                                    <p:anim calcmode="lin" valueType="num">
                                      <p:cBhvr>
                                        <p:cTn id="17" dur="500" fill="hold"/>
                                        <p:tgtEl>
                                          <p:spTgt spid="388098">
                                            <p:txEl>
                                              <p:charRg st="161" end="191"/>
                                            </p:txEl>
                                          </p:spTgt>
                                        </p:tgtEl>
                                        <p:attrNameLst>
                                          <p:attrName>ppt_x</p:attrName>
                                        </p:attrNameLst>
                                      </p:cBhvr>
                                      <p:tavLst>
                                        <p:tav tm="0">
                                          <p:val>
                                            <p:strVal val="0-#ppt_w/2"/>
                                          </p:val>
                                        </p:tav>
                                        <p:tav tm="100000">
                                          <p:val>
                                            <p:strVal val="#ppt_x"/>
                                          </p:val>
                                        </p:tav>
                                      </p:tavLst>
                                    </p:anim>
                                    <p:anim calcmode="lin" valueType="num">
                                      <p:cBhvr>
                                        <p:cTn id="18" dur="500" fill="hold"/>
                                        <p:tgtEl>
                                          <p:spTgt spid="388098">
                                            <p:txEl>
                                              <p:charRg st="161" end="1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dvAuto="100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601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601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602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602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 证据理论 </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62499" name="Rectangle 3"/>
          <p:cNvSpPr>
            <a:spLocks noGrp="1" noChangeArrowheads="1"/>
          </p:cNvSpPr>
          <p:nvPr>
            <p:ph idx="9"/>
            <p:custDataLst>
              <p:tags r:id="rId5"/>
            </p:custDataLst>
          </p:nvPr>
        </p:nvSpPr>
        <p:spPr>
          <a:xfrm>
            <a:off x="395288" y="981075"/>
            <a:ext cx="8424863"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4.3.1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概率分配函数</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信任函数</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4.3.3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似然函数</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4.3.4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概率分配函数的正交和（证据的组合</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4.3.5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基于证据理论的不确定性推理</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2499">
                                            <p:txEl>
                                              <p:charRg st="0" end="15"/>
                                            </p:txEl>
                                          </p:spTgt>
                                        </p:tgtEl>
                                        <p:attrNameLst>
                                          <p:attrName>style.visibility</p:attrName>
                                        </p:attrNameLst>
                                      </p:cBhvr>
                                      <p:to>
                                        <p:strVal val="visible"/>
                                      </p:to>
                                    </p:set>
                                    <p:anim calcmode="lin" valueType="num">
                                      <p:cBhvr>
                                        <p:cTn id="7" dur="500" fill="hold"/>
                                        <p:tgtEl>
                                          <p:spTgt spid="362499">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362499">
                                            <p:txEl>
                                              <p:charRg st="0" end="15"/>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2499">
                                            <p:txEl>
                                              <p:charRg st="15" end="28"/>
                                            </p:txEl>
                                          </p:spTgt>
                                        </p:tgtEl>
                                        <p:attrNameLst>
                                          <p:attrName>style.visibility</p:attrName>
                                        </p:attrNameLst>
                                      </p:cBhvr>
                                      <p:to>
                                        <p:strVal val="visible"/>
                                      </p:to>
                                    </p:set>
                                    <p:anim calcmode="lin" valueType="num">
                                      <p:cBhvr>
                                        <p:cTn id="12" dur="500" fill="hold"/>
                                        <p:tgtEl>
                                          <p:spTgt spid="362499">
                                            <p:txEl>
                                              <p:charRg st="15" end="28"/>
                                            </p:txEl>
                                          </p:spTgt>
                                        </p:tgtEl>
                                        <p:attrNameLst>
                                          <p:attrName>ppt_x</p:attrName>
                                        </p:attrNameLst>
                                      </p:cBhvr>
                                      <p:tavLst>
                                        <p:tav tm="0">
                                          <p:val>
                                            <p:strVal val="0-#ppt_w/2"/>
                                          </p:val>
                                        </p:tav>
                                        <p:tav tm="100000">
                                          <p:val>
                                            <p:strVal val="#ppt_x"/>
                                          </p:val>
                                        </p:tav>
                                      </p:tavLst>
                                    </p:anim>
                                    <p:anim calcmode="lin" valueType="num">
                                      <p:cBhvr>
                                        <p:cTn id="13" dur="500" fill="hold"/>
                                        <p:tgtEl>
                                          <p:spTgt spid="362499">
                                            <p:txEl>
                                              <p:charRg st="15" end="28"/>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2499">
                                            <p:txEl>
                                              <p:charRg st="28" end="41"/>
                                            </p:txEl>
                                          </p:spTgt>
                                        </p:tgtEl>
                                        <p:attrNameLst>
                                          <p:attrName>style.visibility</p:attrName>
                                        </p:attrNameLst>
                                      </p:cBhvr>
                                      <p:to>
                                        <p:strVal val="visible"/>
                                      </p:to>
                                    </p:set>
                                    <p:anim calcmode="lin" valueType="num">
                                      <p:cBhvr>
                                        <p:cTn id="17" dur="500" fill="hold"/>
                                        <p:tgtEl>
                                          <p:spTgt spid="362499">
                                            <p:txEl>
                                              <p:charRg st="28" end="41"/>
                                            </p:txEl>
                                          </p:spTgt>
                                        </p:tgtEl>
                                        <p:attrNameLst>
                                          <p:attrName>ppt_x</p:attrName>
                                        </p:attrNameLst>
                                      </p:cBhvr>
                                      <p:tavLst>
                                        <p:tav tm="0">
                                          <p:val>
                                            <p:strVal val="0-#ppt_w/2"/>
                                          </p:val>
                                        </p:tav>
                                        <p:tav tm="100000">
                                          <p:val>
                                            <p:strVal val="#ppt_x"/>
                                          </p:val>
                                        </p:tav>
                                      </p:tavLst>
                                    </p:anim>
                                    <p:anim calcmode="lin" valueType="num">
                                      <p:cBhvr>
                                        <p:cTn id="18" dur="500" fill="hold"/>
                                        <p:tgtEl>
                                          <p:spTgt spid="362499">
                                            <p:txEl>
                                              <p:charRg st="28" end="4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62499">
                                            <p:txEl>
                                              <p:charRg st="41" end="66"/>
                                            </p:txEl>
                                          </p:spTgt>
                                        </p:tgtEl>
                                        <p:attrNameLst>
                                          <p:attrName>style.visibility</p:attrName>
                                        </p:attrNameLst>
                                      </p:cBhvr>
                                      <p:to>
                                        <p:strVal val="visible"/>
                                      </p:to>
                                    </p:set>
                                    <p:anim calcmode="lin" valueType="num">
                                      <p:cBhvr>
                                        <p:cTn id="22" dur="500" fill="hold"/>
                                        <p:tgtEl>
                                          <p:spTgt spid="362499">
                                            <p:txEl>
                                              <p:charRg st="41" end="66"/>
                                            </p:txEl>
                                          </p:spTgt>
                                        </p:tgtEl>
                                        <p:attrNameLst>
                                          <p:attrName>ppt_x</p:attrName>
                                        </p:attrNameLst>
                                      </p:cBhvr>
                                      <p:tavLst>
                                        <p:tav tm="0">
                                          <p:val>
                                            <p:strVal val="0-#ppt_w/2"/>
                                          </p:val>
                                        </p:tav>
                                        <p:tav tm="100000">
                                          <p:val>
                                            <p:strVal val="#ppt_x"/>
                                          </p:val>
                                        </p:tav>
                                      </p:tavLst>
                                    </p:anim>
                                    <p:anim calcmode="lin" valueType="num">
                                      <p:cBhvr>
                                        <p:cTn id="23" dur="500" fill="hold"/>
                                        <p:tgtEl>
                                          <p:spTgt spid="362499">
                                            <p:txEl>
                                              <p:charRg st="41" end="6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62499">
                                            <p:txEl>
                                              <p:charRg st="66" end="87"/>
                                            </p:txEl>
                                          </p:spTgt>
                                        </p:tgtEl>
                                        <p:attrNameLst>
                                          <p:attrName>style.visibility</p:attrName>
                                        </p:attrNameLst>
                                      </p:cBhvr>
                                      <p:to>
                                        <p:strVal val="visible"/>
                                      </p:to>
                                    </p:set>
                                    <p:anim calcmode="lin" valueType="num">
                                      <p:cBhvr>
                                        <p:cTn id="27" dur="500" fill="hold"/>
                                        <p:tgtEl>
                                          <p:spTgt spid="362499">
                                            <p:txEl>
                                              <p:charRg st="66" end="87"/>
                                            </p:txEl>
                                          </p:spTgt>
                                        </p:tgtEl>
                                        <p:attrNameLst>
                                          <p:attrName>ppt_x</p:attrName>
                                        </p:attrNameLst>
                                      </p:cBhvr>
                                      <p:tavLst>
                                        <p:tav tm="0">
                                          <p:val>
                                            <p:strVal val="0-#ppt_w/2"/>
                                          </p:val>
                                        </p:tav>
                                        <p:tav tm="100000">
                                          <p:val>
                                            <p:strVal val="#ppt_x"/>
                                          </p:val>
                                        </p:tav>
                                      </p:tavLst>
                                    </p:anim>
                                    <p:anim calcmode="lin" valueType="num">
                                      <p:cBhvr>
                                        <p:cTn id="28" dur="500" fill="hold"/>
                                        <p:tgtEl>
                                          <p:spTgt spid="362499">
                                            <p:txEl>
                                              <p:charRg st="66" end="8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advAuto="100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632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5632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56324"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7410" name="Rectangle 4"/>
          <p:cNvSpPr/>
          <p:nvPr/>
        </p:nvSpPr>
        <p:spPr>
          <a:xfrm>
            <a:off x="0" y="0"/>
            <a:ext cx="9144000" cy="765175"/>
          </a:xfrm>
          <a:prstGeom prst="rect">
            <a:avLst/>
          </a:prstGeom>
          <a:solidFill>
            <a:schemeClr val="accent1">
              <a:lumMod val="75000"/>
            </a:schemeClr>
          </a:solidFill>
          <a:ln w="9525">
            <a:solidFill>
              <a:schemeClr val="accent1"/>
            </a:solid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章  不确定性推理方法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6405" name="Rectangle 5"/>
          <p:cNvSpPr/>
          <p:nvPr>
            <p:custDataLst>
              <p:tags r:id="rId5"/>
            </p:custDataLst>
          </p:nvPr>
        </p:nvSpPr>
        <p:spPr>
          <a:xfrm>
            <a:off x="179388" y="908050"/>
            <a:ext cx="8786812" cy="5400675"/>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en-US" sz="2400" b="1" dirty="0">
                <a:solidFill>
                  <a:srgbClr val="000000"/>
                </a:solidFill>
                <a:latin typeface="微软雅黑" panose="020B0503020204020204" pitchFamily="34" charset="-122"/>
              </a:rPr>
              <a:t>现实世界中由于客观上存在的随机性、模糊性，反映到知识以及由观察所得到的证据上来，就分别形成了不确定性的知识及不确定性的证据。因而还必须对不确定性知识的表示及推理进行研究。这就是本章要讨论的不确定性推理。</a:t>
            </a:r>
            <a:endParaRPr lang="en-US" altLang="en-US" sz="2400" b="1" dirty="0">
              <a:solidFill>
                <a:srgbClr val="000000"/>
              </a:solidFill>
              <a:latin typeface="微软雅黑" panose="020B0503020204020204" pitchFamily="34" charset="-122"/>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en-US" sz="2400" b="1" dirty="0">
                <a:solidFill>
                  <a:srgbClr val="000000"/>
                </a:solidFill>
                <a:latin typeface="微软雅黑" panose="020B0503020204020204" pitchFamily="34" charset="-122"/>
              </a:rPr>
              <a:t>下面首先讨论不确定性推理中的基本问题，然后着重介绍基于概率论的有关理论发展起来的不确定性推理方法，主要介绍可信度方法、证据理论，最后介绍目前在专家系统、信息处理、自动控制等领域广泛应用的依据模糊理论发展起来的模糊推理方法。</a:t>
            </a:r>
            <a:endParaRPr lang="en-US" altLang="en-US" sz="2400" b="1" dirty="0">
              <a:solidFill>
                <a:srgbClr val="000000"/>
              </a:solidFill>
              <a:latin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6405">
                                            <p:txEl>
                                              <p:charRg st="0" end="103"/>
                                            </p:txEl>
                                          </p:spTgt>
                                        </p:tgtEl>
                                        <p:attrNameLst>
                                          <p:attrName>style.visibility</p:attrName>
                                        </p:attrNameLst>
                                      </p:cBhvr>
                                      <p:to>
                                        <p:strVal val="visible"/>
                                      </p:to>
                                    </p:set>
                                    <p:anim calcmode="lin" valueType="num">
                                      <p:cBhvr>
                                        <p:cTn id="7" dur="500" fill="hold"/>
                                        <p:tgtEl>
                                          <p:spTgt spid="486405">
                                            <p:txEl>
                                              <p:charRg st="0" end="103"/>
                                            </p:txEl>
                                          </p:spTgt>
                                        </p:tgtEl>
                                        <p:attrNameLst>
                                          <p:attrName>ppt_x</p:attrName>
                                        </p:attrNameLst>
                                      </p:cBhvr>
                                      <p:tavLst>
                                        <p:tav tm="0">
                                          <p:val>
                                            <p:strVal val="0-#ppt_w/2"/>
                                          </p:val>
                                        </p:tav>
                                        <p:tav tm="100000">
                                          <p:val>
                                            <p:strVal val="#ppt_x"/>
                                          </p:val>
                                        </p:tav>
                                      </p:tavLst>
                                    </p:anim>
                                    <p:anim calcmode="lin" valueType="num">
                                      <p:cBhvr>
                                        <p:cTn id="8" dur="500" fill="hold"/>
                                        <p:tgtEl>
                                          <p:spTgt spid="486405">
                                            <p:txEl>
                                              <p:charRg st="0" end="103"/>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6405">
                                            <p:txEl>
                                              <p:charRg st="103" end="215"/>
                                            </p:txEl>
                                          </p:spTgt>
                                        </p:tgtEl>
                                        <p:attrNameLst>
                                          <p:attrName>style.visibility</p:attrName>
                                        </p:attrNameLst>
                                      </p:cBhvr>
                                      <p:to>
                                        <p:strVal val="visible"/>
                                      </p:to>
                                    </p:set>
                                    <p:anim calcmode="lin" valueType="num">
                                      <p:cBhvr>
                                        <p:cTn id="12" dur="500" fill="hold"/>
                                        <p:tgtEl>
                                          <p:spTgt spid="486405">
                                            <p:txEl>
                                              <p:charRg st="103" end="215"/>
                                            </p:txEl>
                                          </p:spTgt>
                                        </p:tgtEl>
                                        <p:attrNameLst>
                                          <p:attrName>ppt_x</p:attrName>
                                        </p:attrNameLst>
                                      </p:cBhvr>
                                      <p:tavLst>
                                        <p:tav tm="0">
                                          <p:val>
                                            <p:strVal val="0-#ppt_w/2"/>
                                          </p:val>
                                        </p:tav>
                                        <p:tav tm="100000">
                                          <p:val>
                                            <p:strVal val="#ppt_x"/>
                                          </p:val>
                                        </p:tav>
                                      </p:tavLst>
                                    </p:anim>
                                    <p:anim calcmode="lin" valueType="num">
                                      <p:cBhvr>
                                        <p:cTn id="13" dur="500" fill="hold"/>
                                        <p:tgtEl>
                                          <p:spTgt spid="486405">
                                            <p:txEl>
                                              <p:charRg st="103" end="2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5" grpId="0" advAuto="100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806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806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806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806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4.3.1 概率分配函数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421891" name="Rectangle 3"/>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Char char="o"/>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设 D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是变量</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所有可能取值的集合，且</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D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中的元素是互斥的，在任一时刻</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都取且只能取</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D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中的某一个元素为值，则称</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D 为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的样本空间</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Char char="o"/>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在证据理论中，D</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的任何一个子集</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都对应于一个关于</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的命题，称该命题为</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的值是在</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 中”。  </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Char char="o"/>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设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所看到的颜色，D</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红，黄，蓝</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Char char="o"/>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则 A={红}：“ 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是红色</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Char char="o"/>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红，蓝</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}：“x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或者是红色，或者是蓝色</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1">
                                            <p:txEl>
                                              <p:charRg st="0" end="77"/>
                                            </p:txEl>
                                          </p:spTgt>
                                        </p:tgtEl>
                                        <p:attrNameLst>
                                          <p:attrName>style.visibility</p:attrName>
                                        </p:attrNameLst>
                                      </p:cBhvr>
                                      <p:to>
                                        <p:strVal val="visible"/>
                                      </p:to>
                                    </p:set>
                                    <p:anim calcmode="lin" valueType="num">
                                      <p:cBhvr>
                                        <p:cTn id="7" dur="500" fill="hold"/>
                                        <p:tgtEl>
                                          <p:spTgt spid="421891">
                                            <p:txEl>
                                              <p:charRg st="0" end="77"/>
                                            </p:txEl>
                                          </p:spTgt>
                                        </p:tgtEl>
                                        <p:attrNameLst>
                                          <p:attrName>ppt_x</p:attrName>
                                        </p:attrNameLst>
                                      </p:cBhvr>
                                      <p:tavLst>
                                        <p:tav tm="0">
                                          <p:val>
                                            <p:strVal val="0-#ppt_w/2"/>
                                          </p:val>
                                        </p:tav>
                                        <p:tav tm="100000">
                                          <p:val>
                                            <p:strVal val="#ppt_x"/>
                                          </p:val>
                                        </p:tav>
                                      </p:tavLst>
                                    </p:anim>
                                    <p:anim calcmode="lin" valueType="num">
                                      <p:cBhvr>
                                        <p:cTn id="8" dur="500" fill="hold"/>
                                        <p:tgtEl>
                                          <p:spTgt spid="421891">
                                            <p:txEl>
                                              <p:charRg st="0" end="7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1891">
                                            <p:txEl>
                                              <p:charRg st="77" end="134"/>
                                            </p:txEl>
                                          </p:spTgt>
                                        </p:tgtEl>
                                        <p:attrNameLst>
                                          <p:attrName>style.visibility</p:attrName>
                                        </p:attrNameLst>
                                      </p:cBhvr>
                                      <p:to>
                                        <p:strVal val="visible"/>
                                      </p:to>
                                    </p:set>
                                    <p:anim calcmode="lin" valueType="num">
                                      <p:cBhvr>
                                        <p:cTn id="13" dur="500" fill="hold"/>
                                        <p:tgtEl>
                                          <p:spTgt spid="421891">
                                            <p:txEl>
                                              <p:charRg st="77" end="134"/>
                                            </p:txEl>
                                          </p:spTgt>
                                        </p:tgtEl>
                                        <p:attrNameLst>
                                          <p:attrName>ppt_x</p:attrName>
                                        </p:attrNameLst>
                                      </p:cBhvr>
                                      <p:tavLst>
                                        <p:tav tm="0">
                                          <p:val>
                                            <p:strVal val="0-#ppt_w/2"/>
                                          </p:val>
                                        </p:tav>
                                        <p:tav tm="100000">
                                          <p:val>
                                            <p:strVal val="#ppt_x"/>
                                          </p:val>
                                        </p:tav>
                                      </p:tavLst>
                                    </p:anim>
                                    <p:anim calcmode="lin" valueType="num">
                                      <p:cBhvr>
                                        <p:cTn id="14" dur="500" fill="hold"/>
                                        <p:tgtEl>
                                          <p:spTgt spid="421891">
                                            <p:txEl>
                                              <p:charRg st="77" end="1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1891">
                                            <p:txEl>
                                              <p:charRg st="134" end="158"/>
                                            </p:txEl>
                                          </p:spTgt>
                                        </p:tgtEl>
                                        <p:attrNameLst>
                                          <p:attrName>style.visibility</p:attrName>
                                        </p:attrNameLst>
                                      </p:cBhvr>
                                      <p:to>
                                        <p:strVal val="visible"/>
                                      </p:to>
                                    </p:set>
                                    <p:anim calcmode="lin" valueType="num">
                                      <p:cBhvr>
                                        <p:cTn id="19" dur="500" fill="hold"/>
                                        <p:tgtEl>
                                          <p:spTgt spid="421891">
                                            <p:txEl>
                                              <p:charRg st="134" end="158"/>
                                            </p:txEl>
                                          </p:spTgt>
                                        </p:tgtEl>
                                        <p:attrNameLst>
                                          <p:attrName>ppt_x</p:attrName>
                                        </p:attrNameLst>
                                      </p:cBhvr>
                                      <p:tavLst>
                                        <p:tav tm="0">
                                          <p:val>
                                            <p:strVal val="0-#ppt_w/2"/>
                                          </p:val>
                                        </p:tav>
                                        <p:tav tm="100000">
                                          <p:val>
                                            <p:strVal val="#ppt_x"/>
                                          </p:val>
                                        </p:tav>
                                      </p:tavLst>
                                    </p:anim>
                                    <p:anim calcmode="lin" valueType="num">
                                      <p:cBhvr>
                                        <p:cTn id="20" dur="500" fill="hold"/>
                                        <p:tgtEl>
                                          <p:spTgt spid="421891">
                                            <p:txEl>
                                              <p:charRg st="134" end="1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1891">
                                            <p:txEl>
                                              <p:charRg st="158" end="177"/>
                                            </p:txEl>
                                          </p:spTgt>
                                        </p:tgtEl>
                                        <p:attrNameLst>
                                          <p:attrName>style.visibility</p:attrName>
                                        </p:attrNameLst>
                                      </p:cBhvr>
                                      <p:to>
                                        <p:strVal val="visible"/>
                                      </p:to>
                                    </p:set>
                                    <p:anim calcmode="lin" valueType="num">
                                      <p:cBhvr>
                                        <p:cTn id="25" dur="500" fill="hold"/>
                                        <p:tgtEl>
                                          <p:spTgt spid="421891">
                                            <p:txEl>
                                              <p:charRg st="158" end="177"/>
                                            </p:txEl>
                                          </p:spTgt>
                                        </p:tgtEl>
                                        <p:attrNameLst>
                                          <p:attrName>ppt_x</p:attrName>
                                        </p:attrNameLst>
                                      </p:cBhvr>
                                      <p:tavLst>
                                        <p:tav tm="0">
                                          <p:val>
                                            <p:strVal val="0-#ppt_w/2"/>
                                          </p:val>
                                        </p:tav>
                                        <p:tav tm="100000">
                                          <p:val>
                                            <p:strVal val="#ppt_x"/>
                                          </p:val>
                                        </p:tav>
                                      </p:tavLst>
                                    </p:anim>
                                    <p:anim calcmode="lin" valueType="num">
                                      <p:cBhvr>
                                        <p:cTn id="26" dur="500" fill="hold"/>
                                        <p:tgtEl>
                                          <p:spTgt spid="421891">
                                            <p:txEl>
                                              <p:charRg st="158" end="17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1891">
                                            <p:txEl>
                                              <p:charRg st="177" end="203"/>
                                            </p:txEl>
                                          </p:spTgt>
                                        </p:tgtEl>
                                        <p:attrNameLst>
                                          <p:attrName>style.visibility</p:attrName>
                                        </p:attrNameLst>
                                      </p:cBhvr>
                                      <p:to>
                                        <p:strVal val="visible"/>
                                      </p:to>
                                    </p:set>
                                    <p:anim calcmode="lin" valueType="num">
                                      <p:cBhvr>
                                        <p:cTn id="31" dur="500" fill="hold"/>
                                        <p:tgtEl>
                                          <p:spTgt spid="421891">
                                            <p:txEl>
                                              <p:charRg st="177" end="203"/>
                                            </p:txEl>
                                          </p:spTgt>
                                        </p:tgtEl>
                                        <p:attrNameLst>
                                          <p:attrName>ppt_x</p:attrName>
                                        </p:attrNameLst>
                                      </p:cBhvr>
                                      <p:tavLst>
                                        <p:tav tm="0">
                                          <p:val>
                                            <p:strVal val="0-#ppt_w/2"/>
                                          </p:val>
                                        </p:tav>
                                        <p:tav tm="100000">
                                          <p:val>
                                            <p:strVal val="#ppt_x"/>
                                          </p:val>
                                        </p:tav>
                                      </p:tavLst>
                                    </p:anim>
                                    <p:anim calcmode="lin" valueType="num">
                                      <p:cBhvr>
                                        <p:cTn id="32" dur="500" fill="hold"/>
                                        <p:tgtEl>
                                          <p:spTgt spid="421891">
                                            <p:txEl>
                                              <p:charRg st="177" end="2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909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8909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89092" name="灯片编号占位符 2"/>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9093"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4.3.1 概率分配函数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89094" name="Rectangle 5"/>
          <p:cNvSpPr>
            <a:spLocks noGrp="1" noChangeArrowheads="1"/>
          </p:cNvSpPr>
          <p:nvPr>
            <p:ph type="subTitle" idx="9"/>
            <p:custDataLst>
              <p:tags r:id="rId5"/>
            </p:custDataLst>
          </p:nvPr>
        </p:nvSpPr>
        <p:spPr>
          <a:xfrm>
            <a:off x="468313" y="908050"/>
            <a:ext cx="8280400" cy="1682750"/>
          </a:xfrm>
        </p:spPr>
        <p:txBody>
          <a:bodyPr wrap="square" lIns="91440" tIns="45720" rIns="91440" bIns="45720" numCol="1" anchor="t" anchorCtr="0" compatLnSpc="1"/>
          <a:lstStyle/>
          <a:p>
            <a:pPr marL="0" marR="0" lvl="0" indent="0" algn="just" defTabSz="914400" rtl="0" eaLnBrk="1" fontAlgn="base" latinLnBrk="0" hangingPunct="1">
              <a:lnSpc>
                <a:spcPct val="130000"/>
              </a:lnSpc>
              <a:spcBef>
                <a:spcPct val="0"/>
              </a:spcBef>
              <a:spcAft>
                <a:spcPts val="1000"/>
              </a:spcAft>
              <a:buClr>
                <a:schemeClr val="accent2"/>
              </a:buClr>
              <a:buSzTx/>
              <a:buFont typeface="Wingdings" panose="05000000000000000000" pitchFamily="2" charset="2"/>
              <a:buChar char="§"/>
              <a:defRPr/>
            </a:pPr>
            <a:r>
              <a:rPr kumimoji="0" lang="en-US" altLang="zh-CN" sz="2400" b="1" i="0" u="none" strike="noStrike" kern="1200" cap="none" spc="15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设D为样本空间，领域内的命题都用D的子集表示，则概率分配函数（basic probability assignment function）定义如下：</a:t>
            </a:r>
            <a:endParaRPr kumimoji="0" lang="en-US" altLang="zh-CN" sz="2400" b="1" i="0" u="none" strike="noStrike" kern="1200" cap="none" spc="15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9095" name="Rectangle 3"/>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89096" name="Rectangle 7"/>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89097" name="Rectangle 9"/>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89098" name="Rectangle 11"/>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89099" name="Rectangle 13"/>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89100" name="Rectangle 15"/>
          <p:cNvSpPr/>
          <p:nvPr>
            <p:custDataLst>
              <p:tags r:id="rId11"/>
            </p:custDataLst>
          </p:nvPr>
        </p:nvSpPr>
        <p:spPr>
          <a:xfrm>
            <a:off x="542925" y="2439988"/>
            <a:ext cx="8153400" cy="327914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400" b="1" dirty="0">
                <a:solidFill>
                  <a:srgbClr val="000000"/>
                </a:solidFill>
                <a:latin typeface="微软雅黑" panose="020B0503020204020204" pitchFamily="34" charset="-122"/>
              </a:rPr>
              <a:t>定义</a:t>
            </a:r>
            <a:r>
              <a:rPr lang="en-US" altLang="zh-CN" sz="2400" b="1" dirty="0">
                <a:solidFill>
                  <a:srgbClr val="000000"/>
                </a:solidFill>
                <a:latin typeface="微软雅黑" panose="020B0503020204020204" pitchFamily="34" charset="-122"/>
              </a:rPr>
              <a:t>4.1  </a:t>
            </a:r>
            <a:r>
              <a:rPr lang="en-US" altLang="en-US" sz="2400" b="1" dirty="0">
                <a:solidFill>
                  <a:srgbClr val="000000"/>
                </a:solidFill>
                <a:latin typeface="微软雅黑" panose="020B0503020204020204" pitchFamily="34" charset="-122"/>
              </a:rPr>
              <a:t>设函数 </a:t>
            </a:r>
            <a:r>
              <a:rPr lang="en-US" altLang="zh-CN" sz="2400" b="1" i="1" dirty="0">
                <a:solidFill>
                  <a:srgbClr val="000000"/>
                </a:solidFill>
                <a:latin typeface="微软雅黑" panose="020B0503020204020204" pitchFamily="34" charset="-122"/>
              </a:rPr>
              <a:t>M</a:t>
            </a:r>
            <a:r>
              <a:rPr lang="en-US" altLang="en-US" sz="2400" b="1" dirty="0">
                <a:solidFill>
                  <a:srgbClr val="000000"/>
                </a:solidFill>
                <a:latin typeface="微软雅黑" panose="020B0503020204020204" pitchFamily="34" charset="-122"/>
              </a:rPr>
              <a:t>：            （对任何一个属于</a:t>
            </a:r>
            <a:r>
              <a:rPr lang="en-US" altLang="zh-CN" sz="2400" b="1" i="1" dirty="0">
                <a:solidFill>
                  <a:srgbClr val="000000"/>
                </a:solidFill>
                <a:latin typeface="微软雅黑" panose="020B0503020204020204" pitchFamily="34" charset="-122"/>
              </a:rPr>
              <a:t>D</a:t>
            </a:r>
            <a:r>
              <a:rPr lang="en-US" altLang="en-US" sz="2400" b="1" i="1" dirty="0">
                <a:solidFill>
                  <a:srgbClr val="000000"/>
                </a:solidFill>
                <a:latin typeface="微软雅黑" panose="020B0503020204020204" pitchFamily="34" charset="-122"/>
              </a:rPr>
              <a:t> </a:t>
            </a:r>
            <a:r>
              <a:rPr lang="en-US" altLang="en-US" sz="2400" b="1" dirty="0">
                <a:solidFill>
                  <a:srgbClr val="000000"/>
                </a:solidFill>
                <a:latin typeface="微软雅黑" panose="020B0503020204020204" pitchFamily="34" charset="-122"/>
              </a:rPr>
              <a:t>的子集</a:t>
            </a:r>
            <a:r>
              <a:rPr lang="en-US" altLang="zh-CN" sz="2400" b="1" i="1" dirty="0">
                <a:solidFill>
                  <a:srgbClr val="000000"/>
                </a:solidFill>
                <a:latin typeface="微软雅黑" panose="020B0503020204020204" pitchFamily="34" charset="-122"/>
              </a:rPr>
              <a:t>A</a:t>
            </a:r>
            <a:r>
              <a:rPr lang="en-US" altLang="en-US" sz="2400" b="1" dirty="0">
                <a:solidFill>
                  <a:srgbClr val="000000"/>
                </a:solidFill>
                <a:latin typeface="微软雅黑" panose="020B0503020204020204" pitchFamily="34" charset="-122"/>
              </a:rPr>
              <a:t>，命它对应一个数</a:t>
            </a:r>
            <a:r>
              <a:rPr lang="en-US" altLang="zh-CN" sz="2400" b="1" i="1" dirty="0">
                <a:solidFill>
                  <a:srgbClr val="000000"/>
                </a:solidFill>
                <a:latin typeface="微软雅黑" panose="020B0503020204020204" pitchFamily="34" charset="-122"/>
              </a:rPr>
              <a:t>M</a:t>
            </a:r>
            <a:r>
              <a:rPr lang="en-US" altLang="zh-CN" sz="2400" b="1" dirty="0">
                <a:solidFill>
                  <a:srgbClr val="000000"/>
                </a:solidFill>
                <a:latin typeface="微软雅黑" panose="020B0503020204020204" pitchFamily="34" charset="-122"/>
              </a:rPr>
              <a:t>      [0</a:t>
            </a:r>
            <a:r>
              <a:rPr lang="en-US" altLang="en-US" sz="2400" b="1" dirty="0">
                <a:solidFill>
                  <a:srgbClr val="000000"/>
                </a:solidFill>
                <a:latin typeface="微软雅黑" panose="020B0503020204020204" pitchFamily="34" charset="-122"/>
              </a:rPr>
              <a:t>，</a:t>
            </a:r>
            <a:r>
              <a:rPr lang="en-US" altLang="zh-CN" sz="2400" b="1" dirty="0">
                <a:solidFill>
                  <a:srgbClr val="000000"/>
                </a:solidFill>
                <a:latin typeface="微软雅黑" panose="020B0503020204020204" pitchFamily="34" charset="-122"/>
              </a:rPr>
              <a:t>1]</a:t>
            </a:r>
            <a:r>
              <a:rPr lang="en-US" altLang="en-US" sz="2400" b="1" dirty="0">
                <a:solidFill>
                  <a:srgbClr val="000000"/>
                </a:solidFill>
                <a:latin typeface="微软雅黑" panose="020B0503020204020204" pitchFamily="34" charset="-122"/>
              </a:rPr>
              <a:t>）  且满足</a:t>
            </a:r>
            <a:endParaRPr lang="en-US" altLang="en-US" sz="2400" b="1" dirty="0">
              <a:solidFill>
                <a:srgbClr val="000000"/>
              </a:solidFill>
              <a:latin typeface="微软雅黑" panose="020B0503020204020204" pitchFamily="34" charset="-122"/>
            </a:endParaRPr>
          </a:p>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None/>
            </a:pPr>
            <a:endParaRPr lang="en-US" altLang="en-US" sz="2400" b="1" dirty="0">
              <a:solidFill>
                <a:srgbClr val="000000"/>
              </a:solidFill>
              <a:latin typeface="微软雅黑" panose="020B0503020204020204" pitchFamily="34" charset="-122"/>
            </a:endParaRPr>
          </a:p>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None/>
            </a:pPr>
            <a:endParaRPr lang="en-US" altLang="en-US" sz="2400" b="1" dirty="0">
              <a:solidFill>
                <a:srgbClr val="000000"/>
              </a:solidFill>
              <a:latin typeface="微软雅黑" panose="020B0503020204020204" pitchFamily="34" charset="-122"/>
            </a:endParaRPr>
          </a:p>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000" b="1" dirty="0">
                <a:solidFill>
                  <a:srgbClr val="000000"/>
                </a:solidFill>
                <a:latin typeface="微软雅黑" panose="020B0503020204020204" pitchFamily="34" charset="-122"/>
              </a:rPr>
              <a:t>则</a:t>
            </a:r>
            <a:r>
              <a:rPr lang="en-US" altLang="zh-CN" sz="2000" b="1" i="1" dirty="0">
                <a:solidFill>
                  <a:srgbClr val="000000"/>
                </a:solidFill>
                <a:latin typeface="微软雅黑" panose="020B0503020204020204" pitchFamily="34" charset="-122"/>
              </a:rPr>
              <a:t>M </a:t>
            </a:r>
            <a:r>
              <a:rPr lang="en-US" altLang="zh-CN" sz="2000" b="1"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上的基本概率分配函数，</a:t>
            </a:r>
            <a:endParaRPr lang="en-US" altLang="en-US" sz="2000" b="1" dirty="0">
              <a:solidFill>
                <a:srgbClr val="000000"/>
              </a:solidFill>
              <a:latin typeface="微软雅黑" panose="020B0503020204020204" pitchFamily="34" charset="-122"/>
            </a:endParaRPr>
          </a:p>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i="1" dirty="0">
                <a:solidFill>
                  <a:srgbClr val="000000"/>
                </a:solidFill>
                <a:latin typeface="微软雅黑" panose="020B0503020204020204" pitchFamily="34" charset="-122"/>
              </a:rPr>
              <a:t>A</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 </a:t>
            </a:r>
            <a:r>
              <a:rPr lang="en-US" altLang="zh-CN" sz="2000" b="1" i="1" dirty="0">
                <a:solidFill>
                  <a:srgbClr val="000000"/>
                </a:solidFill>
                <a:latin typeface="微软雅黑" panose="020B0503020204020204" pitchFamily="34" charset="-122"/>
              </a:rPr>
              <a:t>A</a:t>
            </a:r>
            <a:r>
              <a:rPr lang="en-US" altLang="en-US" sz="2000" b="1" dirty="0">
                <a:solidFill>
                  <a:srgbClr val="000000"/>
                </a:solidFill>
                <a:latin typeface="微软雅黑" panose="020B0503020204020204" pitchFamily="34" charset="-122"/>
              </a:rPr>
              <a:t>的基本概率数。</a:t>
            </a:r>
            <a:endParaRPr lang="en-US" altLang="en-US" sz="2000" b="1" dirty="0">
              <a:solidFill>
                <a:srgbClr val="000000"/>
              </a:solidFill>
              <a:latin typeface="微软雅黑" panose="020B0503020204020204" pitchFamily="34" charset="-122"/>
            </a:endParaRPr>
          </a:p>
        </p:txBody>
      </p:sp>
      <p:graphicFrame>
        <p:nvGraphicFramePr>
          <p:cNvPr id="89101" name="Object 6"/>
          <p:cNvGraphicFramePr/>
          <p:nvPr/>
        </p:nvGraphicFramePr>
        <p:xfrm>
          <a:off x="3707765" y="2493010"/>
          <a:ext cx="1628775" cy="490220"/>
        </p:xfrm>
        <a:graphic>
          <a:graphicData uri="http://schemas.openxmlformats.org/presentationml/2006/ole">
            <mc:AlternateContent xmlns:mc="http://schemas.openxmlformats.org/markup-compatibility/2006">
              <mc:Choice xmlns:v="urn:schemas-microsoft-com:vml" Requires="v">
                <p:oleObj spid="_x0000_s3141" name="" r:id="rId12" imgW="862965" imgH="228600" progId="Equation.3">
                  <p:embed/>
                </p:oleObj>
              </mc:Choice>
              <mc:Fallback>
                <p:oleObj name="" r:id="rId12" imgW="862965" imgH="228600" progId="Equation.3">
                  <p:embed/>
                  <p:pic>
                    <p:nvPicPr>
                      <p:cNvPr id="0" name="图片 3140"/>
                      <p:cNvPicPr/>
                      <p:nvPr/>
                    </p:nvPicPr>
                    <p:blipFill>
                      <a:blip r:embed="rId13"/>
                      <a:stretch>
                        <a:fillRect/>
                      </a:stretch>
                    </p:blipFill>
                    <p:spPr>
                      <a:xfrm>
                        <a:off x="3707765" y="2493010"/>
                        <a:ext cx="1628775" cy="490220"/>
                      </a:xfrm>
                      <a:prstGeom prst="rect">
                        <a:avLst/>
                      </a:prstGeom>
                      <a:noFill/>
                      <a:ln w="38100">
                        <a:noFill/>
                        <a:miter/>
                      </a:ln>
                    </p:spPr>
                  </p:pic>
                </p:oleObj>
              </mc:Fallback>
            </mc:AlternateContent>
          </a:graphicData>
        </a:graphic>
      </p:graphicFrame>
      <p:graphicFrame>
        <p:nvGraphicFramePr>
          <p:cNvPr id="89102" name="Object 8"/>
          <p:cNvGraphicFramePr/>
          <p:nvPr/>
        </p:nvGraphicFramePr>
        <p:xfrm>
          <a:off x="3916998" y="3572828"/>
          <a:ext cx="1546225" cy="471487"/>
        </p:xfrm>
        <a:graphic>
          <a:graphicData uri="http://schemas.openxmlformats.org/presentationml/2006/ole">
            <mc:AlternateContent xmlns:mc="http://schemas.openxmlformats.org/markup-compatibility/2006">
              <mc:Choice xmlns:v="urn:schemas-microsoft-com:vml" Requires="v">
                <p:oleObj spid="_x0000_s3140" name="" r:id="rId14" imgW="659765" imgH="203200" progId="Equation.3">
                  <p:embed/>
                </p:oleObj>
              </mc:Choice>
              <mc:Fallback>
                <p:oleObj name="" r:id="rId14" imgW="659765" imgH="203200" progId="Equation.3">
                  <p:embed/>
                  <p:pic>
                    <p:nvPicPr>
                      <p:cNvPr id="0" name="图片 3139"/>
                      <p:cNvPicPr/>
                      <p:nvPr/>
                    </p:nvPicPr>
                    <p:blipFill>
                      <a:blip r:embed="rId15"/>
                      <a:stretch>
                        <a:fillRect/>
                      </a:stretch>
                    </p:blipFill>
                    <p:spPr>
                      <a:xfrm>
                        <a:off x="3916998" y="3572828"/>
                        <a:ext cx="1546225" cy="471487"/>
                      </a:xfrm>
                      <a:prstGeom prst="rect">
                        <a:avLst/>
                      </a:prstGeom>
                      <a:noFill/>
                      <a:ln w="38100">
                        <a:noFill/>
                        <a:miter/>
                      </a:ln>
                    </p:spPr>
                  </p:pic>
                </p:oleObj>
              </mc:Fallback>
            </mc:AlternateContent>
          </a:graphicData>
        </a:graphic>
      </p:graphicFrame>
      <p:graphicFrame>
        <p:nvGraphicFramePr>
          <p:cNvPr id="89103" name="Object 10"/>
          <p:cNvGraphicFramePr/>
          <p:nvPr/>
        </p:nvGraphicFramePr>
        <p:xfrm>
          <a:off x="3761105" y="4005263"/>
          <a:ext cx="1822450" cy="746125"/>
        </p:xfrm>
        <a:graphic>
          <a:graphicData uri="http://schemas.openxmlformats.org/presentationml/2006/ole">
            <mc:AlternateContent xmlns:mc="http://schemas.openxmlformats.org/markup-compatibility/2006">
              <mc:Choice xmlns:v="urn:schemas-microsoft-com:vml" Requires="v">
                <p:oleObj spid="_x0000_s3139" name="" r:id="rId16" imgW="799465" imgH="368300" progId="Equation.3">
                  <p:embed/>
                </p:oleObj>
              </mc:Choice>
              <mc:Fallback>
                <p:oleObj name="" r:id="rId16" imgW="799465" imgH="368300" progId="Equation.3">
                  <p:embed/>
                  <p:pic>
                    <p:nvPicPr>
                      <p:cNvPr id="0" name="图片 3138"/>
                      <p:cNvPicPr/>
                      <p:nvPr/>
                    </p:nvPicPr>
                    <p:blipFill>
                      <a:blip r:embed="rId17"/>
                      <a:stretch>
                        <a:fillRect/>
                      </a:stretch>
                    </p:blipFill>
                    <p:spPr>
                      <a:xfrm>
                        <a:off x="3761105" y="4005263"/>
                        <a:ext cx="1822450" cy="746125"/>
                      </a:xfrm>
                      <a:prstGeom prst="rect">
                        <a:avLst/>
                      </a:prstGeom>
                      <a:noFill/>
                      <a:ln w="38100">
                        <a:noFill/>
                        <a:miter/>
                      </a:ln>
                    </p:spPr>
                  </p:pic>
                </p:oleObj>
              </mc:Fallback>
            </mc:AlternateContent>
          </a:graphicData>
        </a:graphic>
      </p:graphicFrame>
      <p:graphicFrame>
        <p:nvGraphicFramePr>
          <p:cNvPr id="89104" name="Object 14"/>
          <p:cNvGraphicFramePr/>
          <p:nvPr/>
        </p:nvGraphicFramePr>
        <p:xfrm>
          <a:off x="1475740" y="4652963"/>
          <a:ext cx="503238" cy="503237"/>
        </p:xfrm>
        <a:graphic>
          <a:graphicData uri="http://schemas.openxmlformats.org/presentationml/2006/ole">
            <mc:AlternateContent xmlns:mc="http://schemas.openxmlformats.org/markup-compatibility/2006">
              <mc:Choice xmlns:v="urn:schemas-microsoft-com:vml" Requires="v">
                <p:oleObj spid="_x0000_s3138" name="" r:id="rId18" imgW="203200" imgH="190500" progId="Equation.3">
                  <p:embed/>
                </p:oleObj>
              </mc:Choice>
              <mc:Fallback>
                <p:oleObj name="" r:id="rId18" imgW="203200" imgH="190500" progId="Equation.3">
                  <p:embed/>
                  <p:pic>
                    <p:nvPicPr>
                      <p:cNvPr id="0" name="图片 3137"/>
                      <p:cNvPicPr/>
                      <p:nvPr/>
                    </p:nvPicPr>
                    <p:blipFill>
                      <a:blip r:embed="rId19"/>
                      <a:stretch>
                        <a:fillRect/>
                      </a:stretch>
                    </p:blipFill>
                    <p:spPr>
                      <a:xfrm>
                        <a:off x="1475740" y="4652963"/>
                        <a:ext cx="503238" cy="503237"/>
                      </a:xfrm>
                      <a:prstGeom prst="rect">
                        <a:avLst/>
                      </a:prstGeom>
                      <a:noFill/>
                      <a:ln w="38100">
                        <a:noFill/>
                        <a:miter/>
                      </a:ln>
                    </p:spPr>
                  </p:pic>
                </p:oleObj>
              </mc:Fallback>
            </mc:AlternateContent>
          </a:graphicData>
        </a:graphic>
      </p:graphicFrame>
      <p:graphicFrame>
        <p:nvGraphicFramePr>
          <p:cNvPr id="89105" name="Object 17"/>
          <p:cNvGraphicFramePr/>
          <p:nvPr/>
        </p:nvGraphicFramePr>
        <p:xfrm>
          <a:off x="4572000" y="2997200"/>
          <a:ext cx="372745" cy="366395"/>
        </p:xfrm>
        <a:graphic>
          <a:graphicData uri="http://schemas.openxmlformats.org/presentationml/2006/ole">
            <mc:AlternateContent xmlns:mc="http://schemas.openxmlformats.org/markup-compatibility/2006">
              <mc:Choice xmlns:v="urn:schemas-microsoft-com:vml" Requires="v">
                <p:oleObj spid="_x0000_s3137" name="" r:id="rId20" imgW="127000" imgH="127000" progId="Equation.3">
                  <p:embed/>
                </p:oleObj>
              </mc:Choice>
              <mc:Fallback>
                <p:oleObj name="" r:id="rId20" imgW="127000" imgH="127000" progId="Equation.3">
                  <p:embed/>
                  <p:pic>
                    <p:nvPicPr>
                      <p:cNvPr id="0" name="图片 3136"/>
                      <p:cNvPicPr/>
                      <p:nvPr/>
                    </p:nvPicPr>
                    <p:blipFill>
                      <a:blip r:embed="rId21"/>
                      <a:stretch>
                        <a:fillRect/>
                      </a:stretch>
                    </p:blipFill>
                    <p:spPr>
                      <a:xfrm>
                        <a:off x="4572000" y="2997200"/>
                        <a:ext cx="372745" cy="366395"/>
                      </a:xfrm>
                      <a:prstGeom prst="rect">
                        <a:avLst/>
                      </a:prstGeom>
                      <a:noFill/>
                      <a:ln w="38100">
                        <a:noFill/>
                        <a:miter/>
                      </a:ln>
                    </p:spPr>
                  </p:pic>
                </p:oleObj>
              </mc:Fallback>
            </mc:AlternateContent>
          </a:graphicData>
        </a:graphic>
      </p:graphicFrame>
    </p:spTree>
    <p:custDataLst>
      <p:tags r:id="rId22"/>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011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011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0116"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0117" name="Rectangle 4"/>
          <p:cNvSpPr/>
          <p:nvPr>
            <p:custDataLst>
              <p:tags r:id="rId5"/>
            </p:custDataLst>
          </p:nvPr>
        </p:nvSpPr>
        <p:spPr>
          <a:xfrm>
            <a:off x="107950" y="1157923"/>
            <a:ext cx="8964613" cy="486283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40000"/>
              </a:spcBef>
              <a:spcAft>
                <a:spcPct val="0"/>
              </a:spcAft>
              <a:buFontTx/>
              <a:buNone/>
              <a:tabLst>
                <a:tab pos="457200" algn="l"/>
              </a:tabLst>
            </a:pPr>
            <a:r>
              <a:rPr lang="en-US" altLang="en-US" sz="2800" b="1" dirty="0">
                <a:solidFill>
                  <a:srgbClr val="000000"/>
                </a:solidFill>
                <a:latin typeface="微软雅黑" panose="020B0503020204020204" pitchFamily="34" charset="-122"/>
              </a:rPr>
              <a:t>几点说明：</a:t>
            </a:r>
            <a:endParaRPr lang="en-US" altLang="en-US" sz="2800" b="1" dirty="0">
              <a:solidFill>
                <a:srgbClr val="000000"/>
              </a:solidFill>
              <a:latin typeface="微软雅黑" panose="020B0503020204020204" pitchFamily="34" charset="-122"/>
            </a:endParaRPr>
          </a:p>
          <a:p>
            <a:pPr marL="0" lvl="0" indent="0" algn="just" defTabSz="914400" eaLnBrk="1" hangingPunct="1">
              <a:lnSpc>
                <a:spcPct val="120000"/>
              </a:lnSpc>
              <a:spcBef>
                <a:spcPct val="40000"/>
              </a:spcBef>
              <a:spcAft>
                <a:spcPct val="0"/>
              </a:spcAft>
              <a:buFontTx/>
              <a:buNone/>
              <a:tabLst>
                <a:tab pos="457200" algn="l"/>
              </a:tabLst>
            </a:pPr>
            <a:r>
              <a:rPr lang="en-US" altLang="en-US" sz="2400" b="1" dirty="0">
                <a:solidFill>
                  <a:srgbClr val="000000"/>
                </a:solidFill>
                <a:latin typeface="微软雅黑" panose="020B0503020204020204" pitchFamily="34" charset="-122"/>
              </a:rPr>
              <a:t>（</a:t>
            </a:r>
            <a:r>
              <a:rPr lang="en-US" altLang="zh-CN" sz="2400" b="1" dirty="0">
                <a:solidFill>
                  <a:srgbClr val="000000"/>
                </a:solidFill>
                <a:latin typeface="微软雅黑" panose="020B0503020204020204" pitchFamily="34" charset="-122"/>
              </a:rPr>
              <a:t>1</a:t>
            </a:r>
            <a:r>
              <a:rPr lang="en-US" altLang="en-US" sz="2400" b="1" dirty="0">
                <a:solidFill>
                  <a:srgbClr val="000000"/>
                </a:solidFill>
                <a:latin typeface="微软雅黑" panose="020B0503020204020204" pitchFamily="34" charset="-122"/>
              </a:rPr>
              <a:t>）设样本空间</a:t>
            </a:r>
            <a:r>
              <a:rPr lang="en-US" altLang="zh-CN" sz="2400" b="1" i="1" dirty="0">
                <a:solidFill>
                  <a:srgbClr val="000000"/>
                </a:solidFill>
                <a:latin typeface="微软雅黑" panose="020B0503020204020204" pitchFamily="34" charset="-122"/>
              </a:rPr>
              <a:t>D</a:t>
            </a:r>
            <a:r>
              <a:rPr lang="en-US" altLang="en-US" sz="2400" b="1" dirty="0">
                <a:solidFill>
                  <a:srgbClr val="000000"/>
                </a:solidFill>
                <a:latin typeface="微软雅黑" panose="020B0503020204020204" pitchFamily="34" charset="-122"/>
              </a:rPr>
              <a:t>中有</a:t>
            </a:r>
            <a:r>
              <a:rPr lang="en-US" altLang="zh-CN" sz="2400" b="1" i="1" dirty="0">
                <a:solidFill>
                  <a:srgbClr val="000000"/>
                </a:solidFill>
                <a:latin typeface="微软雅黑" panose="020B0503020204020204" pitchFamily="34" charset="-122"/>
              </a:rPr>
              <a:t>n</a:t>
            </a:r>
            <a:r>
              <a:rPr lang="en-US" altLang="en-US" sz="2400" b="1" dirty="0">
                <a:solidFill>
                  <a:srgbClr val="000000"/>
                </a:solidFill>
                <a:latin typeface="微软雅黑" panose="020B0503020204020204" pitchFamily="34" charset="-122"/>
              </a:rPr>
              <a:t>个元素，则</a:t>
            </a:r>
            <a:r>
              <a:rPr lang="en-US" altLang="zh-CN" sz="2400" b="1" i="1" dirty="0">
                <a:solidFill>
                  <a:srgbClr val="000000"/>
                </a:solidFill>
                <a:latin typeface="微软雅黑" panose="020B0503020204020204" pitchFamily="34" charset="-122"/>
              </a:rPr>
              <a:t>D</a:t>
            </a:r>
            <a:r>
              <a:rPr lang="en-US" altLang="en-US" sz="2400" b="1" dirty="0">
                <a:solidFill>
                  <a:srgbClr val="000000"/>
                </a:solidFill>
                <a:latin typeface="微软雅黑" panose="020B0503020204020204" pitchFamily="34" charset="-122"/>
              </a:rPr>
              <a:t>中子集的个数为   </a:t>
            </a:r>
            <a:r>
              <a:rPr lang="en-US" altLang="en-US" sz="2400" b="1" dirty="0">
                <a:solidFill>
                  <a:srgbClr val="000000"/>
                </a:solidFill>
                <a:latin typeface="微软雅黑" panose="020B0503020204020204" pitchFamily="34" charset="-122"/>
              </a:rPr>
              <a:t> </a:t>
            </a:r>
            <a:r>
              <a:rPr lang="en-US" altLang="en-US" sz="2400" b="1" dirty="0">
                <a:solidFill>
                  <a:srgbClr val="000000"/>
                </a:solidFill>
                <a:latin typeface="微软雅黑" panose="020B0503020204020204" pitchFamily="34" charset="-122"/>
              </a:rPr>
              <a:t>个。</a:t>
            </a: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20000"/>
              </a:lnSpc>
              <a:spcBef>
                <a:spcPct val="40000"/>
              </a:spcBef>
              <a:spcAft>
                <a:spcPct val="0"/>
              </a:spcAft>
              <a:buFontTx/>
              <a:buNone/>
              <a:tabLst>
                <a:tab pos="457200" algn="l"/>
              </a:tabLst>
            </a:pPr>
            <a:r>
              <a:rPr lang="en-US" altLang="en-US" sz="2600" b="1" dirty="0">
                <a:solidFill>
                  <a:srgbClr val="000000"/>
                </a:solidFill>
                <a:latin typeface="微软雅黑" panose="020B0503020204020204" pitchFamily="34" charset="-122"/>
              </a:rPr>
              <a:t>         ：</a:t>
            </a:r>
            <a:r>
              <a:rPr lang="en-US" altLang="zh-CN" sz="2600" b="1" i="1" dirty="0">
                <a:solidFill>
                  <a:srgbClr val="000000"/>
                </a:solidFill>
                <a:latin typeface="微软雅黑" panose="020B0503020204020204" pitchFamily="34" charset="-122"/>
              </a:rPr>
              <a:t>D </a:t>
            </a:r>
            <a:r>
              <a:rPr lang="en-US" altLang="en-US" sz="2600" b="1" dirty="0">
                <a:solidFill>
                  <a:srgbClr val="000000"/>
                </a:solidFill>
                <a:latin typeface="微软雅黑" panose="020B0503020204020204" pitchFamily="34" charset="-122"/>
              </a:rPr>
              <a:t>的所有子集。</a:t>
            </a: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20000"/>
              </a:lnSpc>
              <a:spcBef>
                <a:spcPct val="40000"/>
              </a:spcBef>
              <a:spcAft>
                <a:spcPct val="0"/>
              </a:spcAft>
              <a:buFontTx/>
              <a:buNone/>
              <a:tabLst>
                <a:tab pos="457200" algn="l"/>
              </a:tabLst>
            </a:pP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2</a:t>
            </a:r>
            <a:r>
              <a:rPr lang="en-US" altLang="en-US" sz="2600" b="1" dirty="0">
                <a:solidFill>
                  <a:srgbClr val="000000"/>
                </a:solidFill>
                <a:latin typeface="微软雅黑" panose="020B0503020204020204" pitchFamily="34" charset="-122"/>
              </a:rPr>
              <a:t>）概率分配函数：把</a:t>
            </a:r>
            <a:r>
              <a:rPr lang="en-US" altLang="zh-CN" sz="2600" b="1" i="1" dirty="0">
                <a:solidFill>
                  <a:srgbClr val="000000"/>
                </a:solidFill>
                <a:latin typeface="微软雅黑" panose="020B0503020204020204" pitchFamily="34" charset="-122"/>
              </a:rPr>
              <a:t>D</a:t>
            </a:r>
            <a:r>
              <a:rPr lang="en-US" altLang="en-US" sz="2600" b="1" dirty="0">
                <a:solidFill>
                  <a:srgbClr val="000000"/>
                </a:solidFill>
                <a:latin typeface="微软雅黑" panose="020B0503020204020204" pitchFamily="34" charset="-122"/>
              </a:rPr>
              <a:t>的任意一个子集</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都映射为</a:t>
            </a:r>
            <a:r>
              <a:rPr lang="en-US" altLang="zh-CN" sz="2600" b="1" dirty="0">
                <a:solidFill>
                  <a:srgbClr val="000000"/>
                </a:solidFill>
                <a:latin typeface="微软雅黑" panose="020B0503020204020204" pitchFamily="34" charset="-122"/>
              </a:rPr>
              <a:t>[0</a:t>
            </a: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1]</a:t>
            </a:r>
            <a:r>
              <a:rPr lang="en-US" altLang="en-US" sz="2600" b="1" dirty="0">
                <a:solidFill>
                  <a:srgbClr val="000000"/>
                </a:solidFill>
                <a:latin typeface="微软雅黑" panose="020B0503020204020204" pitchFamily="34" charset="-122"/>
              </a:rPr>
              <a:t>上的一个数</a:t>
            </a:r>
            <a:r>
              <a:rPr lang="en-US" altLang="zh-CN" sz="2600" b="1" i="1" dirty="0">
                <a:solidFill>
                  <a:srgbClr val="000000"/>
                </a:solidFill>
                <a:latin typeface="微软雅黑" panose="020B0503020204020204" pitchFamily="34" charset="-122"/>
              </a:rPr>
              <a:t>M</a:t>
            </a:r>
            <a:r>
              <a:rPr lang="en-US" altLang="en-US" sz="2600" b="1" dirty="0">
                <a:solidFill>
                  <a:srgbClr val="000000"/>
                </a:solidFill>
                <a:latin typeface="微软雅黑" panose="020B0503020204020204" pitchFamily="34" charset="-122"/>
              </a:rPr>
              <a:t>（</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a:t>
            </a: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20000"/>
              </a:lnSpc>
              <a:spcBef>
                <a:spcPct val="40000"/>
              </a:spcBef>
              <a:spcAft>
                <a:spcPct val="0"/>
              </a:spcAft>
              <a:buFontTx/>
              <a:buNone/>
              <a:tabLst>
                <a:tab pos="457200" algn="l"/>
              </a:tabLst>
            </a:pPr>
            <a:r>
              <a:rPr lang="en-US" altLang="en-US" sz="2600" b="1" dirty="0">
                <a:solidFill>
                  <a:srgbClr val="000000"/>
                </a:solidFill>
                <a:latin typeface="微软雅黑" panose="020B0503020204020204" pitchFamily="34" charset="-122"/>
              </a:rPr>
              <a:t>              ，         时，</a:t>
            </a:r>
            <a:r>
              <a:rPr lang="en-US" altLang="zh-CN" sz="2600" b="1" i="1" dirty="0">
                <a:solidFill>
                  <a:srgbClr val="000000"/>
                </a:solidFill>
                <a:latin typeface="微软雅黑" panose="020B0503020204020204" pitchFamily="34" charset="-122"/>
              </a:rPr>
              <a:t>M</a:t>
            </a:r>
            <a:r>
              <a:rPr lang="en-US" altLang="en-US" sz="2600" b="1" dirty="0">
                <a:solidFill>
                  <a:srgbClr val="000000"/>
                </a:solidFill>
                <a:latin typeface="微软雅黑" panose="020B0503020204020204" pitchFamily="34" charset="-122"/>
              </a:rPr>
              <a:t>（</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）：对相应命题</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的精确信任度。</a:t>
            </a: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20000"/>
              </a:lnSpc>
              <a:spcBef>
                <a:spcPct val="40000"/>
              </a:spcBef>
              <a:spcAft>
                <a:spcPct val="0"/>
              </a:spcAft>
              <a:buFontTx/>
              <a:buNone/>
              <a:tabLst>
                <a:tab pos="457200" algn="l"/>
              </a:tabLst>
            </a:pPr>
            <a:r>
              <a:rPr lang="en-US" altLang="en-US" sz="2600" b="1" dirty="0">
                <a:solidFill>
                  <a:srgbClr val="000000"/>
                </a:solidFill>
                <a:latin typeface="微软雅黑" panose="020B0503020204020204" pitchFamily="34" charset="-122"/>
              </a:rPr>
              <a:t>（</a:t>
            </a:r>
            <a:r>
              <a:rPr lang="en-US" altLang="zh-CN" sz="2600" b="1" dirty="0">
                <a:solidFill>
                  <a:srgbClr val="000000"/>
                </a:solidFill>
                <a:latin typeface="微软雅黑" panose="020B0503020204020204" pitchFamily="34" charset="-122"/>
              </a:rPr>
              <a:t>3</a:t>
            </a:r>
            <a:r>
              <a:rPr lang="en-US" altLang="en-US" sz="2600" b="1" dirty="0">
                <a:solidFill>
                  <a:srgbClr val="000000"/>
                </a:solidFill>
                <a:latin typeface="微软雅黑" panose="020B0503020204020204" pitchFamily="34" charset="-122"/>
              </a:rPr>
              <a:t>）概率分配函数与概率不同。</a:t>
            </a:r>
            <a:r>
              <a:rPr lang="en-US" altLang="en-US" sz="3200" dirty="0">
                <a:solidFill>
                  <a:srgbClr val="000000"/>
                </a:solidFill>
                <a:latin typeface="微软雅黑" panose="020B0503020204020204" pitchFamily="34" charset="-122"/>
              </a:rPr>
              <a:t> </a:t>
            </a:r>
            <a:endParaRPr lang="en-US" altLang="en-US" sz="3200" dirty="0">
              <a:solidFill>
                <a:srgbClr val="000000"/>
              </a:solidFill>
              <a:latin typeface="微软雅黑" panose="020B0503020204020204" pitchFamily="34" charset="-122"/>
            </a:endParaRPr>
          </a:p>
        </p:txBody>
      </p:sp>
      <p:sp>
        <p:nvSpPr>
          <p:cNvPr id="90118" name="Rectangle 6"/>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0119" name="Object 5"/>
          <p:cNvGraphicFramePr/>
          <p:nvPr/>
        </p:nvGraphicFramePr>
        <p:xfrm>
          <a:off x="7955915" y="1845310"/>
          <a:ext cx="406400" cy="487045"/>
        </p:xfrm>
        <a:graphic>
          <a:graphicData uri="http://schemas.openxmlformats.org/presentationml/2006/ole">
            <mc:AlternateContent xmlns:mc="http://schemas.openxmlformats.org/markup-compatibility/2006">
              <mc:Choice xmlns:v="urn:schemas-microsoft-com:vml" Requires="v">
                <p:oleObj spid="_x0000_s3142" name="" r:id="rId7" imgW="177800" imgH="190500" progId="Equation.3">
                  <p:embed/>
                </p:oleObj>
              </mc:Choice>
              <mc:Fallback>
                <p:oleObj name="" r:id="rId7" imgW="177800" imgH="190500" progId="Equation.3">
                  <p:embed/>
                  <p:pic>
                    <p:nvPicPr>
                      <p:cNvPr id="0" name="图片 3141"/>
                      <p:cNvPicPr/>
                      <p:nvPr/>
                    </p:nvPicPr>
                    <p:blipFill>
                      <a:blip r:embed="rId8"/>
                      <a:stretch>
                        <a:fillRect/>
                      </a:stretch>
                    </p:blipFill>
                    <p:spPr>
                      <a:xfrm>
                        <a:off x="7955915" y="1845310"/>
                        <a:ext cx="406400" cy="487045"/>
                      </a:xfrm>
                      <a:prstGeom prst="rect">
                        <a:avLst/>
                      </a:prstGeom>
                      <a:noFill/>
                      <a:ln w="38100">
                        <a:noFill/>
                        <a:miter/>
                      </a:ln>
                    </p:spPr>
                  </p:pic>
                </p:oleObj>
              </mc:Fallback>
            </mc:AlternateContent>
          </a:graphicData>
        </a:graphic>
      </p:graphicFrame>
      <p:sp>
        <p:nvSpPr>
          <p:cNvPr id="90120" name="Rectangle 8"/>
          <p:cNvSpPr/>
          <p:nvPr>
            <p:custDataLst>
              <p:tags r:id="rId9"/>
            </p:custDataLst>
          </p:nvPr>
        </p:nvSpPr>
        <p:spPr>
          <a:xfrm>
            <a:off x="0" y="50800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0121" name="Object 7"/>
          <p:cNvGraphicFramePr/>
          <p:nvPr/>
        </p:nvGraphicFramePr>
        <p:xfrm>
          <a:off x="658495" y="2452370"/>
          <a:ext cx="457200" cy="467360"/>
        </p:xfrm>
        <a:graphic>
          <a:graphicData uri="http://schemas.openxmlformats.org/presentationml/2006/ole">
            <mc:AlternateContent xmlns:mc="http://schemas.openxmlformats.org/markup-compatibility/2006">
              <mc:Choice xmlns:v="urn:schemas-microsoft-com:vml" Requires="v">
                <p:oleObj spid="_x0000_s3143" name="" r:id="rId10" imgW="203200" imgH="190500" progId="Equation.3">
                  <p:embed/>
                </p:oleObj>
              </mc:Choice>
              <mc:Fallback>
                <p:oleObj name="" r:id="rId10" imgW="203200" imgH="190500" progId="Equation.3">
                  <p:embed/>
                  <p:pic>
                    <p:nvPicPr>
                      <p:cNvPr id="0" name="图片 3142"/>
                      <p:cNvPicPr/>
                      <p:nvPr/>
                    </p:nvPicPr>
                    <p:blipFill>
                      <a:blip r:embed="rId11"/>
                      <a:stretch>
                        <a:fillRect/>
                      </a:stretch>
                    </p:blipFill>
                    <p:spPr>
                      <a:xfrm>
                        <a:off x="658495" y="2452370"/>
                        <a:ext cx="457200" cy="467360"/>
                      </a:xfrm>
                      <a:prstGeom prst="rect">
                        <a:avLst/>
                      </a:prstGeom>
                      <a:noFill/>
                      <a:ln w="38100">
                        <a:noFill/>
                        <a:miter/>
                      </a:ln>
                    </p:spPr>
                  </p:pic>
                </p:oleObj>
              </mc:Fallback>
            </mc:AlternateContent>
          </a:graphicData>
        </a:graphic>
      </p:graphicFrame>
      <p:graphicFrame>
        <p:nvGraphicFramePr>
          <p:cNvPr id="90122" name="Object 10"/>
          <p:cNvGraphicFramePr/>
          <p:nvPr/>
        </p:nvGraphicFramePr>
        <p:xfrm>
          <a:off x="898843" y="4362768"/>
          <a:ext cx="928687" cy="358775"/>
        </p:xfrm>
        <a:graphic>
          <a:graphicData uri="http://schemas.openxmlformats.org/presentationml/2006/ole">
            <mc:AlternateContent xmlns:mc="http://schemas.openxmlformats.org/markup-compatibility/2006">
              <mc:Choice xmlns:v="urn:schemas-microsoft-com:vml" Requires="v">
                <p:oleObj spid="_x0000_s3144" name="" r:id="rId12" imgW="431165" imgH="165100" progId="Equation.DSMT4">
                  <p:embed/>
                </p:oleObj>
              </mc:Choice>
              <mc:Fallback>
                <p:oleObj name="" r:id="rId12" imgW="431165" imgH="165100" progId="Equation.DSMT4">
                  <p:embed/>
                  <p:pic>
                    <p:nvPicPr>
                      <p:cNvPr id="0" name="图片 3143"/>
                      <p:cNvPicPr/>
                      <p:nvPr/>
                    </p:nvPicPr>
                    <p:blipFill>
                      <a:blip r:embed="rId13"/>
                      <a:stretch>
                        <a:fillRect/>
                      </a:stretch>
                    </p:blipFill>
                    <p:spPr>
                      <a:xfrm>
                        <a:off x="898843" y="4362768"/>
                        <a:ext cx="928687" cy="358775"/>
                      </a:xfrm>
                      <a:prstGeom prst="rect">
                        <a:avLst/>
                      </a:prstGeom>
                      <a:noFill/>
                      <a:ln w="38100">
                        <a:noFill/>
                        <a:miter/>
                      </a:ln>
                    </p:spPr>
                  </p:pic>
                </p:oleObj>
              </mc:Fallback>
            </mc:AlternateContent>
          </a:graphicData>
        </a:graphic>
      </p:graphicFrame>
      <p:graphicFrame>
        <p:nvGraphicFramePr>
          <p:cNvPr id="90123" name="Object 11"/>
          <p:cNvGraphicFramePr/>
          <p:nvPr/>
        </p:nvGraphicFramePr>
        <p:xfrm>
          <a:off x="2293620" y="4335463"/>
          <a:ext cx="923925" cy="407987"/>
        </p:xfrm>
        <a:graphic>
          <a:graphicData uri="http://schemas.openxmlformats.org/presentationml/2006/ole">
            <mc:AlternateContent xmlns:mc="http://schemas.openxmlformats.org/markup-compatibility/2006">
              <mc:Choice xmlns:v="urn:schemas-microsoft-com:vml" Requires="v">
                <p:oleObj spid="_x0000_s3145" name="" r:id="rId14" imgW="431800" imgH="190500" progId="Equation.3">
                  <p:embed/>
                </p:oleObj>
              </mc:Choice>
              <mc:Fallback>
                <p:oleObj name="" r:id="rId14" imgW="431800" imgH="190500" progId="Equation.3">
                  <p:embed/>
                  <p:pic>
                    <p:nvPicPr>
                      <p:cNvPr id="0" name="图片 3144"/>
                      <p:cNvPicPr/>
                      <p:nvPr/>
                    </p:nvPicPr>
                    <p:blipFill>
                      <a:blip r:embed="rId15"/>
                      <a:stretch>
                        <a:fillRect/>
                      </a:stretch>
                    </p:blipFill>
                    <p:spPr>
                      <a:xfrm>
                        <a:off x="2293620" y="4335463"/>
                        <a:ext cx="923925" cy="407987"/>
                      </a:xfrm>
                      <a:prstGeom prst="rect">
                        <a:avLst/>
                      </a:prstGeom>
                      <a:noFill/>
                      <a:ln w="38100">
                        <a:noFill/>
                        <a:miter/>
                      </a:ln>
                    </p:spPr>
                  </p:pic>
                </p:oleObj>
              </mc:Fallback>
            </mc:AlternateContent>
          </a:graphicData>
        </a:graphic>
      </p:graphicFrame>
      <p:sp>
        <p:nvSpPr>
          <p:cNvPr id="90124" name="Rectangle 13"/>
          <p:cNvSpPr/>
          <p:nvPr/>
        </p:nvSpPr>
        <p:spPr>
          <a:xfrm>
            <a:off x="0" y="0"/>
            <a:ext cx="9144000" cy="765175"/>
          </a:xfrm>
          <a:prstGeom prst="rect">
            <a:avLst/>
          </a:prstGeom>
          <a:solidFill>
            <a:srgbClr val="A50021"/>
          </a:solidFill>
          <a:ln w="9525">
            <a:noFill/>
          </a:ln>
        </p:spPr>
        <p:txBody>
          <a:bodyPr anchor="b" anchorCtr="0"/>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176530" defTabSz="914400" eaLnBrk="1" hangingPunct="1">
              <a:lnSpc>
                <a:spcPct val="100000"/>
              </a:lnSpc>
              <a:spcAft>
                <a:spcPct val="0"/>
              </a:spcAft>
              <a:buFontTx/>
              <a:buNone/>
            </a:pPr>
            <a:r>
              <a:rPr lang="en-US" altLang="zh-CN" sz="4000" b="1" dirty="0">
                <a:solidFill>
                  <a:srgbClr val="FFFFFF"/>
                </a:solidFill>
                <a:latin typeface="微软雅黑" panose="020B0503020204020204" pitchFamily="34" charset="-122"/>
              </a:rPr>
              <a:t>4.5.1 </a:t>
            </a:r>
            <a:r>
              <a:rPr lang="en-US" altLang="en-US" sz="4000" b="1" dirty="0">
                <a:solidFill>
                  <a:srgbClr val="FFFFFF"/>
                </a:solidFill>
                <a:latin typeface="微软雅黑" panose="020B0503020204020204" pitchFamily="34" charset="-122"/>
              </a:rPr>
              <a:t>概率分配函数</a:t>
            </a:r>
            <a:endParaRPr lang="en-US" altLang="en-US" sz="4000" b="1" dirty="0">
              <a:solidFill>
                <a:srgbClr val="FFFFFF"/>
              </a:solidFill>
              <a:latin typeface="微软雅黑" panose="020B0503020204020204" pitchFamily="34" charset="-122"/>
            </a:endParaRPr>
          </a:p>
        </p:txBody>
      </p:sp>
      <p:sp>
        <p:nvSpPr>
          <p:cNvPr id="184339" name="AutoShape 19"/>
          <p:cNvSpPr/>
          <p:nvPr>
            <p:custDataLst>
              <p:tags r:id="rId16"/>
            </p:custDataLst>
          </p:nvPr>
        </p:nvSpPr>
        <p:spPr>
          <a:xfrm>
            <a:off x="971550" y="2925128"/>
            <a:ext cx="7848600" cy="762000"/>
          </a:xfrm>
          <a:prstGeom prst="borderCallout2">
            <a:avLst>
              <a:gd name="adj1" fmla="val 15000"/>
              <a:gd name="adj2" fmla="val -972"/>
              <a:gd name="adj3" fmla="val 15000"/>
              <a:gd name="adj4" fmla="val -3903"/>
              <a:gd name="adj5" fmla="val 42000"/>
              <a:gd name="adj6" fmla="val -5866"/>
            </a:avLst>
          </a:prstGeom>
          <a:gradFill rotWithShape="0">
            <a:gsLst>
              <a:gs pos="0">
                <a:srgbClr val="CCFFCC"/>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00000"/>
              </a:lnSpc>
              <a:spcAft>
                <a:spcPct val="0"/>
              </a:spcAft>
              <a:buClr>
                <a:schemeClr val="accent2"/>
              </a:buClr>
              <a:buFont typeface="Wingdings" panose="05000000000000000000" pitchFamily="2" charset="2"/>
              <a:buChar char="§"/>
            </a:pP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例如，设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00000"/>
              </a:lnSpc>
              <a:spcAft>
                <a:spcPct val="0"/>
              </a:spcAft>
              <a:buClr>
                <a:schemeClr val="accent2"/>
              </a:buClr>
              <a:buFont typeface="Wingdings" panose="05000000000000000000" pitchFamily="2" charset="2"/>
              <a:buNone/>
            </a:pPr>
            <a:r>
              <a:rPr lang="en-US" altLang="en-US" sz="2200" b="1" i="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i="1" dirty="0">
                <a:solidFill>
                  <a:srgbClr val="000000"/>
                </a:solidFill>
                <a:latin typeface="微软雅黑" panose="020B0503020204020204" pitchFamily="34" charset="-122"/>
              </a:rPr>
              <a:t>A</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=0.3</a:t>
            </a:r>
            <a:r>
              <a:rPr lang="en-US" altLang="en-US" sz="2200" b="1" dirty="0">
                <a:solidFill>
                  <a:srgbClr val="000000"/>
                </a:solidFill>
                <a:latin typeface="微软雅黑" panose="020B0503020204020204" pitchFamily="34" charset="-122"/>
              </a:rPr>
              <a:t>：命题“</a:t>
            </a:r>
            <a:r>
              <a:rPr lang="en-US" altLang="zh-CN" sz="2200" b="1" i="1" dirty="0">
                <a:solidFill>
                  <a:srgbClr val="000000"/>
                </a:solidFill>
                <a:latin typeface="微软雅黑" panose="020B0503020204020204" pitchFamily="34" charset="-122"/>
              </a:rPr>
              <a:t>x</a:t>
            </a:r>
            <a:r>
              <a:rPr lang="en-US" altLang="en-US" sz="2200" b="1" dirty="0">
                <a:solidFill>
                  <a:srgbClr val="000000"/>
                </a:solidFill>
                <a:latin typeface="微软雅黑" panose="020B0503020204020204" pitchFamily="34" charset="-122"/>
              </a:rPr>
              <a:t>是红色”的信任度是</a:t>
            </a:r>
            <a:r>
              <a:rPr lang="en-US" altLang="zh-CN" sz="2200" b="1" dirty="0">
                <a:solidFill>
                  <a:srgbClr val="000000"/>
                </a:solidFill>
                <a:latin typeface="微软雅黑" panose="020B0503020204020204" pitchFamily="34" charset="-122"/>
              </a:rPr>
              <a:t>0.3</a:t>
            </a:r>
            <a:r>
              <a:rPr lang="en-US" altLang="en-US" sz="2200" b="1" dirty="0">
                <a:solidFill>
                  <a:srgbClr val="000000"/>
                </a:solidFill>
                <a:latin typeface="微软雅黑" panose="020B0503020204020204" pitchFamily="34" charset="-122"/>
              </a:rPr>
              <a:t>。 </a:t>
            </a:r>
            <a:endParaRPr lang="en-US" altLang="en-US" sz="2200" b="1" dirty="0">
              <a:solidFill>
                <a:srgbClr val="000000"/>
              </a:solidFill>
              <a:latin typeface="微软雅黑" panose="020B0503020204020204" pitchFamily="34" charset="-122"/>
            </a:endParaRPr>
          </a:p>
        </p:txBody>
      </p:sp>
      <p:sp>
        <p:nvSpPr>
          <p:cNvPr id="90126" name="Rectangle 20"/>
          <p:cNvSpPr>
            <a:spLocks noGrp="1" noChangeArrowheads="1"/>
          </p:cNvSpPr>
          <p:nvPr>
            <p:ph type="title" idx="4294967295"/>
            <p:custDataLst>
              <p:tags r:id="rId17"/>
            </p:custDataLst>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4.3.1 概率分配函数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84341" name="AutoShape 21"/>
          <p:cNvSpPr/>
          <p:nvPr>
            <p:custDataLst>
              <p:tags r:id="rId18"/>
            </p:custDataLst>
          </p:nvPr>
        </p:nvSpPr>
        <p:spPr>
          <a:xfrm>
            <a:off x="1115695" y="2600960"/>
            <a:ext cx="7543800" cy="2794635"/>
          </a:xfrm>
          <a:prstGeom prst="borderCallout2">
            <a:avLst>
              <a:gd name="adj1" fmla="val 4741"/>
              <a:gd name="adj2" fmla="val -1009"/>
              <a:gd name="adj3" fmla="val 4741"/>
              <a:gd name="adj4" fmla="val -4333"/>
              <a:gd name="adj5" fmla="val 106880"/>
              <a:gd name="adj6" fmla="val -4787"/>
            </a:avLst>
          </a:prstGeom>
          <a:gradFill rotWithShape="0">
            <a:gsLst>
              <a:gs pos="0">
                <a:srgbClr val="CCFF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spcAft>
                <a:spcPct val="0"/>
              </a:spcAft>
              <a:buClr>
                <a:schemeClr val="accent2"/>
              </a:buClr>
              <a:buFont typeface="Wingdings" panose="05000000000000000000" pitchFamily="2" charset="2"/>
              <a:buChar char="§"/>
            </a:pP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设 </a:t>
            </a:r>
            <a:r>
              <a:rPr lang="en-US" altLang="zh-CN" sz="2200" b="1" i="1" dirty="0">
                <a:solidFill>
                  <a:srgbClr val="000000"/>
                </a:solidFill>
                <a:latin typeface="微软雅黑" panose="020B0503020204020204" pitchFamily="34" charset="-122"/>
              </a:rPr>
              <a:t>D</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红，黄，蓝</a:t>
            </a:r>
            <a:r>
              <a:rPr lang="en-US" altLang="zh-CN" sz="2200" b="1" dirty="0">
                <a:solidFill>
                  <a:srgbClr val="000000"/>
                </a:solidFill>
                <a:latin typeface="微软雅黑" panose="020B0503020204020204" pitchFamily="34" charset="-122"/>
              </a:rPr>
              <a:t>}</a:t>
            </a:r>
            <a:endParaRPr lang="en-US" altLang="zh-CN"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=0.3</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黄</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=0.1</a:t>
            </a:r>
            <a:r>
              <a:rPr lang="en-US" altLang="en-US" sz="2200" b="1" dirty="0">
                <a:solidFill>
                  <a:srgbClr val="000000"/>
                </a:solidFill>
                <a:latin typeface="微软雅黑" panose="020B0503020204020204" pitchFamily="34" charset="-122"/>
              </a:rPr>
              <a:t>， </a:t>
            </a:r>
            <a:endParaRPr lang="en-US" altLang="en-US"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红，黄</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=0.2</a:t>
            </a:r>
            <a:r>
              <a:rPr lang="en-US" altLang="en-US" sz="2200" b="1" dirty="0">
                <a:solidFill>
                  <a:srgbClr val="000000"/>
                </a:solidFill>
                <a:latin typeface="微软雅黑" panose="020B0503020204020204" pitchFamily="34" charset="-122"/>
              </a:rPr>
              <a:t>，</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=0.2</a:t>
            </a:r>
            <a:r>
              <a:rPr lang="en-US" altLang="en-US" sz="2200" b="1" dirty="0">
                <a:solidFill>
                  <a:srgbClr val="000000"/>
                </a:solidFill>
                <a:latin typeface="微软雅黑" panose="020B0503020204020204" pitchFamily="34" charset="-122"/>
              </a:rPr>
              <a:t>，</a:t>
            </a:r>
            <a:endParaRPr lang="en-US" altLang="en-US"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黄，蓝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=0.1</a:t>
            </a:r>
            <a:r>
              <a:rPr lang="en-US" altLang="en-US" sz="2200" b="1" dirty="0">
                <a:solidFill>
                  <a:srgbClr val="000000"/>
                </a:solidFill>
                <a:latin typeface="微软雅黑" panose="020B0503020204020204" pitchFamily="34" charset="-122"/>
              </a:rPr>
              <a:t>，</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红，黄，蓝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=0.1</a:t>
            </a:r>
            <a:r>
              <a:rPr lang="en-US" altLang="en-US" sz="2200" b="1" dirty="0">
                <a:solidFill>
                  <a:srgbClr val="000000"/>
                </a:solidFill>
                <a:latin typeface="微软雅黑" panose="020B0503020204020204" pitchFamily="34" charset="-122"/>
              </a:rPr>
              <a:t>，</a:t>
            </a:r>
            <a:endParaRPr lang="en-US" altLang="en-US"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i="1" dirty="0">
                <a:solidFill>
                  <a:srgbClr val="000000"/>
                </a:solidFill>
                <a:latin typeface="微软雅黑" panose="020B0503020204020204" pitchFamily="34" charset="-122"/>
              </a:rPr>
              <a:t>Φ</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a:t>
            </a:r>
            <a:endParaRPr lang="en-US" altLang="zh-CN"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en-US" sz="2200" b="1" dirty="0">
                <a:solidFill>
                  <a:srgbClr val="000000"/>
                </a:solidFill>
                <a:latin typeface="微软雅黑" panose="020B0503020204020204" pitchFamily="34" charset="-122"/>
              </a:rPr>
              <a:t>但：</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黄</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M</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=0.4</a:t>
            </a:r>
            <a:endParaRPr lang="en-US" altLang="zh-CN" sz="2200" b="1" dirty="0">
              <a:solidFill>
                <a:srgbClr val="000000"/>
              </a:solidFill>
              <a:latin typeface="微软雅黑" panose="020B0503020204020204" pitchFamily="34" charset="-122"/>
            </a:endParaRPr>
          </a:p>
        </p:txBody>
      </p:sp>
      <p:grpSp>
        <p:nvGrpSpPr>
          <p:cNvPr id="2" name="Group 18"/>
          <p:cNvGrpSpPr/>
          <p:nvPr/>
        </p:nvGrpSpPr>
        <p:grpSpPr>
          <a:xfrm>
            <a:off x="1115695" y="621030"/>
            <a:ext cx="7696200" cy="2098675"/>
            <a:chOff x="1226" y="670"/>
            <a:chExt cx="4848" cy="1322"/>
          </a:xfrm>
        </p:grpSpPr>
        <p:sp>
          <p:nvSpPr>
            <p:cNvPr id="90129" name="AutoShape 15"/>
            <p:cNvSpPr/>
            <p:nvPr>
              <p:custDataLst>
                <p:tags r:id="rId19"/>
              </p:custDataLst>
            </p:nvPr>
          </p:nvSpPr>
          <p:spPr>
            <a:xfrm>
              <a:off x="1226" y="670"/>
              <a:ext cx="4848" cy="1322"/>
            </a:xfrm>
            <a:prstGeom prst="borderCallout2">
              <a:avLst>
                <a:gd name="adj1" fmla="val 6523"/>
                <a:gd name="adj2" fmla="val -1019"/>
                <a:gd name="adj3" fmla="val 6523"/>
                <a:gd name="adj4" fmla="val -2190"/>
                <a:gd name="adj5" fmla="val 89875"/>
                <a:gd name="adj6" fmla="val -4634"/>
              </a:avLst>
            </a:prstGeom>
            <a:gradFill rotWithShape="0">
              <a:gsLst>
                <a:gs pos="0">
                  <a:srgbClr val="99CCFF"/>
                </a:gs>
                <a:gs pos="100000">
                  <a:srgbClr val="FFFFFF"/>
                </a:gs>
              </a:gsLst>
              <a:path path="rect">
                <a:fillToRect l="100000" b="100000"/>
              </a:path>
              <a:tileRect/>
            </a:gradFill>
            <a:ln w="9525" cap="flat" cmpd="sng">
              <a:solidFill>
                <a:schemeClr val="accent2"/>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Aft>
                  <a:spcPct val="0"/>
                </a:spcAft>
                <a:buClr>
                  <a:schemeClr val="accent2"/>
                </a:buClr>
                <a:buFont typeface="Wingdings" panose="05000000000000000000" pitchFamily="2" charset="2"/>
                <a:buChar char="§"/>
              </a:pPr>
              <a:r>
                <a:rPr lang="en-US" altLang="en-US" sz="2200" b="1" dirty="0">
                  <a:solidFill>
                    <a:srgbClr val="000000"/>
                  </a:solidFill>
                  <a:latin typeface="微软雅黑" panose="020B0503020204020204" pitchFamily="34" charset="-122"/>
                </a:rPr>
                <a:t>设 </a:t>
              </a:r>
              <a:r>
                <a:rPr lang="en-US" altLang="zh-CN" sz="2200" b="1" i="1" dirty="0">
                  <a:solidFill>
                    <a:srgbClr val="000000"/>
                  </a:solidFill>
                  <a:latin typeface="微软雅黑" panose="020B0503020204020204" pitchFamily="34" charset="-122"/>
                </a:rPr>
                <a:t>D</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红，黄，蓝</a:t>
              </a:r>
              <a:r>
                <a:rPr lang="en-US" altLang="zh-CN" sz="2200" b="1" dirty="0">
                  <a:solidFill>
                    <a:srgbClr val="000000"/>
                  </a:solidFill>
                  <a:latin typeface="微软雅黑" panose="020B0503020204020204" pitchFamily="34" charset="-122"/>
                </a:rPr>
                <a:t>}</a:t>
              </a:r>
              <a:endParaRPr lang="en-US" altLang="zh-CN" sz="2200" b="1" dirty="0">
                <a:solidFill>
                  <a:srgbClr val="000000"/>
                </a:solidFill>
                <a:latin typeface="微软雅黑" panose="020B0503020204020204" pitchFamily="34" charset="-122"/>
              </a:endParaRPr>
            </a:p>
            <a:p>
              <a:pPr marL="0" lvl="0" indent="0" algn="just" defTabSz="914400" eaLnBrk="1" hangingPunct="1">
                <a:lnSpc>
                  <a:spcPct val="120000"/>
                </a:lnSpc>
                <a:spcAft>
                  <a:spcPct val="0"/>
                </a:spcAft>
                <a:buFontTx/>
                <a:buNone/>
              </a:pPr>
              <a:r>
                <a:rPr lang="en-US" altLang="en-US" sz="2200" b="1" dirty="0">
                  <a:solidFill>
                    <a:srgbClr val="000000"/>
                  </a:solidFill>
                  <a:latin typeface="微软雅黑" panose="020B0503020204020204" pitchFamily="34" charset="-122"/>
                </a:rPr>
                <a:t>则其子集个数 </a:t>
              </a:r>
              <a:r>
                <a:rPr lang="en-US" altLang="zh-CN" sz="2200" b="1" dirty="0">
                  <a:solidFill>
                    <a:srgbClr val="000000"/>
                  </a:solidFill>
                  <a:latin typeface="微软雅黑" panose="020B0503020204020204" pitchFamily="34" charset="-122"/>
                </a:rPr>
                <a:t>2</a:t>
              </a:r>
              <a:r>
                <a:rPr lang="en-US" altLang="zh-CN" sz="2200" b="1" baseline="30000" dirty="0">
                  <a:solidFill>
                    <a:srgbClr val="000000"/>
                  </a:solidFill>
                  <a:latin typeface="微软雅黑" panose="020B0503020204020204" pitchFamily="34" charset="-122"/>
                </a:rPr>
                <a:t>3</a:t>
              </a:r>
              <a:r>
                <a:rPr lang="en-US" altLang="en-US" sz="2200" b="1" dirty="0">
                  <a:solidFill>
                    <a:srgbClr val="000000"/>
                  </a:solidFill>
                  <a:latin typeface="微软雅黑" panose="020B0503020204020204" pitchFamily="34" charset="-122"/>
                </a:rPr>
                <a:t>＝</a:t>
              </a:r>
              <a:r>
                <a:rPr lang="en-US" altLang="zh-CN" sz="2200" b="1" dirty="0">
                  <a:solidFill>
                    <a:srgbClr val="000000"/>
                  </a:solidFill>
                  <a:latin typeface="微软雅黑" panose="020B0503020204020204" pitchFamily="34" charset="-122"/>
                </a:rPr>
                <a:t>8</a:t>
              </a:r>
              <a:r>
                <a:rPr lang="en-US" altLang="en-US" sz="2200" b="1" dirty="0">
                  <a:solidFill>
                    <a:srgbClr val="000000"/>
                  </a:solidFill>
                  <a:latin typeface="微软雅黑" panose="020B0503020204020204" pitchFamily="34" charset="-122"/>
                </a:rPr>
                <a:t>，具体为：</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20000"/>
                </a:lnSpc>
                <a:spcAft>
                  <a:spcPct val="0"/>
                </a:spcAft>
                <a:buFontTx/>
                <a:buNone/>
              </a:pP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黄</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红，黄</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20000"/>
                </a:lnSpc>
                <a:spcAft>
                  <a:spcPct val="0"/>
                </a:spcAft>
                <a:buFontTx/>
                <a:buNone/>
              </a:pP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红，蓝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黄，蓝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红，黄，蓝</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20000"/>
                </a:lnSpc>
                <a:spcAft>
                  <a:spcPct val="0"/>
                </a:spcAft>
                <a:buFontTx/>
                <a:buNone/>
              </a:pPr>
              <a:r>
                <a:rPr lang="en-US" altLang="zh-CN" sz="2200" b="1" i="1" dirty="0">
                  <a:solidFill>
                    <a:srgbClr val="000000"/>
                  </a:solidFill>
                  <a:latin typeface="微软雅黑" panose="020B0503020204020204" pitchFamily="34" charset="-122"/>
                </a:rPr>
                <a:t>A</a:t>
              </a:r>
              <a:r>
                <a:rPr lang="en-US" altLang="zh-CN" sz="2200" b="1" dirty="0">
                  <a:solidFill>
                    <a:srgbClr val="000000"/>
                  </a:solidFill>
                  <a:latin typeface="微软雅黑" panose="020B0503020204020204" pitchFamily="34" charset="-122"/>
                </a:rPr>
                <a:t> ={     }</a:t>
              </a:r>
              <a:endParaRPr lang="en-US" altLang="zh-CN" sz="2200" b="1" dirty="0">
                <a:solidFill>
                  <a:srgbClr val="000000"/>
                </a:solidFill>
                <a:latin typeface="微软雅黑" panose="020B0503020204020204" pitchFamily="34" charset="-122"/>
              </a:endParaRPr>
            </a:p>
            <a:p>
              <a:pPr marL="0" lvl="0" indent="0" algn="ctr" defTabSz="914400" eaLnBrk="1" hangingPunct="1">
                <a:lnSpc>
                  <a:spcPct val="100000"/>
                </a:lnSpc>
                <a:spcAft>
                  <a:spcPct val="0"/>
                </a:spcAft>
                <a:buFontTx/>
                <a:buNone/>
              </a:pPr>
              <a:endParaRPr lang="en-US" altLang="zh-CN" sz="2200" b="1" dirty="0">
                <a:solidFill>
                  <a:srgbClr val="000000"/>
                </a:solidFill>
                <a:latin typeface="微软雅黑" panose="020B0503020204020204" pitchFamily="34" charset="-122"/>
              </a:endParaRPr>
            </a:p>
          </p:txBody>
        </p:sp>
        <p:graphicFrame>
          <p:nvGraphicFramePr>
            <p:cNvPr id="90130" name="Object 16"/>
            <p:cNvGraphicFramePr/>
            <p:nvPr/>
          </p:nvGraphicFramePr>
          <p:xfrm>
            <a:off x="1770" y="1759"/>
            <a:ext cx="198" cy="175"/>
          </p:xfrm>
          <a:graphic>
            <a:graphicData uri="http://schemas.openxmlformats.org/presentationml/2006/ole">
              <mc:AlternateContent xmlns:mc="http://schemas.openxmlformats.org/markup-compatibility/2006">
                <mc:Choice xmlns:v="urn:schemas-microsoft-com:vml" Requires="v">
                  <p:oleObj spid="_x0000_s3146" name="" r:id="rId20" imgW="139700" imgH="127000" progId="Equation.DSMT4">
                    <p:embed/>
                  </p:oleObj>
                </mc:Choice>
                <mc:Fallback>
                  <p:oleObj name="" r:id="rId20" imgW="139700" imgH="127000" progId="Equation.DSMT4">
                    <p:embed/>
                    <p:pic>
                      <p:nvPicPr>
                        <p:cNvPr id="0" name="图片 3145"/>
                        <p:cNvPicPr/>
                        <p:nvPr/>
                      </p:nvPicPr>
                      <p:blipFill>
                        <a:blip r:embed="rId21"/>
                        <a:stretch>
                          <a:fillRect/>
                        </a:stretch>
                      </p:blipFill>
                      <p:spPr>
                        <a:xfrm>
                          <a:off x="1770" y="1759"/>
                          <a:ext cx="198" cy="175"/>
                        </a:xfrm>
                        <a:prstGeom prst="rect">
                          <a:avLst/>
                        </a:prstGeom>
                        <a:gradFill rotWithShape="0">
                          <a:gsLst>
                            <a:gs pos="0">
                              <a:srgbClr val="99CCFF"/>
                            </a:gs>
                            <a:gs pos="100000">
                              <a:srgbClr val="FFFFFF"/>
                            </a:gs>
                          </a:gsLst>
                          <a:path path="rect">
                            <a:fillToRect l="100000" b="100000"/>
                          </a:path>
                          <a:tileRect/>
                        </a:gradFill>
                        <a:ln w="38100">
                          <a:noFill/>
                          <a:miter/>
                        </a:ln>
                      </p:spPr>
                    </p:pic>
                  </p:oleObj>
                </mc:Fallback>
              </mc:AlternateContent>
            </a:graphicData>
          </a:graphic>
        </p:graphicFrame>
      </p:grpSp>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39"/>
                                        </p:tgtEl>
                                        <p:attrNameLst>
                                          <p:attrName>style.visibility</p:attrName>
                                        </p:attrNameLst>
                                      </p:cBhvr>
                                      <p:to>
                                        <p:strVal val="visible"/>
                                      </p:to>
                                    </p:set>
                                    <p:anim calcmode="lin" valueType="num">
                                      <p:cBhvr>
                                        <p:cTn id="12" dur="500" fill="hold"/>
                                        <p:tgtEl>
                                          <p:spTgt spid="184339"/>
                                        </p:tgtEl>
                                        <p:attrNameLst>
                                          <p:attrName>ppt_x</p:attrName>
                                        </p:attrNameLst>
                                      </p:cBhvr>
                                      <p:tavLst>
                                        <p:tav tm="0">
                                          <p:val>
                                            <p:strVal val="0-#ppt_w/2"/>
                                          </p:val>
                                        </p:tav>
                                        <p:tav tm="100000">
                                          <p:val>
                                            <p:strVal val="#ppt_x"/>
                                          </p:val>
                                        </p:tav>
                                      </p:tavLst>
                                    </p:anim>
                                    <p:anim calcmode="lin" valueType="num">
                                      <p:cBhvr>
                                        <p:cTn id="13" dur="500" fill="hold"/>
                                        <p:tgtEl>
                                          <p:spTgt spid="1843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433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4341"/>
                                        </p:tgtEl>
                                        <p:attrNameLst>
                                          <p:attrName>style.visibility</p:attrName>
                                        </p:attrNameLst>
                                      </p:cBhvr>
                                      <p:to>
                                        <p:strVal val="visible"/>
                                      </p:to>
                                    </p:set>
                                    <p:animEffect transition="in" filter="box(in)">
                                      <p:cBhvr>
                                        <p:cTn id="18" dur="500"/>
                                        <p:tgtEl>
                                          <p:spTgt spid="18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bldLvl="0" animBg="1"/>
      <p:bldP spid="18434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113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1139" name="图片 7"/>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114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1141" name="Rectangle 3"/>
          <p:cNvSpPr>
            <a:spLocks noGrp="1" noChangeArrowheads="1"/>
          </p:cNvSpPr>
          <p:nvPr>
            <p:ph idx="9"/>
            <p:custDataLst>
              <p:tags r:id="rId5"/>
            </p:custDataLst>
          </p:nvPr>
        </p:nvSpPr>
        <p:spPr>
          <a:xfrm>
            <a:off x="304800" y="1143000"/>
            <a:ext cx="8534400" cy="1905000"/>
          </a:xfrm>
          <a:solidFill>
            <a:srgbClr val="FFFFFF"/>
          </a:solidFill>
          <a:ln>
            <a:solidFill>
              <a:srgbClr val="808080"/>
            </a:solidFill>
            <a:miter lim="800000"/>
          </a:ln>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定义4.2   命题的信任函数（belief function） </a:t>
            </a:r>
            <a:endPar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且</a:t>
            </a:r>
            <a:endPar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：对命题A为真的总的信任程度。</a:t>
            </a:r>
            <a:endParaRPr kumimoji="0" lang="en-US" altLang="zh-CN"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zh-CN" altLang="en-US" sz="2800" b="1" i="0" u="none" strike="noStrike" kern="1200" cap="none" spc="15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1142" name="Rectangle 5"/>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1143" name="Object 4"/>
          <p:cNvGraphicFramePr/>
          <p:nvPr/>
        </p:nvGraphicFramePr>
        <p:xfrm>
          <a:off x="630238" y="1860550"/>
          <a:ext cx="989012" cy="468313"/>
        </p:xfrm>
        <a:graphic>
          <a:graphicData uri="http://schemas.openxmlformats.org/presentationml/2006/ole">
            <mc:AlternateContent xmlns:mc="http://schemas.openxmlformats.org/markup-compatibility/2006">
              <mc:Choice xmlns:v="urn:schemas-microsoft-com:vml" Requires="v">
                <p:oleObj spid="_x0000_s3147" name="" r:id="rId7" imgW="304165" imgH="177800" progId="Equation.3">
                  <p:embed/>
                </p:oleObj>
              </mc:Choice>
              <mc:Fallback>
                <p:oleObj name="" r:id="rId7" imgW="304165" imgH="177800" progId="Equation.3">
                  <p:embed/>
                  <p:pic>
                    <p:nvPicPr>
                      <p:cNvPr id="0" name="图片 3146"/>
                      <p:cNvPicPr/>
                      <p:nvPr/>
                    </p:nvPicPr>
                    <p:blipFill>
                      <a:blip r:embed="rId8"/>
                      <a:stretch>
                        <a:fillRect/>
                      </a:stretch>
                    </p:blipFill>
                    <p:spPr>
                      <a:xfrm>
                        <a:off x="630238" y="1860550"/>
                        <a:ext cx="989012" cy="468313"/>
                      </a:xfrm>
                      <a:prstGeom prst="rect">
                        <a:avLst/>
                      </a:prstGeom>
                      <a:noFill/>
                      <a:ln w="38100">
                        <a:noFill/>
                        <a:miter/>
                      </a:ln>
                    </p:spPr>
                  </p:pic>
                </p:oleObj>
              </mc:Fallback>
            </mc:AlternateContent>
          </a:graphicData>
        </a:graphic>
      </p:graphicFrame>
      <p:graphicFrame>
        <p:nvGraphicFramePr>
          <p:cNvPr id="91144" name="Object 6"/>
          <p:cNvGraphicFramePr/>
          <p:nvPr/>
        </p:nvGraphicFramePr>
        <p:xfrm>
          <a:off x="1619250" y="1844675"/>
          <a:ext cx="1524000" cy="509588"/>
        </p:xfrm>
        <a:graphic>
          <a:graphicData uri="http://schemas.openxmlformats.org/presentationml/2006/ole">
            <mc:AlternateContent xmlns:mc="http://schemas.openxmlformats.org/markup-compatibility/2006">
              <mc:Choice xmlns:v="urn:schemas-microsoft-com:vml" Requires="v">
                <p:oleObj spid="_x0000_s3150" name="" r:id="rId9" imgW="685800" imgH="228600" progId="Equation.3">
                  <p:embed/>
                </p:oleObj>
              </mc:Choice>
              <mc:Fallback>
                <p:oleObj name="" r:id="rId9" imgW="685800" imgH="228600" progId="Equation.3">
                  <p:embed/>
                  <p:pic>
                    <p:nvPicPr>
                      <p:cNvPr id="0" name="图片 3149"/>
                      <p:cNvPicPr/>
                      <p:nvPr/>
                    </p:nvPicPr>
                    <p:blipFill>
                      <a:blip r:embed="rId10"/>
                      <a:stretch>
                        <a:fillRect/>
                      </a:stretch>
                    </p:blipFill>
                    <p:spPr>
                      <a:xfrm>
                        <a:off x="1619250" y="1844675"/>
                        <a:ext cx="1524000" cy="509588"/>
                      </a:xfrm>
                      <a:prstGeom prst="rect">
                        <a:avLst/>
                      </a:prstGeom>
                      <a:noFill/>
                      <a:ln w="38100">
                        <a:noFill/>
                        <a:miter/>
                      </a:ln>
                    </p:spPr>
                  </p:pic>
                </p:oleObj>
              </mc:Fallback>
            </mc:AlternateContent>
          </a:graphicData>
        </a:graphic>
      </p:graphicFrame>
      <p:graphicFrame>
        <p:nvGraphicFramePr>
          <p:cNvPr id="91145" name="Object 11"/>
          <p:cNvGraphicFramePr/>
          <p:nvPr/>
        </p:nvGraphicFramePr>
        <p:xfrm>
          <a:off x="3995738" y="1773238"/>
          <a:ext cx="2757487" cy="820737"/>
        </p:xfrm>
        <a:graphic>
          <a:graphicData uri="http://schemas.openxmlformats.org/presentationml/2006/ole">
            <mc:AlternateContent xmlns:mc="http://schemas.openxmlformats.org/markup-compatibility/2006">
              <mc:Choice xmlns:v="urn:schemas-microsoft-com:vml" Requires="v">
                <p:oleObj spid="_x0000_s3149" name="" r:id="rId11" imgW="1143000" imgH="368300" progId="Equation.3">
                  <p:embed/>
                </p:oleObj>
              </mc:Choice>
              <mc:Fallback>
                <p:oleObj name="" r:id="rId11" imgW="1143000" imgH="368300" progId="Equation.3">
                  <p:embed/>
                  <p:pic>
                    <p:nvPicPr>
                      <p:cNvPr id="0" name="图片 3148"/>
                      <p:cNvPicPr/>
                      <p:nvPr/>
                    </p:nvPicPr>
                    <p:blipFill>
                      <a:blip r:embed="rId12"/>
                      <a:stretch>
                        <a:fillRect/>
                      </a:stretch>
                    </p:blipFill>
                    <p:spPr>
                      <a:xfrm>
                        <a:off x="3995738" y="1773238"/>
                        <a:ext cx="2757487" cy="820737"/>
                      </a:xfrm>
                      <a:prstGeom prst="rect">
                        <a:avLst/>
                      </a:prstGeom>
                      <a:noFill/>
                      <a:ln w="38100">
                        <a:noFill/>
                        <a:miter/>
                      </a:ln>
                    </p:spPr>
                  </p:pic>
                </p:oleObj>
              </mc:Fallback>
            </mc:AlternateContent>
          </a:graphicData>
        </a:graphic>
      </p:graphicFrame>
      <p:graphicFrame>
        <p:nvGraphicFramePr>
          <p:cNvPr id="91146" name="Object 9"/>
          <p:cNvGraphicFramePr/>
          <p:nvPr/>
        </p:nvGraphicFramePr>
        <p:xfrm>
          <a:off x="7019925" y="1916113"/>
          <a:ext cx="1035050" cy="384175"/>
        </p:xfrm>
        <a:graphic>
          <a:graphicData uri="http://schemas.openxmlformats.org/presentationml/2006/ole">
            <mc:AlternateContent xmlns:mc="http://schemas.openxmlformats.org/markup-compatibility/2006">
              <mc:Choice xmlns:v="urn:schemas-microsoft-com:vml" Requires="v">
                <p:oleObj spid="_x0000_s3148" name="" r:id="rId13" imgW="507365" imgH="165100" progId="Equation.3">
                  <p:embed/>
                </p:oleObj>
              </mc:Choice>
              <mc:Fallback>
                <p:oleObj name="" r:id="rId13" imgW="507365" imgH="165100" progId="Equation.3">
                  <p:embed/>
                  <p:pic>
                    <p:nvPicPr>
                      <p:cNvPr id="0" name="图片 3147"/>
                      <p:cNvPicPr/>
                      <p:nvPr/>
                    </p:nvPicPr>
                    <p:blipFill>
                      <a:blip r:embed="rId14"/>
                      <a:stretch>
                        <a:fillRect/>
                      </a:stretch>
                    </p:blipFill>
                    <p:spPr>
                      <a:xfrm>
                        <a:off x="7019925" y="1916113"/>
                        <a:ext cx="1035050" cy="384175"/>
                      </a:xfrm>
                      <a:prstGeom prst="rect">
                        <a:avLst/>
                      </a:prstGeom>
                      <a:noFill/>
                      <a:ln w="38100">
                        <a:noFill/>
                        <a:miter/>
                      </a:ln>
                    </p:spPr>
                  </p:pic>
                </p:oleObj>
              </mc:Fallback>
            </mc:AlternateContent>
          </a:graphicData>
        </a:graphic>
      </p:graphicFrame>
      <p:sp>
        <p:nvSpPr>
          <p:cNvPr id="91147" name="Rectangle 13"/>
          <p:cNvSpPr/>
          <p:nvPr>
            <p:custDataLst>
              <p:tags r:id="rId15"/>
            </p:custDataLst>
          </p:nvPr>
        </p:nvSpPr>
        <p:spPr>
          <a:xfrm>
            <a:off x="0" y="596900"/>
            <a:ext cx="482600" cy="244475"/>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FFFFFF"/>
                </a:solidFill>
                <a:latin typeface="微软雅黑" panose="020B0503020204020204" pitchFamily="34" charset="-122"/>
              </a:rPr>
              <a:t>        </a:t>
            </a:r>
            <a:endParaRPr lang="en-US" altLang="zh-CN" sz="1000" dirty="0">
              <a:solidFill>
                <a:srgbClr val="FFFFFF"/>
              </a:solidFill>
              <a:latin typeface="微软雅黑" panose="020B0503020204020204" pitchFamily="34" charset="-122"/>
            </a:endParaRPr>
          </a:p>
        </p:txBody>
      </p:sp>
      <p:sp>
        <p:nvSpPr>
          <p:cNvPr id="91148" name="Rectangle 17"/>
          <p:cNvSpPr/>
          <p:nvPr>
            <p:custDataLst>
              <p:tags r:id="rId1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1149" name="Rectangle 26"/>
          <p:cNvSpPr/>
          <p:nvPr>
            <p:custDataLst>
              <p:tags r:id="rId1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1150" name="Rectangle 2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4.3.2  信任函数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aphicFrame>
        <p:nvGraphicFramePr>
          <p:cNvPr id="91151" name="Object 28"/>
          <p:cNvGraphicFramePr/>
          <p:nvPr/>
        </p:nvGraphicFramePr>
        <p:xfrm>
          <a:off x="830263" y="2489200"/>
          <a:ext cx="1079500" cy="463550"/>
        </p:xfrm>
        <a:graphic>
          <a:graphicData uri="http://schemas.openxmlformats.org/presentationml/2006/ole">
            <mc:AlternateContent xmlns:mc="http://schemas.openxmlformats.org/markup-compatibility/2006">
              <mc:Choice xmlns:v="urn:schemas-microsoft-com:vml" Requires="v">
                <p:oleObj spid="_x0000_s3151" name="" r:id="rId18" imgW="469900" imgH="203200" progId="Equation.3">
                  <p:embed/>
                </p:oleObj>
              </mc:Choice>
              <mc:Fallback>
                <p:oleObj name="" r:id="rId18" imgW="469900" imgH="203200" progId="Equation.3">
                  <p:embed/>
                  <p:pic>
                    <p:nvPicPr>
                      <p:cNvPr id="0" name="图片 3150"/>
                      <p:cNvPicPr/>
                      <p:nvPr/>
                    </p:nvPicPr>
                    <p:blipFill>
                      <a:blip r:embed="rId19"/>
                      <a:stretch>
                        <a:fillRect/>
                      </a:stretch>
                    </p:blipFill>
                    <p:spPr>
                      <a:xfrm>
                        <a:off x="830263" y="2489200"/>
                        <a:ext cx="1079500" cy="463550"/>
                      </a:xfrm>
                      <a:prstGeom prst="rect">
                        <a:avLst/>
                      </a:prstGeom>
                      <a:noFill/>
                      <a:ln w="38100">
                        <a:noFill/>
                        <a:miter/>
                      </a:ln>
                    </p:spPr>
                  </p:pic>
                </p:oleObj>
              </mc:Fallback>
            </mc:AlternateContent>
          </a:graphicData>
        </a:graphic>
      </p:graphicFrame>
      <p:sp>
        <p:nvSpPr>
          <p:cNvPr id="91152" name="Rectangle 32"/>
          <p:cNvSpPr/>
          <p:nvPr>
            <p:custDataLst>
              <p:tags r:id="rId20"/>
            </p:custDataLst>
          </p:nvPr>
        </p:nvSpPr>
        <p:spPr>
          <a:xfrm>
            <a:off x="0" y="325278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pSp>
        <p:nvGrpSpPr>
          <p:cNvPr id="2" name="Group 34"/>
          <p:cNvGrpSpPr/>
          <p:nvPr/>
        </p:nvGrpSpPr>
        <p:grpSpPr>
          <a:xfrm>
            <a:off x="304800" y="3422650"/>
            <a:ext cx="8534400" cy="2322513"/>
            <a:chOff x="192" y="2244"/>
            <a:chExt cx="5376" cy="1463"/>
          </a:xfrm>
        </p:grpSpPr>
        <p:sp>
          <p:nvSpPr>
            <p:cNvPr id="91159" name="Text Box 33"/>
            <p:cNvSpPr txBox="1"/>
            <p:nvPr>
              <p:custDataLst>
                <p:tags r:id="rId21"/>
              </p:custDataLst>
            </p:nvPr>
          </p:nvSpPr>
          <p:spPr>
            <a:xfrm>
              <a:off x="192" y="2244"/>
              <a:ext cx="5376" cy="1463"/>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r>
                <a:rPr lang="en-US" altLang="zh-CN" sz="2800" dirty="0">
                  <a:solidFill>
                    <a:srgbClr val="000000"/>
                  </a:solidFill>
                  <a:latin typeface="微软雅黑" panose="020B0503020204020204" pitchFamily="34" charset="-122"/>
                </a:rPr>
                <a:t> </a:t>
              </a:r>
              <a:r>
                <a:rPr lang="en-US" altLang="en-US" sz="2800" b="1" dirty="0">
                  <a:solidFill>
                    <a:srgbClr val="000000"/>
                  </a:solidFill>
                  <a:latin typeface="微软雅黑" panose="020B0503020204020204" pitchFamily="34" charset="-122"/>
                </a:rPr>
                <a:t>由信任函数及概率分配函数的定义推出：</a:t>
              </a:r>
              <a:r>
                <a:rPr lang="en-US" altLang="en-US" sz="2600" b="1" dirty="0">
                  <a:solidFill>
                    <a:srgbClr val="000000"/>
                  </a:solidFill>
                  <a:latin typeface="微软雅黑" panose="020B0503020204020204" pitchFamily="34" charset="-122"/>
                </a:rPr>
                <a:t> </a:t>
              </a: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600" b="1"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600" dirty="0">
                <a:solidFill>
                  <a:srgbClr val="000000"/>
                </a:solidFill>
                <a:latin typeface="微软雅黑" panose="020B0503020204020204" pitchFamily="34" charset="-122"/>
              </a:endParaRPr>
            </a:p>
            <a:p>
              <a:pPr marL="0" lvl="0" indent="0" defTabSz="914400" eaLnBrk="1" hangingPunct="1">
                <a:lnSpc>
                  <a:spcPct val="100000"/>
                </a:lnSpc>
                <a:spcBef>
                  <a:spcPct val="50000"/>
                </a:spcBef>
                <a:spcAft>
                  <a:spcPct val="0"/>
                </a:spcAft>
                <a:buFontTx/>
                <a:buNone/>
              </a:pPr>
              <a:endParaRPr lang="en-US" altLang="en-US" sz="2600" dirty="0">
                <a:solidFill>
                  <a:srgbClr val="000000"/>
                </a:solidFill>
                <a:latin typeface="微软雅黑" panose="020B0503020204020204" pitchFamily="34" charset="-122"/>
              </a:endParaRPr>
            </a:p>
          </p:txBody>
        </p:sp>
        <p:graphicFrame>
          <p:nvGraphicFramePr>
            <p:cNvPr id="91160" name="Object 31"/>
            <p:cNvGraphicFramePr/>
            <p:nvPr/>
          </p:nvGraphicFramePr>
          <p:xfrm>
            <a:off x="528" y="2776"/>
            <a:ext cx="1872" cy="296"/>
          </p:xfrm>
          <a:graphic>
            <a:graphicData uri="http://schemas.openxmlformats.org/presentationml/2006/ole">
              <mc:AlternateContent xmlns:mc="http://schemas.openxmlformats.org/markup-compatibility/2006">
                <mc:Choice xmlns:v="urn:schemas-microsoft-com:vml" Requires="v">
                  <p:oleObj spid="_x0000_s3152" name="" r:id="rId22" imgW="1269365" imgH="203200" progId="Equation.3">
                    <p:embed/>
                  </p:oleObj>
                </mc:Choice>
                <mc:Fallback>
                  <p:oleObj name="" r:id="rId22" imgW="1269365" imgH="203200" progId="Equation.3">
                    <p:embed/>
                    <p:pic>
                      <p:nvPicPr>
                        <p:cNvPr id="0" name="图片 3151"/>
                        <p:cNvPicPr/>
                        <p:nvPr/>
                      </p:nvPicPr>
                      <p:blipFill>
                        <a:blip r:embed="rId23"/>
                        <a:stretch>
                          <a:fillRect/>
                        </a:stretch>
                      </p:blipFill>
                      <p:spPr>
                        <a:xfrm>
                          <a:off x="528" y="2776"/>
                          <a:ext cx="1872" cy="296"/>
                        </a:xfrm>
                        <a:prstGeom prst="rect">
                          <a:avLst/>
                        </a:prstGeom>
                        <a:noFill/>
                        <a:ln w="38100">
                          <a:noFill/>
                          <a:miter/>
                        </a:ln>
                      </p:spPr>
                    </p:pic>
                  </p:oleObj>
                </mc:Fallback>
              </mc:AlternateContent>
            </a:graphicData>
          </a:graphic>
        </p:graphicFrame>
        <p:graphicFrame>
          <p:nvGraphicFramePr>
            <p:cNvPr id="91161" name="Object 30"/>
            <p:cNvGraphicFramePr/>
            <p:nvPr/>
          </p:nvGraphicFramePr>
          <p:xfrm>
            <a:off x="528" y="3189"/>
            <a:ext cx="1872" cy="459"/>
          </p:xfrm>
          <a:graphic>
            <a:graphicData uri="http://schemas.openxmlformats.org/presentationml/2006/ole">
              <mc:AlternateContent xmlns:mc="http://schemas.openxmlformats.org/markup-compatibility/2006">
                <mc:Choice xmlns:v="urn:schemas-microsoft-com:vml" Requires="v">
                  <p:oleObj spid="_x0000_s3153" name="" r:id="rId24" imgW="1434465" imgH="355600" progId="Equation.3">
                    <p:embed/>
                  </p:oleObj>
                </mc:Choice>
                <mc:Fallback>
                  <p:oleObj name="" r:id="rId24" imgW="1434465" imgH="355600" progId="Equation.3">
                    <p:embed/>
                    <p:pic>
                      <p:nvPicPr>
                        <p:cNvPr id="0" name="图片 3152"/>
                        <p:cNvPicPr/>
                        <p:nvPr/>
                      </p:nvPicPr>
                      <p:blipFill>
                        <a:blip r:embed="rId25"/>
                        <a:stretch>
                          <a:fillRect/>
                        </a:stretch>
                      </p:blipFill>
                      <p:spPr>
                        <a:xfrm>
                          <a:off x="528" y="3189"/>
                          <a:ext cx="1872" cy="459"/>
                        </a:xfrm>
                        <a:prstGeom prst="rect">
                          <a:avLst/>
                        </a:prstGeom>
                        <a:noFill/>
                        <a:ln w="38100">
                          <a:noFill/>
                          <a:miter/>
                        </a:ln>
                      </p:spPr>
                    </p:pic>
                  </p:oleObj>
                </mc:Fallback>
              </mc:AlternateContent>
            </a:graphicData>
          </a:graphic>
        </p:graphicFrame>
      </p:grpSp>
      <p:grpSp>
        <p:nvGrpSpPr>
          <p:cNvPr id="8" name="组合 7"/>
          <p:cNvGrpSpPr/>
          <p:nvPr/>
        </p:nvGrpSpPr>
        <p:grpSpPr>
          <a:xfrm>
            <a:off x="1116647" y="3594100"/>
            <a:ext cx="7543483" cy="2057400"/>
            <a:chOff x="1800" y="5640"/>
            <a:chExt cx="11880" cy="3240"/>
          </a:xfrm>
        </p:grpSpPr>
        <p:sp>
          <p:nvSpPr>
            <p:cNvPr id="91156" name="AutoShape 36"/>
            <p:cNvSpPr/>
            <p:nvPr>
              <p:custDataLst>
                <p:tags r:id="rId26"/>
              </p:custDataLst>
            </p:nvPr>
          </p:nvSpPr>
          <p:spPr>
            <a:xfrm>
              <a:off x="1800" y="5640"/>
              <a:ext cx="11880" cy="3240"/>
            </a:xfrm>
            <a:prstGeom prst="borderCallout2">
              <a:avLst>
                <a:gd name="adj1" fmla="val 5556"/>
                <a:gd name="adj2" fmla="val -1009"/>
                <a:gd name="adj3" fmla="val 5556"/>
                <a:gd name="adj4" fmla="val -3051"/>
                <a:gd name="adj5" fmla="val -14968"/>
                <a:gd name="adj6" fmla="val -5134"/>
              </a:avLst>
            </a:prstGeom>
            <a:solidFill>
              <a:srgbClr val="FFFFD9"/>
            </a:solidFill>
            <a:ln w="9525" cap="flat" cmpd="sng">
              <a:solidFill>
                <a:schemeClr val="accent2"/>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spcAft>
                  <a:spcPct val="0"/>
                </a:spcAft>
                <a:buClr>
                  <a:schemeClr val="accent2"/>
                </a:buClr>
                <a:buFont typeface="Wingdings" panose="05000000000000000000" pitchFamily="2" charset="2"/>
                <a:buChar char="§"/>
              </a:pP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设 </a:t>
              </a:r>
              <a:r>
                <a:rPr lang="en-US" altLang="zh-CN" sz="2200" b="1" i="1" dirty="0">
                  <a:solidFill>
                    <a:srgbClr val="000000"/>
                  </a:solidFill>
                  <a:latin typeface="微软雅黑" panose="020B0503020204020204" pitchFamily="34" charset="-122"/>
                </a:rPr>
                <a:t>D </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红，黄，蓝</a:t>
              </a:r>
              <a:r>
                <a:rPr lang="en-US" altLang="zh-CN" sz="2200" b="1" dirty="0">
                  <a:solidFill>
                    <a:srgbClr val="000000"/>
                  </a:solidFill>
                  <a:latin typeface="微软雅黑" panose="020B0503020204020204" pitchFamily="34" charset="-122"/>
                </a:rPr>
                <a:t>}</a:t>
              </a:r>
              <a:endParaRPr lang="en-US" altLang="zh-CN"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红</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=0.3</a:t>
              </a:r>
              <a:r>
                <a:rPr lang="en-US" altLang="en-US" sz="2000" b="1" dirty="0">
                  <a:solidFill>
                    <a:srgbClr val="000000"/>
                  </a:solidFill>
                  <a:latin typeface="微软雅黑" panose="020B0503020204020204" pitchFamily="34" charset="-122"/>
                </a:rPr>
                <a:t>， </a:t>
              </a: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黄</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a:t>
              </a:r>
              <a:r>
                <a:rPr lang="en-US" altLang="en-US" sz="2000" b="1" dirty="0">
                  <a:solidFill>
                    <a:srgbClr val="000000"/>
                  </a:solidFill>
                  <a:latin typeface="微软雅黑" panose="020B0503020204020204" pitchFamily="34" charset="-122"/>
                </a:rPr>
                <a:t>，</a:t>
              </a: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红，黄</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=0.2</a:t>
              </a:r>
              <a:r>
                <a:rPr lang="en-US" altLang="en-US" sz="20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	</a:t>
              </a:r>
              <a:endParaRPr lang="en-US" altLang="en-US"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endParaRPr lang="en-US" altLang="en-US" sz="2200" b="1" dirty="0">
                <a:solidFill>
                  <a:srgbClr val="000000"/>
                </a:solidFill>
                <a:latin typeface="微软雅黑" panose="020B0503020204020204" pitchFamily="34" charset="-122"/>
              </a:endParaRPr>
            </a:p>
            <a:p>
              <a:pPr marL="0" lvl="0" indent="0" algn="ctr" defTabSz="914400" eaLnBrk="1" hangingPunct="1">
                <a:lnSpc>
                  <a:spcPct val="100000"/>
                </a:lnSpc>
                <a:spcAft>
                  <a:spcPct val="0"/>
                </a:spcAft>
                <a:buFontTx/>
                <a:buNone/>
              </a:pPr>
              <a:endParaRPr lang="en-US" altLang="en-US" sz="2200" b="1" dirty="0">
                <a:solidFill>
                  <a:srgbClr val="000000"/>
                </a:solidFill>
                <a:latin typeface="微软雅黑" panose="020B0503020204020204" pitchFamily="34" charset="-122"/>
              </a:endParaRPr>
            </a:p>
          </p:txBody>
        </p:sp>
        <p:graphicFrame>
          <p:nvGraphicFramePr>
            <p:cNvPr id="91157" name="对象 3"/>
            <p:cNvGraphicFramePr/>
            <p:nvPr/>
          </p:nvGraphicFramePr>
          <p:xfrm>
            <a:off x="2025" y="7195"/>
            <a:ext cx="9898" cy="909"/>
          </p:xfrm>
          <a:graphic>
            <a:graphicData uri="http://schemas.openxmlformats.org/presentationml/2006/ole">
              <mc:AlternateContent xmlns:mc="http://schemas.openxmlformats.org/markup-compatibility/2006">
                <mc:Choice xmlns:v="urn:schemas-microsoft-com:vml" Requires="v">
                  <p:oleObj spid="_x0000_s3154" name="" r:id="rId27" imgW="2019300" imgH="152400" progId="Equation.KSEE3">
                    <p:embed/>
                  </p:oleObj>
                </mc:Choice>
                <mc:Fallback>
                  <p:oleObj name="" r:id="rId27" imgW="2019300" imgH="152400" progId="Equation.KSEE3">
                    <p:embed/>
                    <p:pic>
                      <p:nvPicPr>
                        <p:cNvPr id="0" name="图片 3153"/>
                        <p:cNvPicPr/>
                        <p:nvPr/>
                      </p:nvPicPr>
                      <p:blipFill>
                        <a:blip r:embed="rId28"/>
                        <a:stretch>
                          <a:fillRect/>
                        </a:stretch>
                      </p:blipFill>
                      <p:spPr>
                        <a:xfrm>
                          <a:off x="2025" y="7195"/>
                          <a:ext cx="9898" cy="909"/>
                        </a:xfrm>
                        <a:prstGeom prst="rect">
                          <a:avLst/>
                        </a:prstGeom>
                        <a:noFill/>
                        <a:ln w="38100">
                          <a:noFill/>
                          <a:miter/>
                        </a:ln>
                      </p:spPr>
                    </p:pic>
                  </p:oleObj>
                </mc:Fallback>
              </mc:AlternateContent>
            </a:graphicData>
          </a:graphic>
        </p:graphicFrame>
        <p:graphicFrame>
          <p:nvGraphicFramePr>
            <p:cNvPr id="91158" name="对象 5"/>
            <p:cNvGraphicFramePr/>
            <p:nvPr/>
          </p:nvGraphicFramePr>
          <p:xfrm>
            <a:off x="4365" y="7905"/>
            <a:ext cx="4222" cy="859"/>
          </p:xfrm>
          <a:graphic>
            <a:graphicData uri="http://schemas.openxmlformats.org/presentationml/2006/ole">
              <mc:AlternateContent xmlns:mc="http://schemas.openxmlformats.org/markup-compatibility/2006">
                <mc:Choice xmlns:v="urn:schemas-microsoft-com:vml" Requires="v">
                  <p:oleObj spid="_x0000_s3155" name="" r:id="rId29" imgW="1849120" imgH="466090" progId="Equation.KSEE3">
                    <p:embed/>
                  </p:oleObj>
                </mc:Choice>
                <mc:Fallback>
                  <p:oleObj name="" r:id="rId29" imgW="1849120" imgH="466090" progId="Equation.KSEE3">
                    <p:embed/>
                    <p:pic>
                      <p:nvPicPr>
                        <p:cNvPr id="0" name="图片 3154"/>
                        <p:cNvPicPr/>
                        <p:nvPr/>
                      </p:nvPicPr>
                      <p:blipFill>
                        <a:blip r:embed="rId30"/>
                        <a:stretch>
                          <a:fillRect/>
                        </a:stretch>
                      </p:blipFill>
                      <p:spPr>
                        <a:xfrm>
                          <a:off x="4365" y="7905"/>
                          <a:ext cx="4222" cy="859"/>
                        </a:xfrm>
                        <a:prstGeom prst="rect">
                          <a:avLst/>
                        </a:prstGeom>
                        <a:noFill/>
                        <a:ln w="38100">
                          <a:noFill/>
                          <a:miter/>
                        </a:ln>
                      </p:spPr>
                    </p:pic>
                  </p:oleObj>
                </mc:Fallback>
              </mc:AlternateContent>
            </a:graphicData>
          </a:graphic>
        </p:graphicFrame>
      </p:grpSp>
      <p:sp>
        <p:nvSpPr>
          <p:cNvPr id="3" name="矩形 2"/>
          <p:cNvSpPr/>
          <p:nvPr/>
        </p:nvSpPr>
        <p:spPr>
          <a:xfrm>
            <a:off x="660400" y="5848350"/>
            <a:ext cx="6375400" cy="534035"/>
          </a:xfrm>
          <a:prstGeom prst="rect">
            <a:avLst/>
          </a:prstGeom>
          <a:noFill/>
          <a:ln w="9525">
            <a:noFill/>
          </a:ln>
        </p:spPr>
        <p:txBody>
          <a:bodyPr>
            <a:spAutoFit/>
          </a:bodyPr>
          <a:p>
            <a:pPr marL="469900" indent="-469900" algn="just" eaLnBrk="1" hangingPunct="1">
              <a:lnSpc>
                <a:spcPct val="120000"/>
              </a:lnSpc>
              <a:spcBef>
                <a:spcPct val="30000"/>
              </a:spcBef>
              <a:buClr>
                <a:schemeClr val="accent2"/>
              </a:buClr>
            </a:pPr>
            <a:r>
              <a:rPr lang="zh-CN" altLang="en-US" sz="24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信任函数为概率分配函数的下限</a:t>
            </a:r>
            <a:endParaRPr lang="en-US" altLang="zh-CN" sz="24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3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216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216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216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2165" name="Rectangle 2"/>
          <p:cNvSpPr>
            <a:spLocks noGrp="1" noChangeArrowheads="1"/>
          </p:cNvSpPr>
          <p:nvPr>
            <p:ph idx="9"/>
            <p:custDataLst>
              <p:tags r:id="rId5"/>
            </p:custDataLst>
          </p:nvPr>
        </p:nvSpPr>
        <p:spPr>
          <a:xfrm>
            <a:off x="250825" y="1066800"/>
            <a:ext cx="8540750" cy="1282700"/>
          </a:xfrm>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
              <a:defRPr/>
            </a:pPr>
            <a:r>
              <a:rPr kumimoji="0" lang="en-US" altLang="zh-CN" sz="2800" b="0"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似然函数（plansibility function）：不可驳斥函数或上限函数。</a:t>
            </a:r>
            <a:endParaRPr kumimoji="0" lang="en-US" altLang="zh-CN" sz="2800" b="0"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2166" name="Rectangle 5"/>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2167" name="Rectangle 7"/>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2168" name="Rectangle 9"/>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2169" name="Rectangle 11"/>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pSp>
        <p:nvGrpSpPr>
          <p:cNvPr id="2" name="Group 16"/>
          <p:cNvGrpSpPr/>
          <p:nvPr/>
        </p:nvGrpSpPr>
        <p:grpSpPr>
          <a:xfrm>
            <a:off x="310322" y="2523490"/>
            <a:ext cx="8301038" cy="1339850"/>
            <a:chOff x="226" y="2387"/>
            <a:chExt cx="5184" cy="844"/>
          </a:xfrm>
        </p:grpSpPr>
        <p:sp>
          <p:nvSpPr>
            <p:cNvPr id="92177" name="Text Box 15"/>
            <p:cNvSpPr txBox="1"/>
            <p:nvPr>
              <p:custDataLst>
                <p:tags r:id="rId10"/>
              </p:custDataLst>
            </p:nvPr>
          </p:nvSpPr>
          <p:spPr>
            <a:xfrm>
              <a:off x="226" y="2387"/>
              <a:ext cx="5184" cy="84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800" b="1" dirty="0">
                  <a:solidFill>
                    <a:srgbClr val="000000"/>
                  </a:solidFill>
                  <a:latin typeface="微软雅黑" panose="020B0503020204020204" pitchFamily="34" charset="-122"/>
                </a:rPr>
                <a:t>定义</a:t>
              </a:r>
              <a:r>
                <a:rPr lang="en-US" altLang="zh-CN" sz="2800" b="1" dirty="0">
                  <a:solidFill>
                    <a:srgbClr val="000000"/>
                  </a:solidFill>
                  <a:latin typeface="微软雅黑" panose="020B0503020204020204" pitchFamily="34" charset="-122"/>
                </a:rPr>
                <a:t>4.3</a:t>
              </a:r>
              <a:r>
                <a:rPr lang="en-US" altLang="zh-CN" sz="2800" dirty="0">
                  <a:solidFill>
                    <a:srgbClr val="000000"/>
                  </a:solidFill>
                  <a:latin typeface="微软雅黑" panose="020B0503020204020204" pitchFamily="34" charset="-122"/>
                </a:rPr>
                <a:t>  </a:t>
              </a:r>
              <a:r>
                <a:rPr lang="en-US" altLang="en-US" sz="2800" dirty="0">
                  <a:solidFill>
                    <a:srgbClr val="000000"/>
                  </a:solidFill>
                  <a:latin typeface="微软雅黑" panose="020B0503020204020204" pitchFamily="34" charset="-122"/>
                </a:rPr>
                <a:t>似然函数                             且</a:t>
              </a:r>
              <a:endParaRPr lang="en-US" altLang="en-US" sz="2800"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800" dirty="0">
                  <a:solidFill>
                    <a:srgbClr val="000000"/>
                  </a:solidFill>
                  <a:latin typeface="微软雅黑" panose="020B0503020204020204" pitchFamily="34" charset="-122"/>
                </a:rPr>
                <a:t>                                             </a:t>
              </a:r>
              <a:r>
                <a:rPr lang="en-US" altLang="zh-CN" sz="2800" dirty="0">
                  <a:solidFill>
                    <a:srgbClr val="000000"/>
                  </a:solidFill>
                  <a:latin typeface="微软雅黑" panose="020B0503020204020204" pitchFamily="34" charset="-122"/>
                </a:rPr>
                <a:t>  </a:t>
              </a:r>
              <a:r>
                <a:rPr lang="en-US" altLang="en-US" sz="2800" dirty="0">
                  <a:solidFill>
                    <a:srgbClr val="000000"/>
                  </a:solidFill>
                  <a:latin typeface="微软雅黑" panose="020B0503020204020204" pitchFamily="34" charset="-122"/>
                </a:rPr>
                <a:t> </a:t>
              </a:r>
              <a:endParaRPr lang="en-US" altLang="en-US" sz="2800" dirty="0">
                <a:solidFill>
                  <a:srgbClr val="000000"/>
                </a:solidFill>
                <a:latin typeface="微软雅黑" panose="020B0503020204020204" pitchFamily="34" charset="-122"/>
              </a:endParaRPr>
            </a:p>
          </p:txBody>
        </p:sp>
        <p:graphicFrame>
          <p:nvGraphicFramePr>
            <p:cNvPr id="92178" name="Object 8"/>
            <p:cNvGraphicFramePr/>
            <p:nvPr/>
          </p:nvGraphicFramePr>
          <p:xfrm>
            <a:off x="2244" y="2424"/>
            <a:ext cx="1403" cy="356"/>
          </p:xfrm>
          <a:graphic>
            <a:graphicData uri="http://schemas.openxmlformats.org/presentationml/2006/ole">
              <mc:AlternateContent xmlns:mc="http://schemas.openxmlformats.org/markup-compatibility/2006">
                <mc:Choice xmlns:v="urn:schemas-microsoft-com:vml" Requires="v">
                  <p:oleObj spid="_x0000_s3156" name="" r:id="rId11" imgW="901065" imgH="228600" progId="Equation.3">
                    <p:embed/>
                  </p:oleObj>
                </mc:Choice>
                <mc:Fallback>
                  <p:oleObj name="" r:id="rId11" imgW="901065" imgH="228600" progId="Equation.3">
                    <p:embed/>
                    <p:pic>
                      <p:nvPicPr>
                        <p:cNvPr id="0" name="图片 3155"/>
                        <p:cNvPicPr/>
                        <p:nvPr/>
                      </p:nvPicPr>
                      <p:blipFill>
                        <a:blip r:embed="rId12"/>
                        <a:stretch>
                          <a:fillRect/>
                        </a:stretch>
                      </p:blipFill>
                      <p:spPr>
                        <a:xfrm>
                          <a:off x="2244" y="2424"/>
                          <a:ext cx="1403" cy="356"/>
                        </a:xfrm>
                        <a:prstGeom prst="rect">
                          <a:avLst/>
                        </a:prstGeom>
                        <a:noFill/>
                        <a:ln w="38100">
                          <a:noFill/>
                          <a:miter/>
                        </a:ln>
                      </p:spPr>
                    </p:pic>
                  </p:oleObj>
                </mc:Fallback>
              </mc:AlternateContent>
            </a:graphicData>
          </a:graphic>
        </p:graphicFrame>
        <p:graphicFrame>
          <p:nvGraphicFramePr>
            <p:cNvPr id="92179" name="Object 10"/>
            <p:cNvGraphicFramePr/>
            <p:nvPr/>
          </p:nvGraphicFramePr>
          <p:xfrm>
            <a:off x="1190" y="2880"/>
            <a:ext cx="1891" cy="318"/>
          </p:xfrm>
          <a:graphic>
            <a:graphicData uri="http://schemas.openxmlformats.org/presentationml/2006/ole">
              <mc:AlternateContent xmlns:mc="http://schemas.openxmlformats.org/markup-compatibility/2006">
                <mc:Choice xmlns:v="urn:schemas-microsoft-com:vml" Requires="v">
                  <p:oleObj spid="_x0000_s3157" name="" r:id="rId13" imgW="1219200" imgH="203200" progId="Equation.3">
                    <p:embed/>
                  </p:oleObj>
                </mc:Choice>
                <mc:Fallback>
                  <p:oleObj name="" r:id="rId13" imgW="1219200" imgH="203200" progId="Equation.3">
                    <p:embed/>
                    <p:pic>
                      <p:nvPicPr>
                        <p:cNvPr id="0" name="图片 3156"/>
                        <p:cNvPicPr/>
                        <p:nvPr/>
                      </p:nvPicPr>
                      <p:blipFill>
                        <a:blip r:embed="rId14"/>
                        <a:stretch>
                          <a:fillRect/>
                        </a:stretch>
                      </p:blipFill>
                      <p:spPr>
                        <a:xfrm>
                          <a:off x="1190" y="2880"/>
                          <a:ext cx="1891" cy="318"/>
                        </a:xfrm>
                        <a:prstGeom prst="rect">
                          <a:avLst/>
                        </a:prstGeom>
                        <a:noFill/>
                        <a:ln w="38100">
                          <a:noFill/>
                          <a:miter/>
                        </a:ln>
                      </p:spPr>
                    </p:pic>
                  </p:oleObj>
                </mc:Fallback>
              </mc:AlternateContent>
            </a:graphicData>
          </a:graphic>
        </p:graphicFrame>
        <p:graphicFrame>
          <p:nvGraphicFramePr>
            <p:cNvPr id="92180" name="Object 12"/>
            <p:cNvGraphicFramePr/>
            <p:nvPr/>
          </p:nvGraphicFramePr>
          <p:xfrm>
            <a:off x="3247" y="2880"/>
            <a:ext cx="771" cy="256"/>
          </p:xfrm>
          <a:graphic>
            <a:graphicData uri="http://schemas.openxmlformats.org/presentationml/2006/ole">
              <mc:AlternateContent xmlns:mc="http://schemas.openxmlformats.org/markup-compatibility/2006">
                <mc:Choice xmlns:v="urn:schemas-microsoft-com:vml" Requires="v">
                  <p:oleObj spid="_x0000_s3158" name="" r:id="rId15" imgW="418465" imgH="165100" progId="Equation.3">
                    <p:embed/>
                  </p:oleObj>
                </mc:Choice>
                <mc:Fallback>
                  <p:oleObj name="" r:id="rId15" imgW="418465" imgH="165100" progId="Equation.3">
                    <p:embed/>
                    <p:pic>
                      <p:nvPicPr>
                        <p:cNvPr id="0" name="图片 3157"/>
                        <p:cNvPicPr/>
                        <p:nvPr/>
                      </p:nvPicPr>
                      <p:blipFill>
                        <a:blip r:embed="rId16"/>
                        <a:stretch>
                          <a:fillRect/>
                        </a:stretch>
                      </p:blipFill>
                      <p:spPr>
                        <a:xfrm>
                          <a:off x="3247" y="2880"/>
                          <a:ext cx="771" cy="256"/>
                        </a:xfrm>
                        <a:prstGeom prst="rect">
                          <a:avLst/>
                        </a:prstGeom>
                        <a:noFill/>
                        <a:ln w="38100">
                          <a:noFill/>
                          <a:miter/>
                        </a:ln>
                      </p:spPr>
                    </p:pic>
                  </p:oleObj>
                </mc:Fallback>
              </mc:AlternateContent>
            </a:graphicData>
          </a:graphic>
        </p:graphicFrame>
      </p:grpSp>
      <p:sp>
        <p:nvSpPr>
          <p:cNvPr id="92175" name="Rectangle 1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4.3.3 似然函数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pSp>
        <p:nvGrpSpPr>
          <p:cNvPr id="10" name="组合 9"/>
          <p:cNvGrpSpPr/>
          <p:nvPr/>
        </p:nvGrpSpPr>
        <p:grpSpPr>
          <a:xfrm>
            <a:off x="628650" y="4038600"/>
            <a:ext cx="7905750" cy="2438400"/>
            <a:chOff x="989" y="6360"/>
            <a:chExt cx="12450" cy="3840"/>
          </a:xfrm>
        </p:grpSpPr>
        <p:sp>
          <p:nvSpPr>
            <p:cNvPr id="92173" name="AutoShape 18"/>
            <p:cNvSpPr/>
            <p:nvPr>
              <p:custDataLst>
                <p:tags r:id="rId17"/>
              </p:custDataLst>
            </p:nvPr>
          </p:nvSpPr>
          <p:spPr>
            <a:xfrm>
              <a:off x="989" y="6360"/>
              <a:ext cx="12450" cy="3840"/>
            </a:xfrm>
            <a:prstGeom prst="borderCallout2">
              <a:avLst>
                <a:gd name="adj1" fmla="val 4690"/>
                <a:gd name="adj2" fmla="val -1009"/>
                <a:gd name="adj3" fmla="val 4690"/>
                <a:gd name="adj4" fmla="val -4630"/>
                <a:gd name="adj5" fmla="val -11796"/>
                <a:gd name="adj6" fmla="val -1398"/>
              </a:avLst>
            </a:prstGeom>
            <a:solidFill>
              <a:srgbClr val="FFFFFF"/>
            </a:solidFill>
            <a:ln w="9525" cap="flat" cmpd="sng">
              <a:solidFill>
                <a:schemeClr val="accent2"/>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spcAft>
                  <a:spcPct val="0"/>
                </a:spcAft>
                <a:buClr>
                  <a:schemeClr val="accent2"/>
                </a:buClr>
                <a:buFont typeface="Wingdings" panose="05000000000000000000" pitchFamily="2" charset="2"/>
                <a:buChar char="§"/>
              </a:pPr>
              <a:r>
                <a:rPr lang="en-US" altLang="zh-CN" sz="2200" b="1" dirty="0">
                  <a:solidFill>
                    <a:srgbClr val="000000"/>
                  </a:solidFill>
                  <a:latin typeface="微软雅黑" panose="020B0503020204020204" pitchFamily="34" charset="-122"/>
                </a:rPr>
                <a:t> </a:t>
              </a:r>
              <a:r>
                <a:rPr lang="en-US" altLang="en-US" sz="2400" b="1" dirty="0">
                  <a:solidFill>
                    <a:srgbClr val="000000"/>
                  </a:solidFill>
                  <a:latin typeface="微软雅黑" panose="020B0503020204020204" pitchFamily="34" charset="-122"/>
                </a:rPr>
                <a:t>设 </a:t>
              </a:r>
              <a:r>
                <a:rPr lang="en-US" altLang="zh-CN" sz="2400" b="1" i="1" dirty="0">
                  <a:solidFill>
                    <a:srgbClr val="000000"/>
                  </a:solidFill>
                  <a:latin typeface="微软雅黑" panose="020B0503020204020204" pitchFamily="34" charset="-122"/>
                </a:rPr>
                <a:t>D </a:t>
              </a:r>
              <a:r>
                <a:rPr lang="en-US" altLang="zh-CN" sz="2400" b="1" dirty="0">
                  <a:solidFill>
                    <a:srgbClr val="000000"/>
                  </a:solidFill>
                  <a:latin typeface="微软雅黑" panose="020B0503020204020204" pitchFamily="34" charset="-122"/>
                </a:rPr>
                <a:t>={</a:t>
              </a:r>
              <a:r>
                <a:rPr lang="en-US" altLang="en-US" sz="2400" b="1" dirty="0">
                  <a:solidFill>
                    <a:srgbClr val="000000"/>
                  </a:solidFill>
                  <a:latin typeface="微软雅黑" panose="020B0503020204020204" pitchFamily="34" charset="-122"/>
                </a:rPr>
                <a:t>红，黄，蓝</a:t>
              </a:r>
              <a:r>
                <a:rPr lang="en-US" altLang="zh-CN" sz="2400" b="1" dirty="0">
                  <a:solidFill>
                    <a:srgbClr val="000000"/>
                  </a:solidFill>
                  <a:latin typeface="微软雅黑" panose="020B0503020204020204" pitchFamily="34" charset="-122"/>
                </a:rPr>
                <a:t>}</a:t>
              </a:r>
              <a:endParaRPr lang="en-US" altLang="zh-CN" sz="24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红</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=0.3</a:t>
              </a:r>
              <a:r>
                <a:rPr lang="en-US" altLang="en-US" sz="2000" b="1" dirty="0">
                  <a:solidFill>
                    <a:srgbClr val="000000"/>
                  </a:solidFill>
                  <a:latin typeface="微软雅黑" panose="020B0503020204020204" pitchFamily="34" charset="-122"/>
                </a:rPr>
                <a:t>， </a:t>
              </a: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黄</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a:t>
              </a:r>
              <a:r>
                <a:rPr lang="en-US" altLang="en-US" sz="2000" b="1" dirty="0">
                  <a:solidFill>
                    <a:srgbClr val="000000"/>
                  </a:solidFill>
                  <a:latin typeface="微软雅黑" panose="020B0503020204020204" pitchFamily="34" charset="-122"/>
                </a:rPr>
                <a:t>，</a:t>
              </a:r>
              <a:r>
                <a:rPr lang="en-US" altLang="zh-CN" sz="2000" b="1" i="1" dirty="0">
                  <a:solidFill>
                    <a:srgbClr val="000000"/>
                  </a:solidFill>
                  <a:latin typeface="微软雅黑" panose="020B0503020204020204" pitchFamily="34" charset="-122"/>
                </a:rPr>
                <a:t>M</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红，黄</a:t>
              </a:r>
              <a:r>
                <a:rPr lang="en-US" altLang="zh-CN" sz="2000" b="1" dirty="0">
                  <a:solidFill>
                    <a:srgbClr val="000000"/>
                  </a:solidFill>
                  <a:latin typeface="微软雅黑" panose="020B0503020204020204" pitchFamily="34" charset="-122"/>
                </a:rPr>
                <a:t>}</a:t>
              </a: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=0.2</a:t>
              </a:r>
              <a:r>
                <a:rPr lang="en-US" altLang="en-US" sz="2400" b="1" dirty="0">
                  <a:solidFill>
                    <a:srgbClr val="000000"/>
                  </a:solidFill>
                  <a:latin typeface="微软雅黑" panose="020B0503020204020204" pitchFamily="34" charset="-122"/>
                </a:rPr>
                <a:t>，</a:t>
              </a:r>
              <a:endParaRPr lang="en-US" altLang="en-US" sz="2400" b="1" dirty="0">
                <a:solidFill>
                  <a:srgbClr val="000000"/>
                </a:solidFill>
                <a:latin typeface="微软雅黑" panose="020B0503020204020204" pitchFamily="34" charset="-122"/>
              </a:endParaRPr>
            </a:p>
            <a:p>
              <a:pPr marL="0" lvl="0" indent="0" algn="just" defTabSz="914400" eaLnBrk="1" hangingPunct="1">
                <a:spcAft>
                  <a:spcPct val="0"/>
                </a:spcAft>
                <a:buFontTx/>
                <a:buNone/>
              </a:pPr>
              <a:r>
                <a:rPr lang="en-US" altLang="en-US" sz="2200" b="1" dirty="0">
                  <a:solidFill>
                    <a:srgbClr val="000000"/>
                  </a:solidFill>
                  <a:latin typeface="微软雅黑" panose="020B0503020204020204" pitchFamily="34" charset="-122"/>
                </a:rPr>
                <a:t> 	 	</a:t>
              </a:r>
              <a:endParaRPr lang="en-US" altLang="en-US" sz="2200" b="1" dirty="0">
                <a:solidFill>
                  <a:srgbClr val="000000"/>
                </a:solidFill>
                <a:latin typeface="微软雅黑" panose="020B0503020204020204" pitchFamily="34" charset="-122"/>
              </a:endParaRPr>
            </a:p>
            <a:p>
              <a:pPr marL="0" lvl="0" indent="0" algn="just" defTabSz="914400" eaLnBrk="1" hangingPunct="1">
                <a:spcAft>
                  <a:spcPct val="0"/>
                </a:spcAft>
                <a:buFontTx/>
                <a:buNone/>
              </a:pPr>
              <a:endParaRPr lang="en-US" altLang="en-US" sz="2200" b="1" dirty="0">
                <a:solidFill>
                  <a:srgbClr val="000000"/>
                </a:solidFill>
                <a:latin typeface="微软雅黑" panose="020B0503020204020204" pitchFamily="34" charset="-122"/>
              </a:endParaRPr>
            </a:p>
            <a:p>
              <a:pPr marL="0" lvl="0" indent="0" algn="ctr" defTabSz="914400" eaLnBrk="1" hangingPunct="1">
                <a:lnSpc>
                  <a:spcPct val="100000"/>
                </a:lnSpc>
                <a:spcAft>
                  <a:spcPct val="0"/>
                </a:spcAft>
                <a:buFontTx/>
                <a:buNone/>
              </a:pPr>
              <a:endParaRPr lang="en-US" altLang="en-US" sz="2200" b="1" dirty="0">
                <a:solidFill>
                  <a:srgbClr val="000000"/>
                </a:solidFill>
                <a:latin typeface="微软雅黑" panose="020B0503020204020204" pitchFamily="34" charset="-122"/>
              </a:endParaRPr>
            </a:p>
          </p:txBody>
        </p:sp>
        <p:graphicFrame>
          <p:nvGraphicFramePr>
            <p:cNvPr id="92174" name="对象 2"/>
            <p:cNvGraphicFramePr/>
            <p:nvPr/>
          </p:nvGraphicFramePr>
          <p:xfrm>
            <a:off x="1076" y="7978"/>
            <a:ext cx="12223" cy="856"/>
          </p:xfrm>
          <a:graphic>
            <a:graphicData uri="http://schemas.openxmlformats.org/presentationml/2006/ole">
              <mc:AlternateContent xmlns:mc="http://schemas.openxmlformats.org/markup-compatibility/2006">
                <mc:Choice xmlns:v="urn:schemas-microsoft-com:vml" Requires="v">
                  <p:oleObj spid="_x0000_s3159" name="" r:id="rId18" imgW="5008880" imgH="408940" progId="Equation.KSEE3">
                    <p:embed/>
                  </p:oleObj>
                </mc:Choice>
                <mc:Fallback>
                  <p:oleObj name="" r:id="rId18" imgW="5008880" imgH="408940" progId="Equation.KSEE3">
                    <p:embed/>
                    <p:pic>
                      <p:nvPicPr>
                        <p:cNvPr id="0" name="图片 3158"/>
                        <p:cNvPicPr/>
                        <p:nvPr/>
                      </p:nvPicPr>
                      <p:blipFill>
                        <a:blip r:embed="rId19"/>
                        <a:stretch>
                          <a:fillRect/>
                        </a:stretch>
                      </p:blipFill>
                      <p:spPr>
                        <a:xfrm>
                          <a:off x="1076" y="7978"/>
                          <a:ext cx="12223" cy="856"/>
                        </a:xfrm>
                        <a:prstGeom prst="rect">
                          <a:avLst/>
                        </a:prstGeom>
                        <a:noFill/>
                        <a:ln w="38100">
                          <a:noFill/>
                          <a:miter/>
                        </a:ln>
                      </p:spPr>
                    </p:pic>
                  </p:oleObj>
                </mc:Fallback>
              </mc:AlternateContent>
            </a:graphicData>
          </a:graphic>
        </p:graphicFrame>
        <p:graphicFrame>
          <p:nvGraphicFramePr>
            <p:cNvPr id="3" name="对象 4"/>
            <p:cNvGraphicFramePr/>
            <p:nvPr/>
          </p:nvGraphicFramePr>
          <p:xfrm>
            <a:off x="4479" y="8755"/>
            <a:ext cx="3463" cy="484"/>
          </p:xfrm>
          <a:graphic>
            <a:graphicData uri="http://schemas.openxmlformats.org/presentationml/2006/ole">
              <mc:AlternateContent xmlns:mc="http://schemas.openxmlformats.org/markup-compatibility/2006">
                <mc:Choice xmlns:v="urn:schemas-microsoft-com:vml" Requires="v">
                  <p:oleObj spid="_x0000_s3160" name="" r:id="rId20" imgW="1112520" imgH="314325" progId="Equation.KSEE3">
                    <p:embed/>
                  </p:oleObj>
                </mc:Choice>
                <mc:Fallback>
                  <p:oleObj name="" r:id="rId20" imgW="1112520" imgH="314325" progId="Equation.KSEE3">
                    <p:embed/>
                    <p:pic>
                      <p:nvPicPr>
                        <p:cNvPr id="0" name="图片 3159"/>
                        <p:cNvPicPr/>
                        <p:nvPr/>
                      </p:nvPicPr>
                      <p:blipFill>
                        <a:blip r:embed="rId21"/>
                        <a:stretch>
                          <a:fillRect/>
                        </a:stretch>
                      </p:blipFill>
                      <p:spPr>
                        <a:xfrm>
                          <a:off x="4479" y="8755"/>
                          <a:ext cx="3463" cy="484"/>
                        </a:xfrm>
                        <a:prstGeom prst="rect">
                          <a:avLst/>
                        </a:prstGeom>
                        <a:noFill/>
                        <a:ln w="38100">
                          <a:noFill/>
                          <a:miter/>
                        </a:ln>
                      </p:spPr>
                    </p:pic>
                  </p:oleObj>
                </mc:Fallback>
              </mc:AlternateContent>
            </a:graphicData>
          </a:graphic>
        </p:graphicFrame>
        <p:graphicFrame>
          <p:nvGraphicFramePr>
            <p:cNvPr id="92176" name="对象 7"/>
            <p:cNvGraphicFramePr/>
            <p:nvPr/>
          </p:nvGraphicFramePr>
          <p:xfrm>
            <a:off x="1304" y="9362"/>
            <a:ext cx="12055" cy="778"/>
          </p:xfrm>
          <a:graphic>
            <a:graphicData uri="http://schemas.openxmlformats.org/presentationml/2006/ole">
              <mc:AlternateContent xmlns:mc="http://schemas.openxmlformats.org/markup-compatibility/2006">
                <mc:Choice xmlns:v="urn:schemas-microsoft-com:vml" Requires="v">
                  <p:oleObj spid="_x0000_s3161" name="" r:id="rId22" imgW="2324100" imgH="152400" progId="Equation.KSEE3">
                    <p:embed/>
                  </p:oleObj>
                </mc:Choice>
                <mc:Fallback>
                  <p:oleObj name="" r:id="rId22" imgW="2324100" imgH="152400" progId="Equation.KSEE3">
                    <p:embed/>
                    <p:pic>
                      <p:nvPicPr>
                        <p:cNvPr id="0" name="图片 3160"/>
                        <p:cNvPicPr/>
                        <p:nvPr/>
                      </p:nvPicPr>
                      <p:blipFill>
                        <a:blip r:embed="rId23"/>
                        <a:stretch>
                          <a:fillRect/>
                        </a:stretch>
                      </p:blipFill>
                      <p:spPr>
                        <a:xfrm>
                          <a:off x="1304" y="9362"/>
                          <a:ext cx="12055" cy="778"/>
                        </a:xfrm>
                        <a:prstGeom prst="rect">
                          <a:avLst/>
                        </a:prstGeom>
                        <a:noFill/>
                        <a:ln w="38100">
                          <a:noFill/>
                          <a:miter/>
                        </a:ln>
                      </p:spPr>
                    </p:pic>
                  </p:oleObj>
                </mc:Fallback>
              </mc:AlternateContent>
            </a:graphicData>
          </a:graphic>
        </p:graphicFrame>
      </p:grpSp>
    </p:spTree>
    <p:custDataLst>
      <p:tags r:id="rId2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318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318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318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3189" name="Rectangle 5"/>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3190" name="Rectangle 7"/>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3191" name="Rectangle 9"/>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3192" name="Rectangle 11"/>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3193" name="Rectangle 1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4.3.3 似然函数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52231" name="文本框 6"/>
          <p:cNvSpPr txBox="1"/>
          <p:nvPr>
            <p:custDataLst>
              <p:tags r:id="rId9"/>
            </p:custDataLst>
          </p:nvPr>
        </p:nvSpPr>
        <p:spPr>
          <a:xfrm>
            <a:off x="309880" y="987425"/>
            <a:ext cx="8608695" cy="5631180"/>
          </a:xfrm>
          <a:prstGeom prst="rect">
            <a:avLst/>
          </a:prstGeom>
          <a:solidFill>
            <a:schemeClr val="lt1">
              <a:lumMod val="85000"/>
            </a:schemeClr>
          </a:solidFill>
          <a:ln w="9525">
            <a:noFill/>
          </a:ln>
        </p:spPr>
        <p:txBody>
          <a:bodyPr wrap="square">
            <a:spAutoFit/>
          </a:bodyPr>
          <a:lstStyle/>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显然，A不为假，并不代表A一定为真，也就是说对A不为假的信任程度应该大于对A为真的信任程度，即有：              Pl(A)≥Bel(A) </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那么，Pl(A)－Bel(A)就是对A既不为假、又不为真的信任程度。或者说表示了既不信任A也不信任</a:t>
            </a: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A的一种度量。这种既不为假，又不为真的情况，就是我们前面所说的“不知道”的情况。证据理论就能处理这种“不知道”引起的不确定性。</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4400" eaLnBrk="1" hangingPunct="1">
              <a:lnSpc>
                <a:spcPct val="150000"/>
              </a:lnSpc>
              <a:buFontTx/>
              <a:buNone/>
            </a:pPr>
            <a:r>
              <a:rPr lang="en-US" altLang="en-US" sz="2400" spc="15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它通过定义信任函数、似然函数，把知道和不知道区别开来。</a:t>
            </a:r>
            <a:endParaRPr lang="en-US" altLang="en-US" sz="2400" dirty="0">
              <a:solidFill>
                <a:srgbClr val="000000"/>
              </a:solidFill>
              <a:latin typeface="微软雅黑" panose="020B0503020204020204" pitchFamily="34" charset="-122"/>
              <a:sym typeface="宋体" panose="02010600030101010101" pitchFamily="2" charset="-122"/>
            </a:endParaRPr>
          </a:p>
          <a:p>
            <a:pPr algn="l" defTabSz="914400" eaLnBrk="1" hangingPunct="1">
              <a:lnSpc>
                <a:spcPct val="150000"/>
              </a:lnSpc>
              <a:buFontTx/>
              <a:buNone/>
            </a:pPr>
            <a:r>
              <a:rPr lang="en-US" altLang="en-US" sz="2400" spc="15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这些函数满足比概率函数的公理要弱的公理，因此，概率函数是信任函数的一个子集。</a:t>
            </a:r>
            <a:endParaRPr kumimoji="0" lang="en-US" altLang="en-US" sz="2400" kern="1200" cap="none" spc="150" normalizeH="0" baseline="0" noProof="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aphicFrame>
        <p:nvGraphicFramePr>
          <p:cNvPr id="2" name="对象 1"/>
          <p:cNvGraphicFramePr/>
          <p:nvPr/>
        </p:nvGraphicFramePr>
        <p:xfrm>
          <a:off x="4787900" y="3428683"/>
          <a:ext cx="845185" cy="223520"/>
        </p:xfrm>
        <a:graphic>
          <a:graphicData uri="http://schemas.openxmlformats.org/presentationml/2006/ole">
            <mc:AlternateContent xmlns:mc="http://schemas.openxmlformats.org/markup-compatibility/2006">
              <mc:Choice xmlns:v="urn:schemas-microsoft-com:vml" Requires="v">
                <p:oleObj spid="_x0000_s3" name="" r:id="rId10" imgW="358775" imgH="150495" progId="Equation.KSEE3">
                  <p:embed/>
                </p:oleObj>
              </mc:Choice>
              <mc:Fallback>
                <p:oleObj name="" r:id="rId10" imgW="358775" imgH="150495" progId="Equation.KSEE3">
                  <p:embed/>
                  <p:pic>
                    <p:nvPicPr>
                      <p:cNvPr id="0" name="图片 2"/>
                      <p:cNvPicPr/>
                      <p:nvPr/>
                    </p:nvPicPr>
                    <p:blipFill>
                      <a:blip r:embed="rId11"/>
                      <a:stretch>
                        <a:fillRect/>
                      </a:stretch>
                    </p:blipFill>
                    <p:spPr>
                      <a:xfrm>
                        <a:off x="4787900" y="3428683"/>
                        <a:ext cx="845185" cy="223520"/>
                      </a:xfrm>
                      <a:prstGeom prst="rect">
                        <a:avLst/>
                      </a:prstGeom>
                    </p:spPr>
                  </p:pic>
                </p:oleObj>
              </mc:Fallback>
            </mc:AlternateContent>
          </a:graphicData>
        </a:graphic>
      </p:graphicFrame>
    </p:spTree>
    <p:custDataLst>
      <p:tags r:id="rId12"/>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523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523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523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5237" name="Rectangle 5"/>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5238" name="Rectangle 7"/>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5239" name="Rectangle 9"/>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5240" name="Rectangle 11"/>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5241" name="Rectangle 1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4.3.3 似然函数</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54279" name="文本框 1"/>
          <p:cNvSpPr txBox="1"/>
          <p:nvPr>
            <p:custDataLst>
              <p:tags r:id="rId9"/>
            </p:custDataLst>
          </p:nvPr>
        </p:nvSpPr>
        <p:spPr>
          <a:xfrm>
            <a:off x="279400" y="952500"/>
            <a:ext cx="8585200" cy="3968750"/>
          </a:xfrm>
          <a:prstGeom prst="rect">
            <a:avLst/>
          </a:prstGeom>
          <a:solidFill>
            <a:schemeClr val="lt1">
              <a:lumMod val="85000"/>
            </a:schemeClr>
          </a:solidFill>
          <a:ln w="9525">
            <a:noFill/>
          </a:ln>
        </p:spPr>
        <p:txBody>
          <a:bodyPr>
            <a:spAutoFit/>
          </a:bodyPr>
          <a:lstStyle/>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rPr>
              <a:t>命题的不确定性需要用信任函数和似然函数来度量，而信任函数和似然函数的定义又依赖于概率分配函数，所以概率分配函数是对一个命题的不确定性度量的基础。然而在有的情况下，对同样的证据，由于数据的来源不同，会得到两个不同的概率分配函数。为了计算信任函数和似然函数，就必须将两个概率分配函数合并成一个概率分配函数。组合的方法就是求概率分配函数的正交和。</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endParaRPr>
          </a:p>
        </p:txBody>
      </p:sp>
    </p:spTree>
    <p:custDataLst>
      <p:tags r:id="rId10"/>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830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830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830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8309" name="Rectangle 3"/>
          <p:cNvSpPr>
            <a:spLocks noGrp="1" noChangeArrowheads="1"/>
          </p:cNvSpPr>
          <p:nvPr>
            <p:ph idx="9"/>
            <p:custDataLst>
              <p:tags r:id="rId5"/>
            </p:custDataLst>
          </p:nvPr>
        </p:nvSpPr>
        <p:spPr>
          <a:xfrm>
            <a:off x="301625" y="908050"/>
            <a:ext cx="8461375" cy="3529013"/>
          </a:xfrm>
          <a:solidFill>
            <a:srgbClr val="FFFFFF"/>
          </a:solidFill>
          <a:ln>
            <a:solidFill>
              <a:srgbClr val="808080"/>
            </a:solidFill>
            <a:miter lim="800000"/>
          </a:ln>
        </p:spPr>
        <p:txBody>
          <a:bodyPr wrap="square" lIns="91440" tIns="45720" rIns="91440" bIns="45720" numCol="1" anchor="t" anchorCtr="0" compatLnSpc="1"/>
          <a:lstStyle/>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定义4.4  设      和      是两个概率分配函数；则其正交和：</a:t>
            </a:r>
            <a:endParaRPr kumimoji="0" lang="zh-CN" altLang="en-US"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endParaRPr kumimoji="0" lang="zh-CN" altLang="en-US"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其中：</a:t>
            </a:r>
            <a:endParaRPr kumimoji="0" lang="zh-CN" altLang="en-US" sz="2800" b="1" i="0" u="none" strike="noStrike" kern="1200" cap="none" spc="15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8310" name="Rectangle 5"/>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8311" name="Object 4"/>
          <p:cNvGraphicFramePr/>
          <p:nvPr/>
        </p:nvGraphicFramePr>
        <p:xfrm>
          <a:off x="2570163" y="1108075"/>
          <a:ext cx="431800" cy="503238"/>
        </p:xfrm>
        <a:graphic>
          <a:graphicData uri="http://schemas.openxmlformats.org/presentationml/2006/ole">
            <mc:AlternateContent xmlns:mc="http://schemas.openxmlformats.org/markup-compatibility/2006">
              <mc:Choice xmlns:v="urn:schemas-microsoft-com:vml" Requires="v">
                <p:oleObj spid="_x0000_s3163" name="" r:id="rId7" imgW="228600" imgH="215900" progId="Equation.3">
                  <p:embed/>
                </p:oleObj>
              </mc:Choice>
              <mc:Fallback>
                <p:oleObj name="" r:id="rId7" imgW="228600" imgH="215900" progId="Equation.3">
                  <p:embed/>
                  <p:pic>
                    <p:nvPicPr>
                      <p:cNvPr id="0" name="图片 3162"/>
                      <p:cNvPicPr/>
                      <p:nvPr/>
                    </p:nvPicPr>
                    <p:blipFill>
                      <a:blip r:embed="rId8"/>
                      <a:stretch>
                        <a:fillRect/>
                      </a:stretch>
                    </p:blipFill>
                    <p:spPr>
                      <a:xfrm>
                        <a:off x="2570163" y="1108075"/>
                        <a:ext cx="431800" cy="503238"/>
                      </a:xfrm>
                      <a:prstGeom prst="rect">
                        <a:avLst/>
                      </a:prstGeom>
                      <a:noFill/>
                      <a:ln w="38100">
                        <a:noFill/>
                        <a:miter/>
                      </a:ln>
                    </p:spPr>
                  </p:pic>
                </p:oleObj>
              </mc:Fallback>
            </mc:AlternateContent>
          </a:graphicData>
        </a:graphic>
      </p:graphicFrame>
      <p:sp>
        <p:nvSpPr>
          <p:cNvPr id="98312" name="Rectangle 7"/>
          <p:cNvSpPr/>
          <p:nvPr>
            <p:custDataLst>
              <p:tags r:id="rId9"/>
            </p:custDataLst>
          </p:nvPr>
        </p:nvSpPr>
        <p:spPr>
          <a:xfrm>
            <a:off x="0" y="3135313"/>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8313" name="Object 6"/>
          <p:cNvGraphicFramePr/>
          <p:nvPr/>
        </p:nvGraphicFramePr>
        <p:xfrm>
          <a:off x="3852863" y="1052513"/>
          <a:ext cx="431800" cy="503237"/>
        </p:xfrm>
        <a:graphic>
          <a:graphicData uri="http://schemas.openxmlformats.org/presentationml/2006/ole">
            <mc:AlternateContent xmlns:mc="http://schemas.openxmlformats.org/markup-compatibility/2006">
              <mc:Choice xmlns:v="urn:schemas-microsoft-com:vml" Requires="v">
                <p:oleObj spid="_x0000_s3164" name="" r:id="rId10" imgW="241300" imgH="215900" progId="Equation.3">
                  <p:embed/>
                </p:oleObj>
              </mc:Choice>
              <mc:Fallback>
                <p:oleObj name="" r:id="rId10" imgW="241300" imgH="215900" progId="Equation.3">
                  <p:embed/>
                  <p:pic>
                    <p:nvPicPr>
                      <p:cNvPr id="0" name="图片 3163"/>
                      <p:cNvPicPr/>
                      <p:nvPr/>
                    </p:nvPicPr>
                    <p:blipFill>
                      <a:blip r:embed="rId11"/>
                      <a:stretch>
                        <a:fillRect/>
                      </a:stretch>
                    </p:blipFill>
                    <p:spPr>
                      <a:xfrm>
                        <a:off x="3852863" y="1052513"/>
                        <a:ext cx="431800" cy="503237"/>
                      </a:xfrm>
                      <a:prstGeom prst="rect">
                        <a:avLst/>
                      </a:prstGeom>
                      <a:noFill/>
                      <a:ln w="38100">
                        <a:noFill/>
                        <a:miter/>
                      </a:ln>
                    </p:spPr>
                  </p:pic>
                </p:oleObj>
              </mc:Fallback>
            </mc:AlternateContent>
          </a:graphicData>
        </a:graphic>
      </p:graphicFrame>
      <p:sp>
        <p:nvSpPr>
          <p:cNvPr id="98314" name="Rectangle 9"/>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98315" name="Object 8"/>
          <p:cNvGraphicFramePr/>
          <p:nvPr/>
        </p:nvGraphicFramePr>
        <p:xfrm>
          <a:off x="2268538" y="1708150"/>
          <a:ext cx="1665287" cy="504825"/>
        </p:xfrm>
        <a:graphic>
          <a:graphicData uri="http://schemas.openxmlformats.org/presentationml/2006/ole">
            <mc:AlternateContent xmlns:mc="http://schemas.openxmlformats.org/markup-compatibility/2006">
              <mc:Choice xmlns:v="urn:schemas-microsoft-com:vml" Requires="v">
                <p:oleObj spid="_x0000_s3162" name="" r:id="rId13" imgW="836930" imgH="215900" progId="Equation.3">
                  <p:embed/>
                </p:oleObj>
              </mc:Choice>
              <mc:Fallback>
                <p:oleObj name="" r:id="rId13" imgW="836930" imgH="215900" progId="Equation.3">
                  <p:embed/>
                  <p:pic>
                    <p:nvPicPr>
                      <p:cNvPr id="0" name="图片 3161"/>
                      <p:cNvPicPr/>
                      <p:nvPr/>
                    </p:nvPicPr>
                    <p:blipFill>
                      <a:blip r:embed="rId14"/>
                      <a:stretch>
                        <a:fillRect/>
                      </a:stretch>
                    </p:blipFill>
                    <p:spPr>
                      <a:xfrm>
                        <a:off x="2268538" y="1708150"/>
                        <a:ext cx="1665287" cy="504825"/>
                      </a:xfrm>
                      <a:prstGeom prst="rect">
                        <a:avLst/>
                      </a:prstGeom>
                      <a:noFill/>
                      <a:ln w="38100">
                        <a:noFill/>
                        <a:miter/>
                      </a:ln>
                    </p:spPr>
                  </p:pic>
                </p:oleObj>
              </mc:Fallback>
            </mc:AlternateContent>
          </a:graphicData>
        </a:graphic>
      </p:graphicFrame>
      <p:graphicFrame>
        <p:nvGraphicFramePr>
          <p:cNvPr id="98316" name="Object 11"/>
          <p:cNvGraphicFramePr/>
          <p:nvPr/>
        </p:nvGraphicFramePr>
        <p:xfrm>
          <a:off x="4140200" y="1739900"/>
          <a:ext cx="1857375" cy="473075"/>
        </p:xfrm>
        <a:graphic>
          <a:graphicData uri="http://schemas.openxmlformats.org/presentationml/2006/ole">
            <mc:AlternateContent xmlns:mc="http://schemas.openxmlformats.org/markup-compatibility/2006">
              <mc:Choice xmlns:v="urn:schemas-microsoft-com:vml" Requires="v">
                <p:oleObj spid="_x0000_s3165" name="" r:id="rId15" imgW="647065" imgH="203200" progId="Equation.3">
                  <p:embed/>
                </p:oleObj>
              </mc:Choice>
              <mc:Fallback>
                <p:oleObj name="" r:id="rId15" imgW="647065" imgH="203200" progId="Equation.3">
                  <p:embed/>
                  <p:pic>
                    <p:nvPicPr>
                      <p:cNvPr id="0" name="图片 3164"/>
                      <p:cNvPicPr/>
                      <p:nvPr/>
                    </p:nvPicPr>
                    <p:blipFill>
                      <a:blip r:embed="rId16"/>
                      <a:stretch>
                        <a:fillRect/>
                      </a:stretch>
                    </p:blipFill>
                    <p:spPr>
                      <a:xfrm>
                        <a:off x="4140200" y="1739900"/>
                        <a:ext cx="1857375" cy="473075"/>
                      </a:xfrm>
                      <a:prstGeom prst="rect">
                        <a:avLst/>
                      </a:prstGeom>
                      <a:noFill/>
                      <a:ln w="38100">
                        <a:noFill/>
                        <a:miter/>
                      </a:ln>
                    </p:spPr>
                  </p:pic>
                </p:oleObj>
              </mc:Fallback>
            </mc:AlternateContent>
          </a:graphicData>
        </a:graphic>
      </p:graphicFrame>
      <p:sp>
        <p:nvSpPr>
          <p:cNvPr id="98317" name="Rectangle 12"/>
          <p:cNvSpPr/>
          <p:nvPr>
            <p:custDataLst>
              <p:tags r:id="rId1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8318" name="Rectangle 13"/>
          <p:cNvSpPr/>
          <p:nvPr>
            <p:custDataLst>
              <p:tags r:id="rId18"/>
            </p:custDataLst>
          </p:nvPr>
        </p:nvSpPr>
        <p:spPr>
          <a:xfrm>
            <a:off x="0" y="200025"/>
            <a:ext cx="257175" cy="244475"/>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FFFFFF"/>
                </a:solidFill>
                <a:latin typeface="微软雅黑" panose="020B0503020204020204" pitchFamily="34" charset="-122"/>
              </a:rPr>
              <a:t>  </a:t>
            </a:r>
            <a:endParaRPr lang="en-US" altLang="zh-CN" sz="1000" dirty="0">
              <a:solidFill>
                <a:srgbClr val="FFFFFF"/>
              </a:solidFill>
              <a:latin typeface="微软雅黑" panose="020B0503020204020204" pitchFamily="34" charset="-122"/>
            </a:endParaRPr>
          </a:p>
        </p:txBody>
      </p:sp>
      <p:sp>
        <p:nvSpPr>
          <p:cNvPr id="98319" name="Rectangle 15"/>
          <p:cNvSpPr/>
          <p:nvPr>
            <p:custDataLst>
              <p:tags r:id="rId1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98320" name="Rectangle 19"/>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4.3.4 概率分配函数的正交和（证据的组合）</a:t>
            </a:r>
            <a:endParaRPr kumimoji="0" lang="en-US" altLang="zh-CN" sz="32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aphicFrame>
        <p:nvGraphicFramePr>
          <p:cNvPr id="98321" name="Object 20"/>
          <p:cNvGraphicFramePr/>
          <p:nvPr/>
        </p:nvGraphicFramePr>
        <p:xfrm>
          <a:off x="2268538" y="2352675"/>
          <a:ext cx="4743450" cy="762000"/>
        </p:xfrm>
        <a:graphic>
          <a:graphicData uri="http://schemas.openxmlformats.org/presentationml/2006/ole">
            <mc:AlternateContent xmlns:mc="http://schemas.openxmlformats.org/markup-compatibility/2006">
              <mc:Choice xmlns:v="urn:schemas-microsoft-com:vml" Requires="v">
                <p:oleObj spid="_x0000_s3167" name="" r:id="rId20" imgW="1866265" imgH="355600" progId="Equation.DSMT4">
                  <p:embed/>
                </p:oleObj>
              </mc:Choice>
              <mc:Fallback>
                <p:oleObj name="" r:id="rId20" imgW="1866265" imgH="355600" progId="Equation.DSMT4">
                  <p:embed/>
                  <p:pic>
                    <p:nvPicPr>
                      <p:cNvPr id="0" name="图片 3166"/>
                      <p:cNvPicPr/>
                      <p:nvPr/>
                    </p:nvPicPr>
                    <p:blipFill>
                      <a:blip r:embed="rId21"/>
                      <a:stretch>
                        <a:fillRect/>
                      </a:stretch>
                    </p:blipFill>
                    <p:spPr>
                      <a:xfrm>
                        <a:off x="2268538" y="2352675"/>
                        <a:ext cx="4743450" cy="762000"/>
                      </a:xfrm>
                      <a:prstGeom prst="rect">
                        <a:avLst/>
                      </a:prstGeom>
                      <a:noFill/>
                      <a:ln w="38100">
                        <a:noFill/>
                        <a:miter/>
                      </a:ln>
                    </p:spPr>
                  </p:pic>
                </p:oleObj>
              </mc:Fallback>
            </mc:AlternateContent>
          </a:graphicData>
        </a:graphic>
      </p:graphicFrame>
      <p:graphicFrame>
        <p:nvGraphicFramePr>
          <p:cNvPr id="98322" name="Object 23"/>
          <p:cNvGraphicFramePr/>
          <p:nvPr/>
        </p:nvGraphicFramePr>
        <p:xfrm>
          <a:off x="2268538" y="3573463"/>
          <a:ext cx="5638800" cy="711200"/>
        </p:xfrm>
        <a:graphic>
          <a:graphicData uri="http://schemas.openxmlformats.org/presentationml/2006/ole">
            <mc:AlternateContent xmlns:mc="http://schemas.openxmlformats.org/markup-compatibility/2006">
              <mc:Choice xmlns:v="urn:schemas-microsoft-com:vml" Requires="v">
                <p:oleObj spid="_x0000_s3168" name="" r:id="rId22" imgW="2794000" imgH="355600" progId="Equation.DSMT4">
                  <p:embed/>
                </p:oleObj>
              </mc:Choice>
              <mc:Fallback>
                <p:oleObj name="" r:id="rId22" imgW="2794000" imgH="355600" progId="Equation.DSMT4">
                  <p:embed/>
                  <p:pic>
                    <p:nvPicPr>
                      <p:cNvPr id="0" name="图片 3167"/>
                      <p:cNvPicPr/>
                      <p:nvPr/>
                    </p:nvPicPr>
                    <p:blipFill>
                      <a:blip r:embed="rId23"/>
                      <a:stretch>
                        <a:fillRect/>
                      </a:stretch>
                    </p:blipFill>
                    <p:spPr>
                      <a:xfrm>
                        <a:off x="2268538" y="3573463"/>
                        <a:ext cx="5638800" cy="711200"/>
                      </a:xfrm>
                      <a:prstGeom prst="rect">
                        <a:avLst/>
                      </a:prstGeom>
                      <a:noFill/>
                      <a:ln w="38100">
                        <a:noFill/>
                        <a:miter/>
                      </a:ln>
                    </p:spPr>
                  </p:pic>
                </p:oleObj>
              </mc:Fallback>
            </mc:AlternateContent>
          </a:graphicData>
        </a:graphic>
      </p:graphicFrame>
      <p:sp>
        <p:nvSpPr>
          <p:cNvPr id="98323" name="Text Box 29"/>
          <p:cNvSpPr txBox="1"/>
          <p:nvPr>
            <p:custDataLst>
              <p:tags r:id="rId24"/>
            </p:custDataLst>
          </p:nvPr>
        </p:nvSpPr>
        <p:spPr>
          <a:xfrm>
            <a:off x="304800" y="4572000"/>
            <a:ext cx="8534400" cy="1856740"/>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800" dirty="0">
                <a:solidFill>
                  <a:srgbClr val="000000"/>
                </a:solidFill>
                <a:latin typeface="微软雅黑" panose="020B0503020204020204" pitchFamily="34" charset="-122"/>
              </a:rPr>
              <a:t>如果         ，则正交和</a:t>
            </a:r>
            <a:r>
              <a:rPr lang="en-US" altLang="zh-CN" sz="2800" i="1" dirty="0">
                <a:solidFill>
                  <a:srgbClr val="000000"/>
                </a:solidFill>
                <a:latin typeface="微软雅黑" panose="020B0503020204020204" pitchFamily="34" charset="-122"/>
              </a:rPr>
              <a:t>M </a:t>
            </a:r>
            <a:r>
              <a:rPr lang="en-US" altLang="en-US" sz="2800" dirty="0">
                <a:solidFill>
                  <a:srgbClr val="000000"/>
                </a:solidFill>
                <a:latin typeface="微软雅黑" panose="020B0503020204020204" pitchFamily="34" charset="-122"/>
              </a:rPr>
              <a:t>也是一个概率分配函数；</a:t>
            </a:r>
            <a:endParaRPr lang="en-US" altLang="en-US" sz="2800"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800" dirty="0">
                <a:solidFill>
                  <a:srgbClr val="000000"/>
                </a:solidFill>
                <a:latin typeface="微软雅黑" panose="020B0503020204020204" pitchFamily="34" charset="-122"/>
              </a:rPr>
              <a:t>如果         ，则不存在正交和 </a:t>
            </a:r>
            <a:r>
              <a:rPr lang="en-US" altLang="zh-CN" sz="2800" i="1" dirty="0">
                <a:solidFill>
                  <a:srgbClr val="000000"/>
                </a:solidFill>
                <a:latin typeface="微软雅黑" panose="020B0503020204020204" pitchFamily="34" charset="-122"/>
              </a:rPr>
              <a:t>M</a:t>
            </a:r>
            <a:r>
              <a:rPr lang="en-US" altLang="en-US" sz="2800" dirty="0">
                <a:solidFill>
                  <a:srgbClr val="000000"/>
                </a:solidFill>
                <a:latin typeface="微软雅黑" panose="020B0503020204020204" pitchFamily="34" charset="-122"/>
              </a:rPr>
              <a:t>，即没有可能存在概率函数，称     与     矛盾。</a:t>
            </a:r>
            <a:endParaRPr lang="en-US" altLang="en-US" sz="2800" dirty="0">
              <a:solidFill>
                <a:srgbClr val="000000"/>
              </a:solidFill>
              <a:latin typeface="微软雅黑" panose="020B0503020204020204" pitchFamily="34" charset="-122"/>
            </a:endParaRPr>
          </a:p>
        </p:txBody>
      </p:sp>
      <p:graphicFrame>
        <p:nvGraphicFramePr>
          <p:cNvPr id="98324" name="Object 22"/>
          <p:cNvGraphicFramePr/>
          <p:nvPr/>
        </p:nvGraphicFramePr>
        <p:xfrm>
          <a:off x="1135063" y="4740275"/>
          <a:ext cx="982662" cy="381000"/>
        </p:xfrm>
        <a:graphic>
          <a:graphicData uri="http://schemas.openxmlformats.org/presentationml/2006/ole">
            <mc:AlternateContent xmlns:mc="http://schemas.openxmlformats.org/markup-compatibility/2006">
              <mc:Choice xmlns:v="urn:schemas-microsoft-com:vml" Requires="v">
                <p:oleObj spid="_x0000_s3166" name="" r:id="rId25" imgW="393065" imgH="177800" progId="Equation.3">
                  <p:embed/>
                </p:oleObj>
              </mc:Choice>
              <mc:Fallback>
                <p:oleObj name="" r:id="rId25" imgW="393065" imgH="177800" progId="Equation.3">
                  <p:embed/>
                  <p:pic>
                    <p:nvPicPr>
                      <p:cNvPr id="0" name="图片 3165"/>
                      <p:cNvPicPr/>
                      <p:nvPr/>
                    </p:nvPicPr>
                    <p:blipFill>
                      <a:blip r:embed="rId26"/>
                      <a:stretch>
                        <a:fillRect/>
                      </a:stretch>
                    </p:blipFill>
                    <p:spPr>
                      <a:xfrm>
                        <a:off x="1135063" y="4740275"/>
                        <a:ext cx="982662" cy="381000"/>
                      </a:xfrm>
                      <a:prstGeom prst="rect">
                        <a:avLst/>
                      </a:prstGeom>
                      <a:noFill/>
                      <a:ln w="38100">
                        <a:noFill/>
                        <a:miter/>
                      </a:ln>
                    </p:spPr>
                  </p:pic>
                </p:oleObj>
              </mc:Fallback>
            </mc:AlternateContent>
          </a:graphicData>
        </a:graphic>
      </p:graphicFrame>
      <p:graphicFrame>
        <p:nvGraphicFramePr>
          <p:cNvPr id="98325" name="Object 25"/>
          <p:cNvGraphicFramePr/>
          <p:nvPr/>
        </p:nvGraphicFramePr>
        <p:xfrm>
          <a:off x="1116013" y="5445125"/>
          <a:ext cx="1060450" cy="357188"/>
        </p:xfrm>
        <a:graphic>
          <a:graphicData uri="http://schemas.openxmlformats.org/presentationml/2006/ole">
            <mc:AlternateContent xmlns:mc="http://schemas.openxmlformats.org/markup-compatibility/2006">
              <mc:Choice xmlns:v="urn:schemas-microsoft-com:vml" Requires="v">
                <p:oleObj spid="_x0000_s3169" name="" r:id="rId27" imgW="444500" imgH="190500" progId="Equation.DSMT4">
                  <p:embed/>
                </p:oleObj>
              </mc:Choice>
              <mc:Fallback>
                <p:oleObj name="" r:id="rId27" imgW="444500" imgH="190500" progId="Equation.DSMT4">
                  <p:embed/>
                  <p:pic>
                    <p:nvPicPr>
                      <p:cNvPr id="0" name="图片 3168"/>
                      <p:cNvPicPr/>
                      <p:nvPr/>
                    </p:nvPicPr>
                    <p:blipFill>
                      <a:blip r:embed="rId28"/>
                      <a:stretch>
                        <a:fillRect/>
                      </a:stretch>
                    </p:blipFill>
                    <p:spPr>
                      <a:xfrm>
                        <a:off x="1116013" y="5445125"/>
                        <a:ext cx="1060450" cy="357188"/>
                      </a:xfrm>
                      <a:prstGeom prst="rect">
                        <a:avLst/>
                      </a:prstGeom>
                      <a:noFill/>
                      <a:ln w="38100">
                        <a:noFill/>
                        <a:miter/>
                      </a:ln>
                    </p:spPr>
                  </p:pic>
                </p:oleObj>
              </mc:Fallback>
            </mc:AlternateContent>
          </a:graphicData>
        </a:graphic>
      </p:graphicFrame>
      <p:graphicFrame>
        <p:nvGraphicFramePr>
          <p:cNvPr id="98326" name="Object 26"/>
          <p:cNvGraphicFramePr/>
          <p:nvPr/>
        </p:nvGraphicFramePr>
        <p:xfrm>
          <a:off x="3059430" y="5948998"/>
          <a:ext cx="427038" cy="503237"/>
        </p:xfrm>
        <a:graphic>
          <a:graphicData uri="http://schemas.openxmlformats.org/presentationml/2006/ole">
            <mc:AlternateContent xmlns:mc="http://schemas.openxmlformats.org/markup-compatibility/2006">
              <mc:Choice xmlns:v="urn:schemas-microsoft-com:vml" Requires="v">
                <p:oleObj spid="_x0000_s3170" name="" r:id="rId29" imgW="228600" imgH="215900" progId="Equation.3">
                  <p:embed/>
                </p:oleObj>
              </mc:Choice>
              <mc:Fallback>
                <p:oleObj name="" r:id="rId29" imgW="228600" imgH="215900" progId="Equation.3">
                  <p:embed/>
                  <p:pic>
                    <p:nvPicPr>
                      <p:cNvPr id="0" name="图片 3169"/>
                      <p:cNvPicPr/>
                      <p:nvPr/>
                    </p:nvPicPr>
                    <p:blipFill>
                      <a:blip r:embed="rId8"/>
                      <a:stretch>
                        <a:fillRect/>
                      </a:stretch>
                    </p:blipFill>
                    <p:spPr>
                      <a:xfrm>
                        <a:off x="3059430" y="5948998"/>
                        <a:ext cx="427038" cy="503237"/>
                      </a:xfrm>
                      <a:prstGeom prst="rect">
                        <a:avLst/>
                      </a:prstGeom>
                      <a:noFill/>
                      <a:ln w="38100">
                        <a:noFill/>
                        <a:miter/>
                      </a:ln>
                    </p:spPr>
                  </p:pic>
                </p:oleObj>
              </mc:Fallback>
            </mc:AlternateContent>
          </a:graphicData>
        </a:graphic>
      </p:graphicFrame>
      <p:graphicFrame>
        <p:nvGraphicFramePr>
          <p:cNvPr id="98327" name="Object 27"/>
          <p:cNvGraphicFramePr/>
          <p:nvPr/>
        </p:nvGraphicFramePr>
        <p:xfrm>
          <a:off x="4067810" y="5949315"/>
          <a:ext cx="428625" cy="503238"/>
        </p:xfrm>
        <a:graphic>
          <a:graphicData uri="http://schemas.openxmlformats.org/presentationml/2006/ole">
            <mc:AlternateContent xmlns:mc="http://schemas.openxmlformats.org/markup-compatibility/2006">
              <mc:Choice xmlns:v="urn:schemas-microsoft-com:vml" Requires="v">
                <p:oleObj spid="_x0000_s3171" name="" r:id="rId30" imgW="241300" imgH="215900" progId="Equation.3">
                  <p:embed/>
                </p:oleObj>
              </mc:Choice>
              <mc:Fallback>
                <p:oleObj name="" r:id="rId30" imgW="241300" imgH="215900" progId="Equation.3">
                  <p:embed/>
                  <p:pic>
                    <p:nvPicPr>
                      <p:cNvPr id="0" name="图片 3170"/>
                      <p:cNvPicPr/>
                      <p:nvPr/>
                    </p:nvPicPr>
                    <p:blipFill>
                      <a:blip r:embed="rId11"/>
                      <a:stretch>
                        <a:fillRect/>
                      </a:stretch>
                    </p:blipFill>
                    <p:spPr>
                      <a:xfrm>
                        <a:off x="4067810" y="5949315"/>
                        <a:ext cx="428625" cy="503238"/>
                      </a:xfrm>
                      <a:prstGeom prst="rect">
                        <a:avLst/>
                      </a:prstGeom>
                      <a:noFill/>
                      <a:ln w="38100">
                        <a:noFill/>
                        <a:miter/>
                      </a:ln>
                    </p:spPr>
                  </p:pic>
                </p:oleObj>
              </mc:Fallback>
            </mc:AlternateContent>
          </a:graphicData>
        </a:graphic>
      </p:graphicFrame>
    </p:spTree>
    <p:custDataLst>
      <p:tags r:id="rId3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933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9933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99332"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933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4.3.4  概率分配函数的正交和</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99334" name="Rectangle 3"/>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zh-CN" altLang="en-US" sz="260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例4.2 设 D ={黑，白}，且设 </a:t>
            </a:r>
            <a:endParaRPr kumimoji="0" lang="zh-CN" altLang="en-US" sz="260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99335" name="Rectangle 6"/>
          <p:cNvSpPr/>
          <p:nvPr>
            <p:custDataLst>
              <p:tags r:id="rId6"/>
            </p:custDataLst>
          </p:nvPr>
        </p:nvSpPr>
        <p:spPr>
          <a:xfrm>
            <a:off x="0" y="3306763"/>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aphicFrame>
        <p:nvGraphicFramePr>
          <p:cNvPr id="99336" name="Object 5"/>
          <p:cNvGraphicFramePr/>
          <p:nvPr/>
        </p:nvGraphicFramePr>
        <p:xfrm>
          <a:off x="1386840" y="1584960"/>
          <a:ext cx="5887085" cy="356870"/>
        </p:xfrm>
        <a:graphic>
          <a:graphicData uri="http://schemas.openxmlformats.org/presentationml/2006/ole">
            <mc:AlternateContent xmlns:mc="http://schemas.openxmlformats.org/markup-compatibility/2006">
              <mc:Choice xmlns:v="urn:schemas-microsoft-com:vml" Requires="v">
                <p:oleObj spid="_x0000_s3172" name="" r:id="rId7" imgW="2578100" imgH="215900" progId="Equation.3">
                  <p:embed/>
                </p:oleObj>
              </mc:Choice>
              <mc:Fallback>
                <p:oleObj name="" r:id="rId7" imgW="2578100" imgH="215900" progId="Equation.3">
                  <p:embed/>
                  <p:pic>
                    <p:nvPicPr>
                      <p:cNvPr id="0" name="图片 3171"/>
                      <p:cNvPicPr/>
                      <p:nvPr/>
                    </p:nvPicPr>
                    <p:blipFill>
                      <a:blip r:embed="rId8"/>
                      <a:stretch>
                        <a:fillRect/>
                      </a:stretch>
                    </p:blipFill>
                    <p:spPr>
                      <a:xfrm>
                        <a:off x="1386840" y="1584960"/>
                        <a:ext cx="5887085" cy="356870"/>
                      </a:xfrm>
                      <a:prstGeom prst="rect">
                        <a:avLst/>
                      </a:prstGeom>
                      <a:noFill/>
                      <a:ln w="38100">
                        <a:noFill/>
                        <a:miter/>
                      </a:ln>
                    </p:spPr>
                  </p:pic>
                </p:oleObj>
              </mc:Fallback>
            </mc:AlternateContent>
          </a:graphicData>
        </a:graphic>
      </p:graphicFrame>
      <p:graphicFrame>
        <p:nvGraphicFramePr>
          <p:cNvPr id="99337" name="Object 4"/>
          <p:cNvGraphicFramePr/>
          <p:nvPr/>
        </p:nvGraphicFramePr>
        <p:xfrm>
          <a:off x="1386840" y="1949450"/>
          <a:ext cx="5871210" cy="372745"/>
        </p:xfrm>
        <a:graphic>
          <a:graphicData uri="http://schemas.openxmlformats.org/presentationml/2006/ole">
            <mc:AlternateContent xmlns:mc="http://schemas.openxmlformats.org/markup-compatibility/2006">
              <mc:Choice xmlns:v="urn:schemas-microsoft-com:vml" Requires="v">
                <p:oleObj spid="_x0000_s3173" name="" r:id="rId9" imgW="2590800" imgH="215900" progId="Equation.3">
                  <p:embed/>
                </p:oleObj>
              </mc:Choice>
              <mc:Fallback>
                <p:oleObj name="" r:id="rId9" imgW="2590800" imgH="215900" progId="Equation.3">
                  <p:embed/>
                  <p:pic>
                    <p:nvPicPr>
                      <p:cNvPr id="0" name="图片 3172"/>
                      <p:cNvPicPr/>
                      <p:nvPr/>
                    </p:nvPicPr>
                    <p:blipFill>
                      <a:blip r:embed="rId10"/>
                      <a:stretch>
                        <a:fillRect/>
                      </a:stretch>
                    </p:blipFill>
                    <p:spPr>
                      <a:xfrm>
                        <a:off x="1386840" y="1949450"/>
                        <a:ext cx="5871210" cy="372745"/>
                      </a:xfrm>
                      <a:prstGeom prst="rect">
                        <a:avLst/>
                      </a:prstGeom>
                      <a:noFill/>
                      <a:ln w="38100">
                        <a:noFill/>
                        <a:miter/>
                      </a:ln>
                    </p:spPr>
                  </p:pic>
                </p:oleObj>
              </mc:Fallback>
            </mc:AlternateContent>
          </a:graphicData>
        </a:graphic>
      </p:graphicFrame>
      <p:sp>
        <p:nvSpPr>
          <p:cNvPr id="99338" name="Text Box 7"/>
          <p:cNvSpPr txBox="1"/>
          <p:nvPr>
            <p:custDataLst>
              <p:tags r:id="rId11"/>
            </p:custDataLst>
          </p:nvPr>
        </p:nvSpPr>
        <p:spPr>
          <a:xfrm>
            <a:off x="539115" y="2846705"/>
            <a:ext cx="990600" cy="4603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zh-CN" altLang="en-US" sz="2400" b="1" dirty="0">
                <a:solidFill>
                  <a:srgbClr val="000000"/>
                </a:solidFill>
                <a:latin typeface="微软雅黑" panose="020B0503020204020204" pitchFamily="34" charset="-122"/>
              </a:rPr>
              <a:t>解</a:t>
            </a:r>
            <a:r>
              <a:rPr lang="en-US" altLang="en-US" sz="2400" b="1" dirty="0">
                <a:solidFill>
                  <a:srgbClr val="000000"/>
                </a:solidFill>
                <a:latin typeface="微软雅黑" panose="020B0503020204020204" pitchFamily="34" charset="-122"/>
              </a:rPr>
              <a:t>： </a:t>
            </a:r>
            <a:endParaRPr lang="en-US" altLang="en-US" sz="2600" b="1" dirty="0">
              <a:solidFill>
                <a:srgbClr val="000000"/>
              </a:solidFill>
              <a:latin typeface="微软雅黑" panose="020B0503020204020204" pitchFamily="34" charset="-122"/>
            </a:endParaRPr>
          </a:p>
        </p:txBody>
      </p:sp>
      <p:sp>
        <p:nvSpPr>
          <p:cNvPr id="99339" name="Rectangle 12"/>
          <p:cNvSpPr/>
          <p:nvPr>
            <p:custDataLst>
              <p:tags r:id="rId12"/>
            </p:custDataLst>
          </p:nvPr>
        </p:nvSpPr>
        <p:spPr>
          <a:xfrm>
            <a:off x="0" y="3094038"/>
            <a:ext cx="9144000" cy="55245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276225" algn="just" defTabSz="914400" eaLnBrk="1" hangingPunct="1">
              <a:lnSpc>
                <a:spcPct val="100000"/>
              </a:lnSpc>
              <a:spcAft>
                <a:spcPct val="0"/>
              </a:spcAft>
              <a:buFontTx/>
              <a:buNone/>
              <a:tabLst>
                <a:tab pos="457200" algn="l"/>
              </a:tabLst>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a:p>
            <a:pPr marL="0" lvl="0" indent="276225" algn="just" defTabSz="914400">
              <a:lnSpc>
                <a:spcPct val="100000"/>
              </a:lnSpc>
              <a:spcAft>
                <a:spcPct val="0"/>
              </a:spcAft>
              <a:buFontTx/>
              <a:buNone/>
              <a:tabLst>
                <a:tab pos="457200" algn="l"/>
              </a:tabLst>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a:p>
            <a:pPr marL="0" lvl="0" indent="276225" defTabSz="914400">
              <a:lnSpc>
                <a:spcPct val="100000"/>
              </a:lnSpc>
              <a:spcAft>
                <a:spcPct val="0"/>
              </a:spcAft>
              <a:buFontTx/>
              <a:buNone/>
              <a:tabLst>
                <a:tab pos="457200" algn="l"/>
              </a:tabLst>
            </a:pPr>
            <a:endParaRPr lang="en-US" altLang="zh-CN" sz="1000" dirty="0">
              <a:solidFill>
                <a:srgbClr val="000000"/>
              </a:solidFill>
              <a:latin typeface="微软雅黑" panose="020B0503020204020204" pitchFamily="34" charset="-122"/>
            </a:endParaRPr>
          </a:p>
        </p:txBody>
      </p:sp>
      <p:graphicFrame>
        <p:nvGraphicFramePr>
          <p:cNvPr id="424971" name="Object 11"/>
          <p:cNvGraphicFramePr/>
          <p:nvPr/>
        </p:nvGraphicFramePr>
        <p:xfrm>
          <a:off x="1547495" y="2976880"/>
          <a:ext cx="3113405" cy="610235"/>
        </p:xfrm>
        <a:graphic>
          <a:graphicData uri="http://schemas.openxmlformats.org/presentationml/2006/ole">
            <mc:AlternateContent xmlns:mc="http://schemas.openxmlformats.org/markup-compatibility/2006">
              <mc:Choice xmlns:v="urn:schemas-microsoft-com:vml" Requires="v">
                <p:oleObj spid="_x0000_s3174" name="" r:id="rId13" imgW="1574165" imgH="355600" progId="Equation.3">
                  <p:embed/>
                </p:oleObj>
              </mc:Choice>
              <mc:Fallback>
                <p:oleObj name="" r:id="rId13" imgW="1574165" imgH="355600" progId="Equation.3">
                  <p:embed/>
                  <p:pic>
                    <p:nvPicPr>
                      <p:cNvPr id="0" name="图片 3173"/>
                      <p:cNvPicPr/>
                      <p:nvPr/>
                    </p:nvPicPr>
                    <p:blipFill>
                      <a:blip r:embed="rId14"/>
                      <a:stretch>
                        <a:fillRect/>
                      </a:stretch>
                    </p:blipFill>
                    <p:spPr>
                      <a:xfrm>
                        <a:off x="1547495" y="2976880"/>
                        <a:ext cx="3113405" cy="610235"/>
                      </a:xfrm>
                      <a:prstGeom prst="rect">
                        <a:avLst/>
                      </a:prstGeom>
                      <a:noFill/>
                      <a:ln w="38100">
                        <a:noFill/>
                        <a:miter/>
                      </a:ln>
                    </p:spPr>
                  </p:pic>
                </p:oleObj>
              </mc:Fallback>
            </mc:AlternateContent>
          </a:graphicData>
        </a:graphic>
      </p:graphicFrame>
      <p:graphicFrame>
        <p:nvGraphicFramePr>
          <p:cNvPr id="424970" name="Object 10"/>
          <p:cNvGraphicFramePr/>
          <p:nvPr/>
        </p:nvGraphicFramePr>
        <p:xfrm>
          <a:off x="1835785" y="3645535"/>
          <a:ext cx="6003925" cy="384175"/>
        </p:xfrm>
        <a:graphic>
          <a:graphicData uri="http://schemas.openxmlformats.org/presentationml/2006/ole">
            <mc:AlternateContent xmlns:mc="http://schemas.openxmlformats.org/markup-compatibility/2006">
              <mc:Choice xmlns:v="urn:schemas-microsoft-com:vml" Requires="v">
                <p:oleObj spid="_x0000_s3175" name="" r:id="rId15" imgW="2882900" imgH="215900" progId="Equation.3">
                  <p:embed/>
                </p:oleObj>
              </mc:Choice>
              <mc:Fallback>
                <p:oleObj name="" r:id="rId15" imgW="2882900" imgH="215900" progId="Equation.3">
                  <p:embed/>
                  <p:pic>
                    <p:nvPicPr>
                      <p:cNvPr id="0" name="图片 3174"/>
                      <p:cNvPicPr/>
                      <p:nvPr/>
                    </p:nvPicPr>
                    <p:blipFill>
                      <a:blip r:embed="rId16"/>
                      <a:stretch>
                        <a:fillRect/>
                      </a:stretch>
                    </p:blipFill>
                    <p:spPr>
                      <a:xfrm>
                        <a:off x="1835785" y="3645535"/>
                        <a:ext cx="6003925" cy="384175"/>
                      </a:xfrm>
                      <a:prstGeom prst="rect">
                        <a:avLst/>
                      </a:prstGeom>
                      <a:noFill/>
                      <a:ln w="38100">
                        <a:noFill/>
                        <a:miter/>
                      </a:ln>
                    </p:spPr>
                  </p:pic>
                </p:oleObj>
              </mc:Fallback>
            </mc:AlternateContent>
          </a:graphicData>
        </a:graphic>
      </p:graphicFrame>
      <p:graphicFrame>
        <p:nvGraphicFramePr>
          <p:cNvPr id="424969" name="Object 9"/>
          <p:cNvGraphicFramePr/>
          <p:nvPr/>
        </p:nvGraphicFramePr>
        <p:xfrm>
          <a:off x="1833245" y="4064000"/>
          <a:ext cx="3314700" cy="366395"/>
        </p:xfrm>
        <a:graphic>
          <a:graphicData uri="http://schemas.openxmlformats.org/presentationml/2006/ole">
            <mc:AlternateContent xmlns:mc="http://schemas.openxmlformats.org/markup-compatibility/2006">
              <mc:Choice xmlns:v="urn:schemas-microsoft-com:vml" Requires="v">
                <p:oleObj spid="_x0000_s3176" name="" r:id="rId17" imgW="1586865" imgH="203200" progId="Equation.3">
                  <p:embed/>
                </p:oleObj>
              </mc:Choice>
              <mc:Fallback>
                <p:oleObj name="" r:id="rId17" imgW="1586865" imgH="203200" progId="Equation.3">
                  <p:embed/>
                  <p:pic>
                    <p:nvPicPr>
                      <p:cNvPr id="0" name="图片 3175"/>
                      <p:cNvPicPr/>
                      <p:nvPr/>
                    </p:nvPicPr>
                    <p:blipFill>
                      <a:blip r:embed="rId18"/>
                      <a:stretch>
                        <a:fillRect/>
                      </a:stretch>
                    </p:blipFill>
                    <p:spPr>
                      <a:xfrm>
                        <a:off x="1833245" y="4064000"/>
                        <a:ext cx="3314700" cy="366395"/>
                      </a:xfrm>
                      <a:prstGeom prst="rect">
                        <a:avLst/>
                      </a:prstGeom>
                      <a:noFill/>
                      <a:ln w="38100">
                        <a:noFill/>
                        <a:miter/>
                      </a:ln>
                    </p:spPr>
                  </p:pic>
                </p:oleObj>
              </mc:Fallback>
            </mc:AlternateContent>
          </a:graphicData>
        </a:graphic>
      </p:graphicFrame>
      <p:graphicFrame>
        <p:nvGraphicFramePr>
          <p:cNvPr id="424968" name="Object 8"/>
          <p:cNvGraphicFramePr/>
          <p:nvPr/>
        </p:nvGraphicFramePr>
        <p:xfrm>
          <a:off x="5147945" y="4094480"/>
          <a:ext cx="737870" cy="266700"/>
        </p:xfrm>
        <a:graphic>
          <a:graphicData uri="http://schemas.openxmlformats.org/presentationml/2006/ole">
            <mc:AlternateContent xmlns:mc="http://schemas.openxmlformats.org/markup-compatibility/2006">
              <mc:Choice xmlns:v="urn:schemas-microsoft-com:vml" Requires="v">
                <p:oleObj spid="_x0000_s3177" name="" r:id="rId19" imgW="419100" imgH="177800" progId="Equation.3">
                  <p:embed/>
                </p:oleObj>
              </mc:Choice>
              <mc:Fallback>
                <p:oleObj name="" r:id="rId19" imgW="419100" imgH="177800" progId="Equation.3">
                  <p:embed/>
                  <p:pic>
                    <p:nvPicPr>
                      <p:cNvPr id="0" name="图片 3176"/>
                      <p:cNvPicPr/>
                      <p:nvPr/>
                    </p:nvPicPr>
                    <p:blipFill>
                      <a:blip r:embed="rId20"/>
                      <a:stretch>
                        <a:fillRect/>
                      </a:stretch>
                    </p:blipFill>
                    <p:spPr>
                      <a:xfrm>
                        <a:off x="5147945" y="4094480"/>
                        <a:ext cx="737870" cy="266700"/>
                      </a:xfrm>
                      <a:prstGeom prst="rect">
                        <a:avLst/>
                      </a:prstGeom>
                      <a:noFill/>
                      <a:ln w="38100">
                        <a:noFill/>
                        <a:miter/>
                      </a:ln>
                    </p:spPr>
                  </p:pic>
                </p:oleObj>
              </mc:Fallback>
            </mc:AlternateContent>
          </a:graphicData>
        </a:graphic>
      </p:graphicFrame>
      <p:graphicFrame>
        <p:nvGraphicFramePr>
          <p:cNvPr id="424977" name="Object 17"/>
          <p:cNvGraphicFramePr/>
          <p:nvPr/>
        </p:nvGraphicFramePr>
        <p:xfrm>
          <a:off x="611505" y="4536440"/>
          <a:ext cx="4077970" cy="549275"/>
        </p:xfrm>
        <a:graphic>
          <a:graphicData uri="http://schemas.openxmlformats.org/presentationml/2006/ole">
            <mc:AlternateContent xmlns:mc="http://schemas.openxmlformats.org/markup-compatibility/2006">
              <mc:Choice xmlns:v="urn:schemas-microsoft-com:vml" Requires="v">
                <p:oleObj spid="_x0000_s3178" name="" r:id="rId21" imgW="2082800" imgH="355600" progId="Equation.3">
                  <p:embed/>
                </p:oleObj>
              </mc:Choice>
              <mc:Fallback>
                <p:oleObj name="" r:id="rId21" imgW="2082800" imgH="355600" progId="Equation.3">
                  <p:embed/>
                  <p:pic>
                    <p:nvPicPr>
                      <p:cNvPr id="0" name="图片 3177"/>
                      <p:cNvPicPr/>
                      <p:nvPr/>
                    </p:nvPicPr>
                    <p:blipFill>
                      <a:blip r:embed="rId22"/>
                      <a:stretch>
                        <a:fillRect/>
                      </a:stretch>
                    </p:blipFill>
                    <p:spPr>
                      <a:xfrm>
                        <a:off x="611505" y="4536440"/>
                        <a:ext cx="4077970" cy="549275"/>
                      </a:xfrm>
                      <a:prstGeom prst="rect">
                        <a:avLst/>
                      </a:prstGeom>
                      <a:noFill/>
                      <a:ln w="38100">
                        <a:noFill/>
                        <a:miter/>
                      </a:ln>
                    </p:spPr>
                  </p:pic>
                </p:oleObj>
              </mc:Fallback>
            </mc:AlternateContent>
          </a:graphicData>
        </a:graphic>
      </p:graphicFrame>
      <p:graphicFrame>
        <p:nvGraphicFramePr>
          <p:cNvPr id="424976" name="Object 16"/>
          <p:cNvGraphicFramePr/>
          <p:nvPr/>
        </p:nvGraphicFramePr>
        <p:xfrm>
          <a:off x="1691640" y="5013325"/>
          <a:ext cx="6604635" cy="620395"/>
        </p:xfrm>
        <a:graphic>
          <a:graphicData uri="http://schemas.openxmlformats.org/presentationml/2006/ole">
            <mc:AlternateContent xmlns:mc="http://schemas.openxmlformats.org/markup-compatibility/2006">
              <mc:Choice xmlns:v="urn:schemas-microsoft-com:vml" Requires="v">
                <p:oleObj spid="_x0000_s3179" name="" r:id="rId23" imgW="3276600" imgH="393700" progId="Equation.3">
                  <p:embed/>
                </p:oleObj>
              </mc:Choice>
              <mc:Fallback>
                <p:oleObj name="" r:id="rId23" imgW="3276600" imgH="393700" progId="Equation.3">
                  <p:embed/>
                  <p:pic>
                    <p:nvPicPr>
                      <p:cNvPr id="0" name="图片 3178"/>
                      <p:cNvPicPr/>
                      <p:nvPr/>
                    </p:nvPicPr>
                    <p:blipFill>
                      <a:blip r:embed="rId24"/>
                      <a:stretch>
                        <a:fillRect/>
                      </a:stretch>
                    </p:blipFill>
                    <p:spPr>
                      <a:xfrm>
                        <a:off x="1691640" y="5013325"/>
                        <a:ext cx="6604635" cy="620395"/>
                      </a:xfrm>
                      <a:prstGeom prst="rect">
                        <a:avLst/>
                      </a:prstGeom>
                      <a:noFill/>
                      <a:ln w="38100">
                        <a:noFill/>
                        <a:miter/>
                      </a:ln>
                    </p:spPr>
                  </p:pic>
                </p:oleObj>
              </mc:Fallback>
            </mc:AlternateContent>
          </a:graphicData>
        </a:graphic>
      </p:graphicFrame>
      <p:graphicFrame>
        <p:nvGraphicFramePr>
          <p:cNvPr id="424975" name="Object 15"/>
          <p:cNvGraphicFramePr/>
          <p:nvPr/>
        </p:nvGraphicFramePr>
        <p:xfrm>
          <a:off x="2922270" y="5586095"/>
          <a:ext cx="2694305" cy="335280"/>
        </p:xfrm>
        <a:graphic>
          <a:graphicData uri="http://schemas.openxmlformats.org/presentationml/2006/ole">
            <mc:AlternateContent xmlns:mc="http://schemas.openxmlformats.org/markup-compatibility/2006">
              <mc:Choice xmlns:v="urn:schemas-microsoft-com:vml" Requires="v">
                <p:oleObj spid="_x0000_s3180" name="" r:id="rId25" imgW="1409700" imgH="215900" progId="Equation.3">
                  <p:embed/>
                </p:oleObj>
              </mc:Choice>
              <mc:Fallback>
                <p:oleObj name="" r:id="rId25" imgW="1409700" imgH="215900" progId="Equation.3">
                  <p:embed/>
                  <p:pic>
                    <p:nvPicPr>
                      <p:cNvPr id="0" name="图片 3179"/>
                      <p:cNvPicPr/>
                      <p:nvPr/>
                    </p:nvPicPr>
                    <p:blipFill>
                      <a:blip r:embed="rId26"/>
                      <a:stretch>
                        <a:fillRect/>
                      </a:stretch>
                    </p:blipFill>
                    <p:spPr>
                      <a:xfrm>
                        <a:off x="2922270" y="5586095"/>
                        <a:ext cx="2694305" cy="335280"/>
                      </a:xfrm>
                      <a:prstGeom prst="rect">
                        <a:avLst/>
                      </a:prstGeom>
                      <a:noFill/>
                      <a:ln w="38100">
                        <a:noFill/>
                        <a:miter/>
                      </a:ln>
                    </p:spPr>
                  </p:pic>
                </p:oleObj>
              </mc:Fallback>
            </mc:AlternateContent>
          </a:graphicData>
        </a:graphic>
      </p:graphicFrame>
      <p:graphicFrame>
        <p:nvGraphicFramePr>
          <p:cNvPr id="424974" name="Object 14"/>
          <p:cNvGraphicFramePr/>
          <p:nvPr/>
        </p:nvGraphicFramePr>
        <p:xfrm>
          <a:off x="1697355" y="5975350"/>
          <a:ext cx="4639945" cy="666750"/>
        </p:xfrm>
        <a:graphic>
          <a:graphicData uri="http://schemas.openxmlformats.org/presentationml/2006/ole">
            <mc:AlternateContent xmlns:mc="http://schemas.openxmlformats.org/markup-compatibility/2006">
              <mc:Choice xmlns:v="urn:schemas-microsoft-com:vml" Requires="v">
                <p:oleObj spid="_x0000_s3181" name="" r:id="rId27" imgW="2336800" imgH="393700" progId="Equation.3">
                  <p:embed/>
                </p:oleObj>
              </mc:Choice>
              <mc:Fallback>
                <p:oleObj name="" r:id="rId27" imgW="2336800" imgH="393700" progId="Equation.3">
                  <p:embed/>
                  <p:pic>
                    <p:nvPicPr>
                      <p:cNvPr id="0" name="图片 3180"/>
                      <p:cNvPicPr/>
                      <p:nvPr/>
                    </p:nvPicPr>
                    <p:blipFill>
                      <a:blip r:embed="rId28"/>
                      <a:stretch>
                        <a:fillRect/>
                      </a:stretch>
                    </p:blipFill>
                    <p:spPr>
                      <a:xfrm>
                        <a:off x="1697355" y="5975350"/>
                        <a:ext cx="4639945" cy="666750"/>
                      </a:xfrm>
                      <a:prstGeom prst="rect">
                        <a:avLst/>
                      </a:prstGeom>
                      <a:noFill/>
                      <a:ln w="38100">
                        <a:noFill/>
                        <a:miter/>
                      </a:ln>
                    </p:spPr>
                  </p:pic>
                </p:oleObj>
              </mc:Fallback>
            </mc:AlternateContent>
          </a:graphicData>
        </a:graphic>
      </p:graphicFrame>
      <p:graphicFrame>
        <p:nvGraphicFramePr>
          <p:cNvPr id="424973" name="Object 13"/>
          <p:cNvGraphicFramePr/>
          <p:nvPr/>
        </p:nvGraphicFramePr>
        <p:xfrm>
          <a:off x="6299835" y="6176645"/>
          <a:ext cx="778510" cy="264160"/>
        </p:xfrm>
        <a:graphic>
          <a:graphicData uri="http://schemas.openxmlformats.org/presentationml/2006/ole">
            <mc:AlternateContent xmlns:mc="http://schemas.openxmlformats.org/markup-compatibility/2006">
              <mc:Choice xmlns:v="urn:schemas-microsoft-com:vml" Requires="v">
                <p:oleObj spid="_x0000_s3182" name="" r:id="rId29" imgW="431165" imgH="177800" progId="Equation.3">
                  <p:embed/>
                </p:oleObj>
              </mc:Choice>
              <mc:Fallback>
                <p:oleObj name="" r:id="rId29" imgW="431165" imgH="177800" progId="Equation.3">
                  <p:embed/>
                  <p:pic>
                    <p:nvPicPr>
                      <p:cNvPr id="0" name="图片 3181"/>
                      <p:cNvPicPr/>
                      <p:nvPr/>
                    </p:nvPicPr>
                    <p:blipFill>
                      <a:blip r:embed="rId30"/>
                      <a:stretch>
                        <a:fillRect/>
                      </a:stretch>
                    </p:blipFill>
                    <p:spPr>
                      <a:xfrm>
                        <a:off x="6299835" y="6176645"/>
                        <a:ext cx="778510" cy="264160"/>
                      </a:xfrm>
                      <a:prstGeom prst="rect">
                        <a:avLst/>
                      </a:prstGeom>
                      <a:noFill/>
                      <a:ln w="38100">
                        <a:noFill/>
                        <a:miter/>
                      </a:ln>
                    </p:spPr>
                  </p:pic>
                </p:oleObj>
              </mc:Fallback>
            </mc:AlternateContent>
          </a:graphicData>
        </a:graphic>
      </p:graphicFrame>
      <p:sp>
        <p:nvSpPr>
          <p:cNvPr id="2" name="Text Box 7"/>
          <p:cNvSpPr txBox="1"/>
          <p:nvPr>
            <p:custDataLst>
              <p:tags r:id="rId31"/>
            </p:custDataLst>
          </p:nvPr>
        </p:nvSpPr>
        <p:spPr>
          <a:xfrm>
            <a:off x="899160" y="2367280"/>
            <a:ext cx="4180205" cy="433705"/>
          </a:xfrm>
          <a:prstGeom prst="rect">
            <a:avLst/>
          </a:prstGeom>
          <a:noFill/>
          <a:ln w="9525">
            <a:noFill/>
          </a:ln>
        </p:spPr>
        <p:txBody>
          <a:bodyPr wrap="square">
            <a:no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zh-CN" altLang="en-US" sz="2400" dirty="0">
                <a:solidFill>
                  <a:srgbClr val="000000"/>
                </a:solidFill>
                <a:latin typeface="Times New Roman" panose="02020603050405020304" pitchFamily="18" charset="0"/>
                <a:cs typeface="Times New Roman" panose="02020603050405020304" pitchFamily="18" charset="0"/>
              </a:rPr>
              <a:t>求</a:t>
            </a:r>
            <a:r>
              <a:rPr lang="en-US" altLang="zh-CN" sz="2400" i="1" dirty="0">
                <a:solidFill>
                  <a:srgbClr val="000000"/>
                </a:solidFill>
                <a:latin typeface="Times New Roman" panose="02020603050405020304" pitchFamily="18" charset="0"/>
                <a:cs typeface="Times New Roman" panose="02020603050405020304" pitchFamily="18" charset="0"/>
              </a:rPr>
              <a:t>M</a:t>
            </a:r>
            <a:r>
              <a:rPr lang="en-US" altLang="zh-CN" sz="2400" i="1" baseline="-250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与</a:t>
            </a:r>
            <a:r>
              <a:rPr lang="en-US" altLang="zh-CN" sz="2400" i="1" dirty="0">
                <a:solidFill>
                  <a:srgbClr val="000000"/>
                </a:solidFill>
                <a:latin typeface="Times New Roman" panose="02020603050405020304" pitchFamily="18" charset="0"/>
                <a:cs typeface="Times New Roman" panose="02020603050405020304" pitchFamily="18" charset="0"/>
              </a:rPr>
              <a:t>M</a:t>
            </a:r>
            <a:r>
              <a:rPr lang="en-US" altLang="zh-CN" sz="2400" i="1" baseline="-250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的正交和。</a:t>
            </a:r>
            <a:r>
              <a:rPr lang="en-US" altLang="en-US" sz="2400" dirty="0">
                <a:solidFill>
                  <a:srgbClr val="000000"/>
                </a:solidFill>
                <a:latin typeface="Times New Roman" panose="02020603050405020304" pitchFamily="18" charset="0"/>
                <a:cs typeface="Times New Roman" panose="02020603050405020304" pitchFamily="18" charset="0"/>
              </a:rPr>
              <a:t> </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custDataLst>
      <p:tags r:id="rId3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971"/>
                                        </p:tgtEl>
                                        <p:attrNameLst>
                                          <p:attrName>style.visibility</p:attrName>
                                        </p:attrNameLst>
                                      </p:cBhvr>
                                      <p:to>
                                        <p:strVal val="visible"/>
                                      </p:to>
                                    </p:set>
                                    <p:anim calcmode="lin" valueType="num">
                                      <p:cBhvr>
                                        <p:cTn id="7" dur="500" fill="hold"/>
                                        <p:tgtEl>
                                          <p:spTgt spid="424971"/>
                                        </p:tgtEl>
                                        <p:attrNameLst>
                                          <p:attrName>ppt_x</p:attrName>
                                        </p:attrNameLst>
                                      </p:cBhvr>
                                      <p:tavLst>
                                        <p:tav tm="0">
                                          <p:val>
                                            <p:strVal val="0-#ppt_w/2"/>
                                          </p:val>
                                        </p:tav>
                                        <p:tav tm="100000">
                                          <p:val>
                                            <p:strVal val="#ppt_x"/>
                                          </p:val>
                                        </p:tav>
                                      </p:tavLst>
                                    </p:anim>
                                    <p:anim calcmode="lin" valueType="num">
                                      <p:cBhvr>
                                        <p:cTn id="8" dur="500" fill="hold"/>
                                        <p:tgtEl>
                                          <p:spTgt spid="4249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4970"/>
                                        </p:tgtEl>
                                        <p:attrNameLst>
                                          <p:attrName>style.visibility</p:attrName>
                                        </p:attrNameLst>
                                      </p:cBhvr>
                                      <p:to>
                                        <p:strVal val="visible"/>
                                      </p:to>
                                    </p:set>
                                    <p:anim calcmode="lin" valueType="num">
                                      <p:cBhvr>
                                        <p:cTn id="13" dur="500" fill="hold"/>
                                        <p:tgtEl>
                                          <p:spTgt spid="424970"/>
                                        </p:tgtEl>
                                        <p:attrNameLst>
                                          <p:attrName>ppt_x</p:attrName>
                                        </p:attrNameLst>
                                      </p:cBhvr>
                                      <p:tavLst>
                                        <p:tav tm="0">
                                          <p:val>
                                            <p:strVal val="0-#ppt_w/2"/>
                                          </p:val>
                                        </p:tav>
                                        <p:tav tm="100000">
                                          <p:val>
                                            <p:strVal val="#ppt_x"/>
                                          </p:val>
                                        </p:tav>
                                      </p:tavLst>
                                    </p:anim>
                                    <p:anim calcmode="lin" valueType="num">
                                      <p:cBhvr>
                                        <p:cTn id="14" dur="500" fill="hold"/>
                                        <p:tgtEl>
                                          <p:spTgt spid="4249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4969"/>
                                        </p:tgtEl>
                                        <p:attrNameLst>
                                          <p:attrName>style.visibility</p:attrName>
                                        </p:attrNameLst>
                                      </p:cBhvr>
                                      <p:to>
                                        <p:strVal val="visible"/>
                                      </p:to>
                                    </p:set>
                                    <p:anim calcmode="lin" valueType="num">
                                      <p:cBhvr>
                                        <p:cTn id="19" dur="500" fill="hold"/>
                                        <p:tgtEl>
                                          <p:spTgt spid="424969"/>
                                        </p:tgtEl>
                                        <p:attrNameLst>
                                          <p:attrName>ppt_x</p:attrName>
                                        </p:attrNameLst>
                                      </p:cBhvr>
                                      <p:tavLst>
                                        <p:tav tm="0">
                                          <p:val>
                                            <p:strVal val="0-#ppt_w/2"/>
                                          </p:val>
                                        </p:tav>
                                        <p:tav tm="100000">
                                          <p:val>
                                            <p:strVal val="#ppt_x"/>
                                          </p:val>
                                        </p:tav>
                                      </p:tavLst>
                                    </p:anim>
                                    <p:anim calcmode="lin" valueType="num">
                                      <p:cBhvr>
                                        <p:cTn id="20" dur="500" fill="hold"/>
                                        <p:tgtEl>
                                          <p:spTgt spid="4249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4968"/>
                                        </p:tgtEl>
                                        <p:attrNameLst>
                                          <p:attrName>style.visibility</p:attrName>
                                        </p:attrNameLst>
                                      </p:cBhvr>
                                      <p:to>
                                        <p:strVal val="visible"/>
                                      </p:to>
                                    </p:set>
                                    <p:anim calcmode="lin" valueType="num">
                                      <p:cBhvr>
                                        <p:cTn id="25" dur="500" fill="hold"/>
                                        <p:tgtEl>
                                          <p:spTgt spid="424968"/>
                                        </p:tgtEl>
                                        <p:attrNameLst>
                                          <p:attrName>ppt_x</p:attrName>
                                        </p:attrNameLst>
                                      </p:cBhvr>
                                      <p:tavLst>
                                        <p:tav tm="0">
                                          <p:val>
                                            <p:strVal val="0-#ppt_w/2"/>
                                          </p:val>
                                        </p:tav>
                                        <p:tav tm="100000">
                                          <p:val>
                                            <p:strVal val="#ppt_x"/>
                                          </p:val>
                                        </p:tav>
                                      </p:tavLst>
                                    </p:anim>
                                    <p:anim calcmode="lin" valueType="num">
                                      <p:cBhvr>
                                        <p:cTn id="26" dur="500" fill="hold"/>
                                        <p:tgtEl>
                                          <p:spTgt spid="4249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4977"/>
                                        </p:tgtEl>
                                        <p:attrNameLst>
                                          <p:attrName>style.visibility</p:attrName>
                                        </p:attrNameLst>
                                      </p:cBhvr>
                                      <p:to>
                                        <p:strVal val="visible"/>
                                      </p:to>
                                    </p:set>
                                    <p:anim calcmode="lin" valueType="num">
                                      <p:cBhvr>
                                        <p:cTn id="31" dur="500" fill="hold"/>
                                        <p:tgtEl>
                                          <p:spTgt spid="424977"/>
                                        </p:tgtEl>
                                        <p:attrNameLst>
                                          <p:attrName>ppt_x</p:attrName>
                                        </p:attrNameLst>
                                      </p:cBhvr>
                                      <p:tavLst>
                                        <p:tav tm="0">
                                          <p:val>
                                            <p:strVal val="0-#ppt_w/2"/>
                                          </p:val>
                                        </p:tav>
                                        <p:tav tm="100000">
                                          <p:val>
                                            <p:strVal val="#ppt_x"/>
                                          </p:val>
                                        </p:tav>
                                      </p:tavLst>
                                    </p:anim>
                                    <p:anim calcmode="lin" valueType="num">
                                      <p:cBhvr>
                                        <p:cTn id="32" dur="500" fill="hold"/>
                                        <p:tgtEl>
                                          <p:spTgt spid="4249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4976"/>
                                        </p:tgtEl>
                                        <p:attrNameLst>
                                          <p:attrName>style.visibility</p:attrName>
                                        </p:attrNameLst>
                                      </p:cBhvr>
                                      <p:to>
                                        <p:strVal val="visible"/>
                                      </p:to>
                                    </p:set>
                                    <p:anim calcmode="lin" valueType="num">
                                      <p:cBhvr>
                                        <p:cTn id="37" dur="500" fill="hold"/>
                                        <p:tgtEl>
                                          <p:spTgt spid="424976"/>
                                        </p:tgtEl>
                                        <p:attrNameLst>
                                          <p:attrName>ppt_x</p:attrName>
                                        </p:attrNameLst>
                                      </p:cBhvr>
                                      <p:tavLst>
                                        <p:tav tm="0">
                                          <p:val>
                                            <p:strVal val="0-#ppt_w/2"/>
                                          </p:val>
                                        </p:tav>
                                        <p:tav tm="100000">
                                          <p:val>
                                            <p:strVal val="#ppt_x"/>
                                          </p:val>
                                        </p:tav>
                                      </p:tavLst>
                                    </p:anim>
                                    <p:anim calcmode="lin" valueType="num">
                                      <p:cBhvr>
                                        <p:cTn id="38" dur="500" fill="hold"/>
                                        <p:tgtEl>
                                          <p:spTgt spid="4249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24975"/>
                                        </p:tgtEl>
                                        <p:attrNameLst>
                                          <p:attrName>style.visibility</p:attrName>
                                        </p:attrNameLst>
                                      </p:cBhvr>
                                      <p:to>
                                        <p:strVal val="visible"/>
                                      </p:to>
                                    </p:set>
                                    <p:anim calcmode="lin" valueType="num">
                                      <p:cBhvr>
                                        <p:cTn id="43" dur="500" fill="hold"/>
                                        <p:tgtEl>
                                          <p:spTgt spid="424975"/>
                                        </p:tgtEl>
                                        <p:attrNameLst>
                                          <p:attrName>ppt_x</p:attrName>
                                        </p:attrNameLst>
                                      </p:cBhvr>
                                      <p:tavLst>
                                        <p:tav tm="0">
                                          <p:val>
                                            <p:strVal val="0-#ppt_w/2"/>
                                          </p:val>
                                        </p:tav>
                                        <p:tav tm="100000">
                                          <p:val>
                                            <p:strVal val="#ppt_x"/>
                                          </p:val>
                                        </p:tav>
                                      </p:tavLst>
                                    </p:anim>
                                    <p:anim calcmode="lin" valueType="num">
                                      <p:cBhvr>
                                        <p:cTn id="44" dur="500" fill="hold"/>
                                        <p:tgtEl>
                                          <p:spTgt spid="4249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24974"/>
                                        </p:tgtEl>
                                        <p:attrNameLst>
                                          <p:attrName>style.visibility</p:attrName>
                                        </p:attrNameLst>
                                      </p:cBhvr>
                                      <p:to>
                                        <p:strVal val="visible"/>
                                      </p:to>
                                    </p:set>
                                    <p:anim calcmode="lin" valueType="num">
                                      <p:cBhvr>
                                        <p:cTn id="49" dur="500" fill="hold"/>
                                        <p:tgtEl>
                                          <p:spTgt spid="424974"/>
                                        </p:tgtEl>
                                        <p:attrNameLst>
                                          <p:attrName>ppt_x</p:attrName>
                                        </p:attrNameLst>
                                      </p:cBhvr>
                                      <p:tavLst>
                                        <p:tav tm="0">
                                          <p:val>
                                            <p:strVal val="0-#ppt_w/2"/>
                                          </p:val>
                                        </p:tav>
                                        <p:tav tm="100000">
                                          <p:val>
                                            <p:strVal val="#ppt_x"/>
                                          </p:val>
                                        </p:tav>
                                      </p:tavLst>
                                    </p:anim>
                                    <p:anim calcmode="lin" valueType="num">
                                      <p:cBhvr>
                                        <p:cTn id="50" dur="500" fill="hold"/>
                                        <p:tgtEl>
                                          <p:spTgt spid="4249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24973"/>
                                        </p:tgtEl>
                                        <p:attrNameLst>
                                          <p:attrName>style.visibility</p:attrName>
                                        </p:attrNameLst>
                                      </p:cBhvr>
                                      <p:to>
                                        <p:strVal val="visible"/>
                                      </p:to>
                                    </p:set>
                                    <p:anim calcmode="lin" valueType="num">
                                      <p:cBhvr>
                                        <p:cTn id="55" dur="500" fill="hold"/>
                                        <p:tgtEl>
                                          <p:spTgt spid="424973"/>
                                        </p:tgtEl>
                                        <p:attrNameLst>
                                          <p:attrName>ppt_x</p:attrName>
                                        </p:attrNameLst>
                                      </p:cBhvr>
                                      <p:tavLst>
                                        <p:tav tm="0">
                                          <p:val>
                                            <p:strVal val="0-#ppt_w/2"/>
                                          </p:val>
                                        </p:tav>
                                        <p:tav tm="100000">
                                          <p:val>
                                            <p:strVal val="#ppt_x"/>
                                          </p:val>
                                        </p:tav>
                                      </p:tavLst>
                                    </p:anim>
                                    <p:anim calcmode="lin" valueType="num">
                                      <p:cBhvr>
                                        <p:cTn id="56" dur="500" fill="hold"/>
                                        <p:tgtEl>
                                          <p:spTgt spid="4249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035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035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035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0357"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4.3.4  概率分配函数的正交和</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00358" name="Rectangle 3"/>
          <p:cNvSpPr>
            <a:spLocks noGrp="1" noChangeArrowheads="1"/>
          </p:cNvSpPr>
          <p:nvPr>
            <p:ph idx="9"/>
            <p:custDataLst>
              <p:tags r:id="rId5"/>
            </p:custDataLst>
          </p:nvPr>
        </p:nvSpPr>
        <p:spPr>
          <a:xfrm>
            <a:off x="327025" y="1060450"/>
            <a:ext cx="8359775" cy="2673350"/>
          </a:xfrm>
          <a:solidFill>
            <a:srgbClr val="FFFFFF"/>
          </a:solidFill>
          <a:ln>
            <a:solidFill>
              <a:srgbClr val="808080"/>
            </a:solidFill>
            <a:miter lim="800000"/>
          </a:ln>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同理可得:</a:t>
            </a: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组合后得到的概率分配函数:</a:t>
            </a: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endPar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100359" name="Object 5"/>
          <p:cNvGraphicFramePr/>
          <p:nvPr/>
        </p:nvGraphicFramePr>
        <p:xfrm>
          <a:off x="2443163" y="1216025"/>
          <a:ext cx="2128837" cy="460375"/>
        </p:xfrm>
        <a:graphic>
          <a:graphicData uri="http://schemas.openxmlformats.org/presentationml/2006/ole">
            <mc:AlternateContent xmlns:mc="http://schemas.openxmlformats.org/markup-compatibility/2006">
              <mc:Choice xmlns:v="urn:schemas-microsoft-com:vml" Requires="v">
                <p:oleObj spid="_x0000_s3184" name="" r:id="rId6" imgW="964565" imgH="215900" progId="Equation.3">
                  <p:embed/>
                </p:oleObj>
              </mc:Choice>
              <mc:Fallback>
                <p:oleObj name="" r:id="rId6" imgW="964565" imgH="215900" progId="Equation.3">
                  <p:embed/>
                  <p:pic>
                    <p:nvPicPr>
                      <p:cNvPr id="0" name="图片 3183"/>
                      <p:cNvPicPr/>
                      <p:nvPr/>
                    </p:nvPicPr>
                    <p:blipFill>
                      <a:blip r:embed="rId7"/>
                      <a:stretch>
                        <a:fillRect/>
                      </a:stretch>
                    </p:blipFill>
                    <p:spPr>
                      <a:xfrm>
                        <a:off x="2443163" y="1216025"/>
                        <a:ext cx="2128837" cy="460375"/>
                      </a:xfrm>
                      <a:prstGeom prst="rect">
                        <a:avLst/>
                      </a:prstGeom>
                      <a:noFill/>
                      <a:ln w="38100">
                        <a:noFill/>
                        <a:miter/>
                      </a:ln>
                    </p:spPr>
                  </p:pic>
                </p:oleObj>
              </mc:Fallback>
            </mc:AlternateContent>
          </a:graphicData>
        </a:graphic>
      </p:graphicFrame>
      <p:graphicFrame>
        <p:nvGraphicFramePr>
          <p:cNvPr id="100360" name="Object 4"/>
          <p:cNvGraphicFramePr/>
          <p:nvPr/>
        </p:nvGraphicFramePr>
        <p:xfrm>
          <a:off x="2341563" y="1824038"/>
          <a:ext cx="2590800" cy="461962"/>
        </p:xfrm>
        <a:graphic>
          <a:graphicData uri="http://schemas.openxmlformats.org/presentationml/2006/ole">
            <mc:AlternateContent xmlns:mc="http://schemas.openxmlformats.org/markup-compatibility/2006">
              <mc:Choice xmlns:v="urn:schemas-microsoft-com:vml" Requires="v">
                <p:oleObj spid="_x0000_s3183" name="" r:id="rId8" imgW="1167765" imgH="215900" progId="Equation.3">
                  <p:embed/>
                </p:oleObj>
              </mc:Choice>
              <mc:Fallback>
                <p:oleObj name="" r:id="rId8" imgW="1167765" imgH="215900" progId="Equation.3">
                  <p:embed/>
                  <p:pic>
                    <p:nvPicPr>
                      <p:cNvPr id="0" name="图片 3182"/>
                      <p:cNvPicPr/>
                      <p:nvPr/>
                    </p:nvPicPr>
                    <p:blipFill>
                      <a:blip r:embed="rId9"/>
                      <a:stretch>
                        <a:fillRect/>
                      </a:stretch>
                    </p:blipFill>
                    <p:spPr>
                      <a:xfrm>
                        <a:off x="2341563" y="1824038"/>
                        <a:ext cx="2590800" cy="461962"/>
                      </a:xfrm>
                      <a:prstGeom prst="rect">
                        <a:avLst/>
                      </a:prstGeom>
                      <a:noFill/>
                      <a:ln w="38100">
                        <a:noFill/>
                        <a:miter/>
                      </a:ln>
                    </p:spPr>
                  </p:pic>
                </p:oleObj>
              </mc:Fallback>
            </mc:AlternateContent>
          </a:graphicData>
        </a:graphic>
      </p:graphicFrame>
      <p:graphicFrame>
        <p:nvGraphicFramePr>
          <p:cNvPr id="425991" name="Object 7"/>
          <p:cNvGraphicFramePr/>
          <p:nvPr/>
        </p:nvGraphicFramePr>
        <p:xfrm>
          <a:off x="838200" y="3048000"/>
          <a:ext cx="7086600" cy="457200"/>
        </p:xfrm>
        <a:graphic>
          <a:graphicData uri="http://schemas.openxmlformats.org/presentationml/2006/ole">
            <mc:AlternateContent xmlns:mc="http://schemas.openxmlformats.org/markup-compatibility/2006">
              <mc:Choice xmlns:v="urn:schemas-microsoft-com:vml" Requires="v">
                <p:oleObj spid="_x0000_s3185" name="" r:id="rId10" imgW="2806700" imgH="215900" progId="Equation.DSMT4">
                  <p:embed/>
                </p:oleObj>
              </mc:Choice>
              <mc:Fallback>
                <p:oleObj name="" r:id="rId10" imgW="2806700" imgH="215900" progId="Equation.DSMT4">
                  <p:embed/>
                  <p:pic>
                    <p:nvPicPr>
                      <p:cNvPr id="0" name="图片 3184"/>
                      <p:cNvPicPr/>
                      <p:nvPr/>
                    </p:nvPicPr>
                    <p:blipFill>
                      <a:blip r:embed="rId11"/>
                      <a:stretch>
                        <a:fillRect/>
                      </a:stretch>
                    </p:blipFill>
                    <p:spPr>
                      <a:xfrm>
                        <a:off x="838200" y="3048000"/>
                        <a:ext cx="7086600" cy="457200"/>
                      </a:xfrm>
                      <a:prstGeom prst="rect">
                        <a:avLst/>
                      </a:prstGeom>
                      <a:noFill/>
                      <a:ln w="38100">
                        <a:noFill/>
                        <a:miter/>
                      </a:ln>
                    </p:spPr>
                  </p:pic>
                </p:oleObj>
              </mc:Fallback>
            </mc:AlternateContent>
          </a:graphicData>
        </a:graphic>
      </p:graphicFrame>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991"/>
                                        </p:tgtEl>
                                        <p:attrNameLst>
                                          <p:attrName>style.visibility</p:attrName>
                                        </p:attrNameLst>
                                      </p:cBhvr>
                                      <p:to>
                                        <p:strVal val="visible"/>
                                      </p:to>
                                    </p:set>
                                    <p:anim calcmode="lin" valueType="num">
                                      <p:cBhvr>
                                        <p:cTn id="7" dur="500" fill="hold"/>
                                        <p:tgtEl>
                                          <p:spTgt spid="425991"/>
                                        </p:tgtEl>
                                        <p:attrNameLst>
                                          <p:attrName>ppt_x</p:attrName>
                                        </p:attrNameLst>
                                      </p:cBhvr>
                                      <p:tavLst>
                                        <p:tav tm="0">
                                          <p:val>
                                            <p:strVal val="0-#ppt_w/2"/>
                                          </p:val>
                                        </p:tav>
                                        <p:tav tm="100000">
                                          <p:val>
                                            <p:strVal val="#ppt_x"/>
                                          </p:val>
                                        </p:tav>
                                      </p:tavLst>
                                    </p:anim>
                                    <p:anim calcmode="lin" valueType="num">
                                      <p:cBhvr>
                                        <p:cTn id="8" dur="500" fill="hold"/>
                                        <p:tgtEl>
                                          <p:spTgt spid="425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837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5837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5837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5837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18467" name="Rectangle 3"/>
          <p:cNvSpPr>
            <a:spLocks noGrp="1" noChangeArrowheads="1"/>
          </p:cNvSpPr>
          <p:nvPr>
            <p:ph idx="9"/>
            <p:custDataLst>
              <p:tags r:id="rId5"/>
            </p:custDataLst>
          </p:nvPr>
        </p:nvSpPr>
        <p:spPr>
          <a:xfrm>
            <a:off x="468313" y="908050"/>
            <a:ext cx="8497888"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4.1  不确定性推理的基本概念 </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4.2  可信度方法</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  证据理论</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  模糊推理方法 </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8467">
                                            <p:txEl>
                                              <p:charRg st="0" end="18"/>
                                            </p:txEl>
                                          </p:spTgt>
                                        </p:tgtEl>
                                        <p:attrNameLst>
                                          <p:attrName>style.visibility</p:attrName>
                                        </p:attrNameLst>
                                      </p:cBhvr>
                                      <p:to>
                                        <p:strVal val="visible"/>
                                      </p:to>
                                    </p:set>
                                    <p:anim calcmode="lin" valueType="num">
                                      <p:cBhvr>
                                        <p:cTn id="7" dur="500" fill="hold"/>
                                        <p:tgtEl>
                                          <p:spTgt spid="318467">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18467">
                                            <p:txEl>
                                              <p:charRg st="0" end="18"/>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8467">
                                            <p:txEl>
                                              <p:charRg st="18" end="29"/>
                                            </p:txEl>
                                          </p:spTgt>
                                        </p:tgtEl>
                                        <p:attrNameLst>
                                          <p:attrName>style.visibility</p:attrName>
                                        </p:attrNameLst>
                                      </p:cBhvr>
                                      <p:to>
                                        <p:strVal val="visible"/>
                                      </p:to>
                                    </p:set>
                                    <p:anim calcmode="lin" valueType="num">
                                      <p:cBhvr>
                                        <p:cTn id="12" dur="500" fill="hold"/>
                                        <p:tgtEl>
                                          <p:spTgt spid="318467">
                                            <p:txEl>
                                              <p:charRg st="18" end="29"/>
                                            </p:txEl>
                                          </p:spTgt>
                                        </p:tgtEl>
                                        <p:attrNameLst>
                                          <p:attrName>ppt_x</p:attrName>
                                        </p:attrNameLst>
                                      </p:cBhvr>
                                      <p:tavLst>
                                        <p:tav tm="0">
                                          <p:val>
                                            <p:strVal val="0-#ppt_w/2"/>
                                          </p:val>
                                        </p:tav>
                                        <p:tav tm="100000">
                                          <p:val>
                                            <p:strVal val="#ppt_x"/>
                                          </p:val>
                                        </p:tav>
                                      </p:tavLst>
                                    </p:anim>
                                    <p:anim calcmode="lin" valueType="num">
                                      <p:cBhvr>
                                        <p:cTn id="13" dur="500" fill="hold"/>
                                        <p:tgtEl>
                                          <p:spTgt spid="318467">
                                            <p:txEl>
                                              <p:charRg st="18" end="29"/>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18467">
                                            <p:txEl>
                                              <p:charRg st="29" end="39"/>
                                            </p:txEl>
                                          </p:spTgt>
                                        </p:tgtEl>
                                        <p:attrNameLst>
                                          <p:attrName>style.visibility</p:attrName>
                                        </p:attrNameLst>
                                      </p:cBhvr>
                                      <p:to>
                                        <p:strVal val="visible"/>
                                      </p:to>
                                    </p:set>
                                    <p:anim calcmode="lin" valueType="num">
                                      <p:cBhvr>
                                        <p:cTn id="17" dur="500" fill="hold"/>
                                        <p:tgtEl>
                                          <p:spTgt spid="318467">
                                            <p:txEl>
                                              <p:charRg st="29" end="39"/>
                                            </p:txEl>
                                          </p:spTgt>
                                        </p:tgtEl>
                                        <p:attrNameLst>
                                          <p:attrName>ppt_x</p:attrName>
                                        </p:attrNameLst>
                                      </p:cBhvr>
                                      <p:tavLst>
                                        <p:tav tm="0">
                                          <p:val>
                                            <p:strVal val="0-#ppt_w/2"/>
                                          </p:val>
                                        </p:tav>
                                        <p:tav tm="100000">
                                          <p:val>
                                            <p:strVal val="#ppt_x"/>
                                          </p:val>
                                        </p:tav>
                                      </p:tavLst>
                                    </p:anim>
                                    <p:anim calcmode="lin" valueType="num">
                                      <p:cBhvr>
                                        <p:cTn id="18" dur="500" fill="hold"/>
                                        <p:tgtEl>
                                          <p:spTgt spid="318467">
                                            <p:txEl>
                                              <p:charRg st="29" end="39"/>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18467">
                                            <p:txEl>
                                              <p:charRg st="39" end="52"/>
                                            </p:txEl>
                                          </p:spTgt>
                                        </p:tgtEl>
                                        <p:attrNameLst>
                                          <p:attrName>style.visibility</p:attrName>
                                        </p:attrNameLst>
                                      </p:cBhvr>
                                      <p:to>
                                        <p:strVal val="visible"/>
                                      </p:to>
                                    </p:set>
                                    <p:anim calcmode="lin" valueType="num">
                                      <p:cBhvr>
                                        <p:cTn id="22" dur="500" fill="hold"/>
                                        <p:tgtEl>
                                          <p:spTgt spid="318467">
                                            <p:txEl>
                                              <p:charRg st="39" end="52"/>
                                            </p:txEl>
                                          </p:spTgt>
                                        </p:tgtEl>
                                        <p:attrNameLst>
                                          <p:attrName>ppt_x</p:attrName>
                                        </p:attrNameLst>
                                      </p:cBhvr>
                                      <p:tavLst>
                                        <p:tav tm="0">
                                          <p:val>
                                            <p:strVal val="0-#ppt_w/2"/>
                                          </p:val>
                                        </p:tav>
                                        <p:tav tm="100000">
                                          <p:val>
                                            <p:strVal val="#ppt_x"/>
                                          </p:val>
                                        </p:tav>
                                      </p:tavLst>
                                    </p:anim>
                                    <p:anim calcmode="lin" valueType="num">
                                      <p:cBhvr>
                                        <p:cTn id="23" dur="500" fill="hold"/>
                                        <p:tgtEl>
                                          <p:spTgt spid="318467">
                                            <p:txEl>
                                              <p:charRg st="39" end="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dvAuto="100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137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137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1380"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0418" name="Rectangle 2"/>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4.3.5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基于证据理论的不确定性推理</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382" name="Text Box 3"/>
          <p:cNvSpPr txBox="1"/>
          <p:nvPr>
            <p:custDataLst>
              <p:tags r:id="rId5"/>
            </p:custDataLst>
          </p:nvPr>
        </p:nvSpPr>
        <p:spPr>
          <a:xfrm>
            <a:off x="517525" y="1470025"/>
            <a:ext cx="309563" cy="36830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zh-CN" sz="1800" dirty="0">
              <a:solidFill>
                <a:srgbClr val="000000"/>
              </a:solidFill>
              <a:latin typeface="微软雅黑" panose="020B0503020204020204" pitchFamily="34" charset="-122"/>
            </a:endParaRPr>
          </a:p>
        </p:txBody>
      </p:sp>
      <p:sp>
        <p:nvSpPr>
          <p:cNvPr id="101383" name="Text Box 4"/>
          <p:cNvSpPr txBox="1"/>
          <p:nvPr>
            <p:custDataLst>
              <p:tags r:id="rId6"/>
            </p:custDataLst>
          </p:nvPr>
        </p:nvSpPr>
        <p:spPr>
          <a:xfrm>
            <a:off x="381000" y="1219200"/>
            <a:ext cx="8474075" cy="432562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20000"/>
              </a:spcBef>
              <a:spcAft>
                <a:spcPct val="0"/>
              </a:spcAft>
              <a:buClr>
                <a:schemeClr val="accent2"/>
              </a:buClr>
              <a:buFont typeface="Wingdings" panose="05000000000000000000" pitchFamily="2" charset="2"/>
              <a:buChar char="p"/>
            </a:pPr>
            <a:r>
              <a:rPr lang="en-US" altLang="zh-CN"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基于证据理论的不确定性推理的步骤：</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20000"/>
              </a:spcBef>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1</a:t>
            </a:r>
            <a:r>
              <a:rPr lang="en-US" altLang="en-US" sz="2600" dirty="0">
                <a:solidFill>
                  <a:srgbClr val="000000"/>
                </a:solidFill>
                <a:latin typeface="微软雅黑" panose="020B0503020204020204" pitchFamily="34" charset="-122"/>
              </a:rPr>
              <a:t>）建立问题的样本空间</a:t>
            </a:r>
            <a:r>
              <a:rPr lang="en-US" altLang="zh-CN" sz="2600" dirty="0">
                <a:solidFill>
                  <a:srgbClr val="000000"/>
                </a:solidFill>
                <a:latin typeface="微软雅黑" panose="020B0503020204020204" pitchFamily="34" charset="-122"/>
              </a:rPr>
              <a:t>D</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20000"/>
              </a:spcBef>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2</a:t>
            </a:r>
            <a:r>
              <a:rPr lang="en-US" altLang="en-US" sz="2600" dirty="0">
                <a:solidFill>
                  <a:srgbClr val="000000"/>
                </a:solidFill>
                <a:latin typeface="微软雅黑" panose="020B0503020204020204" pitchFamily="34" charset="-122"/>
              </a:rPr>
              <a:t>）由经验给出，或者由随机性规则和事实的信度度量</a:t>
            </a:r>
            <a:r>
              <a:rPr lang="zh-CN" altLang="en-US" sz="2600" dirty="0">
                <a:solidFill>
                  <a:srgbClr val="000000"/>
                </a:solidFill>
                <a:latin typeface="微软雅黑" panose="020B0503020204020204" pitchFamily="34" charset="-122"/>
              </a:rPr>
              <a:t>计算求得</a:t>
            </a:r>
            <a:r>
              <a:rPr lang="en-US" altLang="zh-CN" sz="2600" dirty="0">
                <a:solidFill>
                  <a:srgbClr val="000000"/>
                </a:solidFill>
                <a:latin typeface="微软雅黑" panose="020B0503020204020204" pitchFamily="34" charset="-122"/>
              </a:rPr>
              <a:t>2</a:t>
            </a:r>
            <a:r>
              <a:rPr lang="en-US" altLang="zh-CN" sz="2600" baseline="30000" dirty="0">
                <a:solidFill>
                  <a:srgbClr val="000000"/>
                </a:solidFill>
                <a:latin typeface="微软雅黑" panose="020B0503020204020204" pitchFamily="34" charset="-122"/>
              </a:rPr>
              <a:t>D</a:t>
            </a:r>
            <a:r>
              <a:rPr lang="zh-CN" altLang="en-US" sz="2600" dirty="0">
                <a:solidFill>
                  <a:srgbClr val="000000"/>
                </a:solidFill>
                <a:latin typeface="微软雅黑" panose="020B0503020204020204" pitchFamily="34" charset="-122"/>
              </a:rPr>
              <a:t>的</a:t>
            </a:r>
            <a:r>
              <a:rPr lang="en-US" altLang="en-US" sz="2600" dirty="0">
                <a:solidFill>
                  <a:srgbClr val="000000"/>
                </a:solidFill>
                <a:latin typeface="微软雅黑" panose="020B0503020204020204" pitchFamily="34" charset="-122"/>
              </a:rPr>
              <a:t>基本概率分配函数。</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20000"/>
              </a:spcBef>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3</a:t>
            </a:r>
            <a:r>
              <a:rPr lang="en-US" altLang="en-US" sz="2600" dirty="0">
                <a:solidFill>
                  <a:srgbClr val="000000"/>
                </a:solidFill>
                <a:latin typeface="微软雅黑" panose="020B0503020204020204" pitchFamily="34" charset="-122"/>
              </a:rPr>
              <a:t>）计算所关心的子集</a:t>
            </a:r>
            <a:r>
              <a:rPr lang="en-US" altLang="en-US" sz="2600" dirty="0">
                <a:solidFill>
                  <a:srgbClr val="000000"/>
                </a:solidFill>
                <a:latin typeface="微软雅黑" panose="020B0503020204020204" pitchFamily="34" charset="-122"/>
              </a:rPr>
              <a:t>A∈</a:t>
            </a:r>
            <a:r>
              <a:rPr lang="en-US" altLang="zh-CN" sz="2600" dirty="0">
                <a:solidFill>
                  <a:srgbClr val="000000"/>
                </a:solidFill>
                <a:latin typeface="微软雅黑" panose="020B0503020204020204" pitchFamily="34" charset="-122"/>
                <a:sym typeface="+mn-ea"/>
              </a:rPr>
              <a:t>2</a:t>
            </a:r>
            <a:r>
              <a:rPr lang="en-US" altLang="zh-CN" sz="2600" baseline="30000" dirty="0">
                <a:solidFill>
                  <a:srgbClr val="000000"/>
                </a:solidFill>
                <a:latin typeface="微软雅黑" panose="020B0503020204020204" pitchFamily="34" charset="-122"/>
                <a:sym typeface="+mn-ea"/>
              </a:rPr>
              <a:t>D</a:t>
            </a:r>
            <a:r>
              <a:rPr lang="en-US" altLang="en-US" sz="2600" dirty="0">
                <a:solidFill>
                  <a:srgbClr val="000000"/>
                </a:solidFill>
                <a:latin typeface="微软雅黑" panose="020B0503020204020204" pitchFamily="34" charset="-122"/>
              </a:rPr>
              <a:t>的信任函数值</a:t>
            </a:r>
            <a:r>
              <a:rPr lang="en-US" altLang="en-US" sz="2600" dirty="0">
                <a:solidFill>
                  <a:srgbClr val="000000"/>
                </a:solidFill>
                <a:latin typeface="微软雅黑" panose="020B0503020204020204" pitchFamily="34" charset="-122"/>
              </a:rPr>
              <a:t>Bel(A)</a:t>
            </a:r>
            <a:r>
              <a:rPr lang="zh-CN" altLang="en-US" sz="2600" dirty="0">
                <a:solidFill>
                  <a:srgbClr val="000000"/>
                </a:solidFill>
                <a:latin typeface="微软雅黑" panose="020B0503020204020204" pitchFamily="34" charset="-122"/>
              </a:rPr>
              <a:t>或</a:t>
            </a:r>
            <a:r>
              <a:rPr lang="en-US" altLang="en-US" sz="2600" dirty="0">
                <a:solidFill>
                  <a:srgbClr val="000000"/>
                </a:solidFill>
                <a:latin typeface="微软雅黑" panose="020B0503020204020204" pitchFamily="34" charset="-122"/>
              </a:rPr>
              <a:t>似然函数值</a:t>
            </a:r>
            <a:r>
              <a:rPr lang="en-US" altLang="en-US" sz="2600" dirty="0">
                <a:solidFill>
                  <a:srgbClr val="000000"/>
                </a:solidFill>
                <a:latin typeface="微软雅黑" panose="020B0503020204020204" pitchFamily="34" charset="-122"/>
              </a:rPr>
              <a:t>Pl(A)</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20000"/>
              </a:spcBef>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4</a:t>
            </a:r>
            <a:r>
              <a:rPr lang="en-US" altLang="en-US" sz="2600" dirty="0">
                <a:solidFill>
                  <a:srgbClr val="000000"/>
                </a:solidFill>
                <a:latin typeface="微软雅黑" panose="020B0503020204020204" pitchFamily="34" charset="-122"/>
              </a:rPr>
              <a:t>）由信任函数值、似然函数值得出结论。</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20000"/>
              </a:spcBef>
              <a:spcAft>
                <a:spcPct val="0"/>
              </a:spcAft>
              <a:buFontTx/>
              <a:buNone/>
            </a:pPr>
            <a:endParaRPr lang="en-US" altLang="en-US" sz="2600" dirty="0">
              <a:solidFill>
                <a:srgbClr val="000000"/>
              </a:solidFill>
              <a:latin typeface="微软雅黑" panose="020B0503020204020204" pitchFamily="34" charset="-122"/>
            </a:endParaRPr>
          </a:p>
        </p:txBody>
      </p:sp>
    </p:spTree>
    <p:custDataLst>
      <p:tags r:id="rId7"/>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240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240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2404"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2405" name="Text Box 2"/>
          <p:cNvSpPr txBox="1"/>
          <p:nvPr>
            <p:custDataLst>
              <p:tags r:id="rId5"/>
            </p:custDataLst>
          </p:nvPr>
        </p:nvSpPr>
        <p:spPr>
          <a:xfrm>
            <a:off x="395288" y="1050925"/>
            <a:ext cx="8520112" cy="556069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Aft>
                <a:spcPct val="50000"/>
              </a:spcAft>
              <a:buFontTx/>
              <a:buNone/>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例</a:t>
            </a:r>
            <a:r>
              <a:rPr lang="en-US" altLang="zh-CN" sz="2600" b="1" dirty="0">
                <a:solidFill>
                  <a:srgbClr val="000000"/>
                </a:solidFill>
                <a:latin typeface="微软雅黑" panose="020B0503020204020204" pitchFamily="34" charset="-122"/>
              </a:rPr>
              <a:t>4.3</a:t>
            </a:r>
            <a:r>
              <a:rPr lang="en-US" altLang="zh-CN"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设有规则：</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1</a:t>
            </a:r>
            <a:r>
              <a:rPr lang="en-US" altLang="en-US" sz="2600" dirty="0">
                <a:solidFill>
                  <a:srgbClr val="000000"/>
                </a:solidFill>
                <a:latin typeface="微软雅黑" panose="020B0503020204020204" pitchFamily="34" charset="-122"/>
              </a:rPr>
              <a:t>）如果 流鼻涕 则 感冒但非过敏性鼻炎（</a:t>
            </a:r>
            <a:r>
              <a:rPr lang="en-US" altLang="zh-CN" sz="2600" dirty="0">
                <a:solidFill>
                  <a:srgbClr val="000000"/>
                </a:solidFill>
                <a:latin typeface="微软雅黑" panose="020B0503020204020204" pitchFamily="34" charset="-122"/>
              </a:rPr>
              <a:t>0.9</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或 过敏性鼻炎但非感冒（</a:t>
            </a:r>
            <a:r>
              <a:rPr lang="en-US" altLang="zh-CN" sz="2600" dirty="0">
                <a:solidFill>
                  <a:srgbClr val="000000"/>
                </a:solidFill>
                <a:latin typeface="微软雅黑" panose="020B0503020204020204" pitchFamily="34" charset="-122"/>
              </a:rPr>
              <a:t>0.1</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2</a:t>
            </a:r>
            <a:r>
              <a:rPr lang="en-US" altLang="en-US" sz="2600" dirty="0">
                <a:solidFill>
                  <a:srgbClr val="000000"/>
                </a:solidFill>
                <a:latin typeface="微软雅黑" panose="020B0503020204020204" pitchFamily="34" charset="-122"/>
              </a:rPr>
              <a:t>）如果 眼发炎 则 感冒但非过敏性鼻炎（</a:t>
            </a:r>
            <a:r>
              <a:rPr lang="en-US" altLang="zh-CN" sz="2600" dirty="0">
                <a:solidFill>
                  <a:srgbClr val="000000"/>
                </a:solidFill>
                <a:latin typeface="微软雅黑" panose="020B0503020204020204" pitchFamily="34" charset="-122"/>
              </a:rPr>
              <a:t>0.8</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或 过敏性鼻炎但非感冒（</a:t>
            </a:r>
            <a:r>
              <a:rPr lang="en-US" altLang="zh-CN" sz="2600" dirty="0">
                <a:solidFill>
                  <a:srgbClr val="000000"/>
                </a:solidFill>
                <a:latin typeface="微软雅黑" panose="020B0503020204020204" pitchFamily="34" charset="-122"/>
              </a:rPr>
              <a:t>0.05</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FontTx/>
              <a:buNone/>
            </a:pPr>
            <a:r>
              <a:rPr lang="en-US" altLang="en-US" sz="2600" dirty="0">
                <a:solidFill>
                  <a:srgbClr val="000000"/>
                </a:solidFill>
                <a:latin typeface="微软雅黑" panose="020B0503020204020204" pitchFamily="34" charset="-122"/>
              </a:rPr>
              <a:t> 有事实：</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1</a:t>
            </a:r>
            <a:r>
              <a:rPr lang="en-US" altLang="en-US" sz="2600" dirty="0">
                <a:solidFill>
                  <a:srgbClr val="000000"/>
                </a:solidFill>
                <a:latin typeface="微软雅黑" panose="020B0503020204020204" pitchFamily="34" charset="-122"/>
              </a:rPr>
              <a:t>）小王流鼻涕（</a:t>
            </a:r>
            <a:r>
              <a:rPr lang="en-US" altLang="zh-CN" sz="2600" dirty="0">
                <a:solidFill>
                  <a:srgbClr val="000000"/>
                </a:solidFill>
                <a:latin typeface="微软雅黑" panose="020B0503020204020204" pitchFamily="34" charset="-122"/>
              </a:rPr>
              <a:t>0.9</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a:t>
            </a:r>
            <a:r>
              <a:rPr lang="en-US" altLang="zh-CN" sz="2600" dirty="0">
                <a:solidFill>
                  <a:srgbClr val="000000"/>
                </a:solidFill>
                <a:latin typeface="微软雅黑" panose="020B0503020204020204" pitchFamily="34" charset="-122"/>
              </a:rPr>
              <a:t>2</a:t>
            </a:r>
            <a:r>
              <a:rPr lang="en-US" altLang="en-US" sz="2600" dirty="0">
                <a:solidFill>
                  <a:srgbClr val="000000"/>
                </a:solidFill>
                <a:latin typeface="微软雅黑" panose="020B0503020204020204" pitchFamily="34" charset="-122"/>
              </a:rPr>
              <a:t>）小王发眼炎（</a:t>
            </a:r>
            <a:r>
              <a:rPr lang="en-US" altLang="zh-CN" sz="2600" dirty="0">
                <a:solidFill>
                  <a:srgbClr val="000000"/>
                </a:solidFill>
                <a:latin typeface="微软雅黑" panose="020B0503020204020204" pitchFamily="34" charset="-122"/>
              </a:rPr>
              <a:t>0.4</a:t>
            </a:r>
            <a:r>
              <a:rPr lang="en-US" altLang="en-US" sz="2600" dirty="0">
                <a:solidFill>
                  <a:srgbClr val="000000"/>
                </a:solidFill>
                <a:latin typeface="微软雅黑" panose="020B0503020204020204" pitchFamily="34" charset="-122"/>
              </a:rPr>
              <a:t>）。</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FontTx/>
              <a:buNone/>
            </a:pPr>
            <a:r>
              <a:rPr lang="en-US" altLang="en-US" sz="2600" dirty="0">
                <a:solidFill>
                  <a:srgbClr val="000000"/>
                </a:solidFill>
                <a:latin typeface="微软雅黑" panose="020B0503020204020204" pitchFamily="34" charset="-122"/>
              </a:rPr>
              <a:t> 问：小王患的什么病？</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endParaRPr lang="en-US" altLang="en-US" sz="2600" dirty="0">
              <a:solidFill>
                <a:srgbClr val="000000"/>
              </a:solidFill>
              <a:latin typeface="微软雅黑" panose="020B0503020204020204" pitchFamily="34" charset="-122"/>
            </a:endParaRPr>
          </a:p>
        </p:txBody>
      </p:sp>
      <p:sp>
        <p:nvSpPr>
          <p:cNvPr id="61443" name="Rectangle 3"/>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4.3.5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基于证据理论的不确定性推理</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342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342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3428" name="灯片编号占位符 1"/>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429" name="Text Box 2"/>
          <p:cNvSpPr txBox="1"/>
          <p:nvPr>
            <p:custDataLst>
              <p:tags r:id="rId5"/>
            </p:custDataLst>
          </p:nvPr>
        </p:nvSpPr>
        <p:spPr>
          <a:xfrm>
            <a:off x="592138" y="1050925"/>
            <a:ext cx="8610600" cy="292290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Aft>
                <a:spcPct val="0"/>
              </a:spcAft>
              <a:buFontTx/>
              <a:buNone/>
            </a:pPr>
            <a:r>
              <a:rPr lang="zh-CN" altLang="en-US" sz="26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1</a:t>
            </a:r>
            <a:r>
              <a:rPr lang="zh-CN" altLang="en-US" sz="2600" dirty="0">
                <a:solidFill>
                  <a:srgbClr val="000000"/>
                </a:solidFill>
                <a:latin typeface="微软雅黑" panose="020B0503020204020204" pitchFamily="34" charset="-122"/>
              </a:rPr>
              <a:t>）</a:t>
            </a:r>
            <a:r>
              <a:rPr lang="en-US" altLang="en-US" sz="2600" dirty="0">
                <a:solidFill>
                  <a:srgbClr val="000000"/>
                </a:solidFill>
                <a:latin typeface="微软雅黑" panose="020B0503020204020204" pitchFamily="34" charset="-122"/>
              </a:rPr>
              <a:t>取样本空间：</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表示“感冒但非过敏性鼻炎”，</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表示“过敏性鼻炎但非感冒”，</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en-US" altLang="en-US" sz="2600" dirty="0">
                <a:solidFill>
                  <a:srgbClr val="000000"/>
                </a:solidFill>
                <a:latin typeface="微软雅黑" panose="020B0503020204020204" pitchFamily="34" charset="-122"/>
              </a:rPr>
              <a:t>   表示“同时得了两种病”。</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Aft>
                <a:spcPct val="0"/>
              </a:spcAft>
              <a:buFontTx/>
              <a:buNone/>
            </a:pPr>
            <a:r>
              <a:rPr lang="zh-CN" altLang="en-US" sz="2600" dirty="0">
                <a:solidFill>
                  <a:srgbClr val="000000"/>
                </a:solidFill>
                <a:latin typeface="微软雅黑" panose="020B0503020204020204" pitchFamily="34" charset="-122"/>
              </a:rPr>
              <a:t>（</a:t>
            </a:r>
            <a:r>
              <a:rPr lang="en-US" altLang="zh-CN" sz="2600" dirty="0">
                <a:solidFill>
                  <a:srgbClr val="000000"/>
                </a:solidFill>
                <a:latin typeface="微软雅黑" panose="020B0503020204020204" pitchFamily="34" charset="-122"/>
              </a:rPr>
              <a:t>2</a:t>
            </a:r>
            <a:r>
              <a:rPr lang="zh-CN" altLang="en-US" sz="2600" dirty="0">
                <a:solidFill>
                  <a:srgbClr val="000000"/>
                </a:solidFill>
                <a:latin typeface="微软雅黑" panose="020B0503020204020204" pitchFamily="34" charset="-122"/>
              </a:rPr>
              <a:t>）计算样本空间</a:t>
            </a:r>
            <a:r>
              <a:rPr lang="en-US" altLang="en-US" sz="2600" dirty="0">
                <a:solidFill>
                  <a:srgbClr val="000000"/>
                </a:solidFill>
                <a:latin typeface="微软雅黑" panose="020B0503020204020204" pitchFamily="34" charset="-122"/>
              </a:rPr>
              <a:t>的基本概率分配函数：</a:t>
            </a:r>
            <a:endParaRPr lang="en-US" altLang="en-US" sz="2600" dirty="0">
              <a:solidFill>
                <a:srgbClr val="000000"/>
              </a:solidFill>
              <a:latin typeface="微软雅黑" panose="020B0503020204020204" pitchFamily="34" charset="-122"/>
            </a:endParaRPr>
          </a:p>
          <a:p>
            <a:pPr marL="0" lvl="0" indent="0" defTabSz="914400" eaLnBrk="1" hangingPunct="1">
              <a:lnSpc>
                <a:spcPct val="120000"/>
              </a:lnSpc>
              <a:spcBef>
                <a:spcPts val="500"/>
              </a:spcBef>
              <a:spcAft>
                <a:spcPts val="0"/>
              </a:spcAft>
              <a:buFontTx/>
              <a:buNone/>
            </a:pPr>
            <a:r>
              <a:rPr lang="zh-CN" altLang="en-US" sz="2000" dirty="0">
                <a:solidFill>
                  <a:srgbClr val="000000"/>
                </a:solidFill>
                <a:latin typeface="微软雅黑" panose="020B0503020204020204" pitchFamily="34" charset="-122"/>
              </a:rPr>
              <a:t>根据第一条规则和第一个事实的可信度，得到基本概率函数为：</a:t>
            </a:r>
            <a:endParaRPr lang="zh-CN" altLang="en-US" sz="2000" dirty="0">
              <a:solidFill>
                <a:srgbClr val="000000"/>
              </a:solidFill>
              <a:latin typeface="微软雅黑" panose="020B0503020204020204" pitchFamily="34" charset="-122"/>
            </a:endParaRPr>
          </a:p>
        </p:txBody>
      </p:sp>
      <p:sp>
        <p:nvSpPr>
          <p:cNvPr id="62467" name="Rectangle 3"/>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4.3.5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基于证据理论的不确定性推理</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3431" name="Object 4"/>
          <p:cNvGraphicFramePr/>
          <p:nvPr/>
        </p:nvGraphicFramePr>
        <p:xfrm>
          <a:off x="3564255" y="1196975"/>
          <a:ext cx="1905000" cy="457200"/>
        </p:xfrm>
        <a:graphic>
          <a:graphicData uri="http://schemas.openxmlformats.org/presentationml/2006/ole">
            <mc:AlternateContent xmlns:mc="http://schemas.openxmlformats.org/markup-compatibility/2006">
              <mc:Choice xmlns:v="urn:schemas-microsoft-com:vml" Requires="v">
                <p:oleObj spid="_x0000_s3187" name="" r:id="rId6" imgW="951865" imgH="228600" progId="Equation.3">
                  <p:embed/>
                </p:oleObj>
              </mc:Choice>
              <mc:Fallback>
                <p:oleObj name="" r:id="rId6" imgW="951865" imgH="228600" progId="Equation.3">
                  <p:embed/>
                  <p:pic>
                    <p:nvPicPr>
                      <p:cNvPr id="0" name="图片 3186"/>
                      <p:cNvPicPr/>
                      <p:nvPr/>
                    </p:nvPicPr>
                    <p:blipFill>
                      <a:blip r:embed="rId7"/>
                      <a:stretch>
                        <a:fillRect/>
                      </a:stretch>
                    </p:blipFill>
                    <p:spPr>
                      <a:xfrm>
                        <a:off x="3564255" y="1196975"/>
                        <a:ext cx="1905000" cy="457200"/>
                      </a:xfrm>
                      <a:prstGeom prst="rect">
                        <a:avLst/>
                      </a:prstGeom>
                      <a:noFill/>
                      <a:ln w="38100">
                        <a:noFill/>
                        <a:miter/>
                      </a:ln>
                    </p:spPr>
                  </p:pic>
                </p:oleObj>
              </mc:Fallback>
            </mc:AlternateContent>
          </a:graphicData>
        </a:graphic>
      </p:graphicFrame>
      <p:graphicFrame>
        <p:nvGraphicFramePr>
          <p:cNvPr id="103432" name="Object 6"/>
          <p:cNvGraphicFramePr/>
          <p:nvPr/>
        </p:nvGraphicFramePr>
        <p:xfrm>
          <a:off x="574675" y="1527175"/>
          <a:ext cx="371475" cy="533400"/>
        </p:xfrm>
        <a:graphic>
          <a:graphicData uri="http://schemas.openxmlformats.org/presentationml/2006/ole">
            <mc:AlternateContent xmlns:mc="http://schemas.openxmlformats.org/markup-compatibility/2006">
              <mc:Choice xmlns:v="urn:schemas-microsoft-com:vml" Requires="v">
                <p:oleObj spid="_x0000_s3189" name="" r:id="rId8" imgW="152400" imgH="215900" progId="Equation.3">
                  <p:embed/>
                </p:oleObj>
              </mc:Choice>
              <mc:Fallback>
                <p:oleObj name="" r:id="rId8" imgW="152400" imgH="215900" progId="Equation.3">
                  <p:embed/>
                  <p:pic>
                    <p:nvPicPr>
                      <p:cNvPr id="0" name="图片 3188"/>
                      <p:cNvPicPr/>
                      <p:nvPr/>
                    </p:nvPicPr>
                    <p:blipFill>
                      <a:blip r:embed="rId9"/>
                      <a:stretch>
                        <a:fillRect/>
                      </a:stretch>
                    </p:blipFill>
                    <p:spPr>
                      <a:xfrm>
                        <a:off x="574675" y="1527175"/>
                        <a:ext cx="371475" cy="533400"/>
                      </a:xfrm>
                      <a:prstGeom prst="rect">
                        <a:avLst/>
                      </a:prstGeom>
                      <a:noFill/>
                      <a:ln w="38100">
                        <a:noFill/>
                        <a:miter/>
                      </a:ln>
                    </p:spPr>
                  </p:pic>
                </p:oleObj>
              </mc:Fallback>
            </mc:AlternateContent>
          </a:graphicData>
        </a:graphic>
      </p:graphicFrame>
      <p:graphicFrame>
        <p:nvGraphicFramePr>
          <p:cNvPr id="103433" name="Object 8"/>
          <p:cNvGraphicFramePr/>
          <p:nvPr/>
        </p:nvGraphicFramePr>
        <p:xfrm>
          <a:off x="568325" y="2032000"/>
          <a:ext cx="393700" cy="533400"/>
        </p:xfrm>
        <a:graphic>
          <a:graphicData uri="http://schemas.openxmlformats.org/presentationml/2006/ole">
            <mc:AlternateContent xmlns:mc="http://schemas.openxmlformats.org/markup-compatibility/2006">
              <mc:Choice xmlns:v="urn:schemas-microsoft-com:vml" Requires="v">
                <p:oleObj spid="_x0000_s3188" name="" r:id="rId10" imgW="165100" imgH="215900" progId="Equation.3">
                  <p:embed/>
                </p:oleObj>
              </mc:Choice>
              <mc:Fallback>
                <p:oleObj name="" r:id="rId10" imgW="165100" imgH="215900" progId="Equation.3">
                  <p:embed/>
                  <p:pic>
                    <p:nvPicPr>
                      <p:cNvPr id="0" name="图片 3187"/>
                      <p:cNvPicPr/>
                      <p:nvPr/>
                    </p:nvPicPr>
                    <p:blipFill>
                      <a:blip r:embed="rId11"/>
                      <a:stretch>
                        <a:fillRect/>
                      </a:stretch>
                    </p:blipFill>
                    <p:spPr>
                      <a:xfrm>
                        <a:off x="568325" y="2032000"/>
                        <a:ext cx="393700" cy="533400"/>
                      </a:xfrm>
                      <a:prstGeom prst="rect">
                        <a:avLst/>
                      </a:prstGeom>
                      <a:noFill/>
                      <a:ln w="38100">
                        <a:noFill/>
                        <a:miter/>
                      </a:ln>
                    </p:spPr>
                  </p:pic>
                </p:oleObj>
              </mc:Fallback>
            </mc:AlternateContent>
          </a:graphicData>
        </a:graphic>
      </p:graphicFrame>
      <p:graphicFrame>
        <p:nvGraphicFramePr>
          <p:cNvPr id="103434" name="Object 10"/>
          <p:cNvGraphicFramePr/>
          <p:nvPr/>
        </p:nvGraphicFramePr>
        <p:xfrm>
          <a:off x="522288" y="2535238"/>
          <a:ext cx="377825" cy="533400"/>
        </p:xfrm>
        <a:graphic>
          <a:graphicData uri="http://schemas.openxmlformats.org/presentationml/2006/ole">
            <mc:AlternateContent xmlns:mc="http://schemas.openxmlformats.org/markup-compatibility/2006">
              <mc:Choice xmlns:v="urn:schemas-microsoft-com:vml" Requires="v">
                <p:oleObj spid="_x0000_s3186" name="" r:id="rId12" imgW="165100" imgH="228600" progId="Equation.3">
                  <p:embed/>
                </p:oleObj>
              </mc:Choice>
              <mc:Fallback>
                <p:oleObj name="" r:id="rId12" imgW="165100" imgH="228600" progId="Equation.3">
                  <p:embed/>
                  <p:pic>
                    <p:nvPicPr>
                      <p:cNvPr id="0" name="图片 3185"/>
                      <p:cNvPicPr/>
                      <p:nvPr/>
                    </p:nvPicPr>
                    <p:blipFill>
                      <a:blip r:embed="rId13"/>
                      <a:stretch>
                        <a:fillRect/>
                      </a:stretch>
                    </p:blipFill>
                    <p:spPr>
                      <a:xfrm>
                        <a:off x="522288" y="2535238"/>
                        <a:ext cx="377825" cy="533400"/>
                      </a:xfrm>
                      <a:prstGeom prst="rect">
                        <a:avLst/>
                      </a:prstGeom>
                      <a:noFill/>
                      <a:ln w="38100">
                        <a:noFill/>
                        <a:miter/>
                      </a:ln>
                    </p:spPr>
                  </p:pic>
                </p:oleObj>
              </mc:Fallback>
            </mc:AlternateContent>
          </a:graphicData>
        </a:graphic>
      </p:graphicFrame>
      <p:graphicFrame>
        <p:nvGraphicFramePr>
          <p:cNvPr id="103435" name="Object 12"/>
          <p:cNvGraphicFramePr/>
          <p:nvPr/>
        </p:nvGraphicFramePr>
        <p:xfrm>
          <a:off x="755650" y="4077335"/>
          <a:ext cx="3107690" cy="410210"/>
        </p:xfrm>
        <a:graphic>
          <a:graphicData uri="http://schemas.openxmlformats.org/presentationml/2006/ole">
            <mc:AlternateContent xmlns:mc="http://schemas.openxmlformats.org/markup-compatibility/2006">
              <mc:Choice xmlns:v="urn:schemas-microsoft-com:vml" Requires="v">
                <p:oleObj spid="_x0000_s3190" name="" r:id="rId14" imgW="1636395" imgH="215900" progId="Equation.3">
                  <p:embed/>
                </p:oleObj>
              </mc:Choice>
              <mc:Fallback>
                <p:oleObj name="" r:id="rId14" imgW="1636395" imgH="215900" progId="Equation.3">
                  <p:embed/>
                  <p:pic>
                    <p:nvPicPr>
                      <p:cNvPr id="0" name="图片 3189"/>
                      <p:cNvPicPr/>
                      <p:nvPr/>
                    </p:nvPicPr>
                    <p:blipFill>
                      <a:blip r:embed="rId15"/>
                      <a:stretch>
                        <a:fillRect/>
                      </a:stretch>
                    </p:blipFill>
                    <p:spPr>
                      <a:xfrm>
                        <a:off x="755650" y="4077335"/>
                        <a:ext cx="3107690" cy="410210"/>
                      </a:xfrm>
                      <a:prstGeom prst="rect">
                        <a:avLst/>
                      </a:prstGeom>
                      <a:noFill/>
                      <a:ln w="38100">
                        <a:noFill/>
                        <a:miter/>
                      </a:ln>
                    </p:spPr>
                  </p:pic>
                </p:oleObj>
              </mc:Fallback>
            </mc:AlternateContent>
          </a:graphicData>
        </a:graphic>
      </p:graphicFrame>
      <p:graphicFrame>
        <p:nvGraphicFramePr>
          <p:cNvPr id="103436" name="Object 16"/>
          <p:cNvGraphicFramePr/>
          <p:nvPr/>
        </p:nvGraphicFramePr>
        <p:xfrm>
          <a:off x="702945" y="4512310"/>
          <a:ext cx="3184525" cy="407670"/>
        </p:xfrm>
        <a:graphic>
          <a:graphicData uri="http://schemas.openxmlformats.org/presentationml/2006/ole">
            <mc:AlternateContent xmlns:mc="http://schemas.openxmlformats.org/markup-compatibility/2006">
              <mc:Choice xmlns:v="urn:schemas-microsoft-com:vml" Requires="v">
                <p:oleObj spid="_x0000_s3191" name="" r:id="rId16" imgW="1713865" imgH="215900" progId="Equation.3">
                  <p:embed/>
                </p:oleObj>
              </mc:Choice>
              <mc:Fallback>
                <p:oleObj name="" r:id="rId16" imgW="1713865" imgH="215900" progId="Equation.3">
                  <p:embed/>
                  <p:pic>
                    <p:nvPicPr>
                      <p:cNvPr id="0" name="图片 3190"/>
                      <p:cNvPicPr/>
                      <p:nvPr/>
                    </p:nvPicPr>
                    <p:blipFill>
                      <a:blip r:embed="rId17"/>
                      <a:stretch>
                        <a:fillRect/>
                      </a:stretch>
                    </p:blipFill>
                    <p:spPr>
                      <a:xfrm>
                        <a:off x="702945" y="4512310"/>
                        <a:ext cx="3184525" cy="407670"/>
                      </a:xfrm>
                      <a:prstGeom prst="rect">
                        <a:avLst/>
                      </a:prstGeom>
                      <a:noFill/>
                      <a:ln w="38100">
                        <a:noFill/>
                        <a:miter/>
                      </a:ln>
                    </p:spPr>
                  </p:pic>
                </p:oleObj>
              </mc:Fallback>
            </mc:AlternateContent>
          </a:graphicData>
        </a:graphic>
      </p:graphicFrame>
      <p:graphicFrame>
        <p:nvGraphicFramePr>
          <p:cNvPr id="103437" name="Object 18"/>
          <p:cNvGraphicFramePr/>
          <p:nvPr/>
        </p:nvGraphicFramePr>
        <p:xfrm>
          <a:off x="467995" y="5589270"/>
          <a:ext cx="8001000" cy="455613"/>
        </p:xfrm>
        <a:graphic>
          <a:graphicData uri="http://schemas.openxmlformats.org/presentationml/2006/ole">
            <mc:AlternateContent xmlns:mc="http://schemas.openxmlformats.org/markup-compatibility/2006">
              <mc:Choice xmlns:v="urn:schemas-microsoft-com:vml" Requires="v">
                <p:oleObj spid="_x0000_s3192" name="" r:id="rId18" imgW="4013200" imgH="228600" progId="Equation.3">
                  <p:embed/>
                </p:oleObj>
              </mc:Choice>
              <mc:Fallback>
                <p:oleObj name="" r:id="rId18" imgW="4013200" imgH="228600" progId="Equation.3">
                  <p:embed/>
                  <p:pic>
                    <p:nvPicPr>
                      <p:cNvPr id="0" name="图片 3191"/>
                      <p:cNvPicPr/>
                      <p:nvPr/>
                    </p:nvPicPr>
                    <p:blipFill>
                      <a:blip r:embed="rId19"/>
                      <a:stretch>
                        <a:fillRect/>
                      </a:stretch>
                    </p:blipFill>
                    <p:spPr>
                      <a:xfrm>
                        <a:off x="467995" y="5589270"/>
                        <a:ext cx="8001000" cy="455613"/>
                      </a:xfrm>
                      <a:prstGeom prst="rect">
                        <a:avLst/>
                      </a:prstGeom>
                      <a:noFill/>
                      <a:ln w="38100">
                        <a:noFill/>
                        <a:miter/>
                      </a:ln>
                    </p:spPr>
                  </p:pic>
                </p:oleObj>
              </mc:Fallback>
            </mc:AlternateContent>
          </a:graphicData>
        </a:graphic>
      </p:graphicFrame>
      <p:graphicFrame>
        <p:nvGraphicFramePr>
          <p:cNvPr id="2" name="Object 16"/>
          <p:cNvGraphicFramePr/>
          <p:nvPr/>
        </p:nvGraphicFramePr>
        <p:xfrm>
          <a:off x="685800" y="4988878"/>
          <a:ext cx="2598420" cy="443865"/>
        </p:xfrm>
        <a:graphic>
          <a:graphicData uri="http://schemas.openxmlformats.org/presentationml/2006/ole">
            <mc:AlternateContent xmlns:mc="http://schemas.openxmlformats.org/markup-compatibility/2006">
              <mc:Choice xmlns:v="urn:schemas-microsoft-com:vml" Requires="v">
                <p:oleObj spid="_x0000_s3" name="" r:id="rId20" imgW="1358900" imgH="228600" progId="Equation.3">
                  <p:embed/>
                </p:oleObj>
              </mc:Choice>
              <mc:Fallback>
                <p:oleObj name="" r:id="rId20" imgW="1358900" imgH="228600" progId="Equation.3">
                  <p:embed/>
                  <p:pic>
                    <p:nvPicPr>
                      <p:cNvPr id="0" name="图片 3190"/>
                      <p:cNvPicPr/>
                      <p:nvPr/>
                    </p:nvPicPr>
                    <p:blipFill>
                      <a:blip r:embed="rId21"/>
                      <a:stretch>
                        <a:fillRect/>
                      </a:stretch>
                    </p:blipFill>
                    <p:spPr>
                      <a:xfrm>
                        <a:off x="685800" y="4988878"/>
                        <a:ext cx="2598420" cy="443865"/>
                      </a:xfrm>
                      <a:prstGeom prst="rect">
                        <a:avLst/>
                      </a:prstGeom>
                      <a:noFill/>
                      <a:ln w="38100">
                        <a:noFill/>
                        <a:miter/>
                      </a:ln>
                    </p:spPr>
                  </p:pic>
                </p:oleObj>
              </mc:Fallback>
            </mc:AlternateContent>
          </a:graphicData>
        </a:graphic>
      </p:graphicFrame>
      <p:graphicFrame>
        <p:nvGraphicFramePr>
          <p:cNvPr id="4" name="Object 16"/>
          <p:cNvGraphicFramePr/>
          <p:nvPr/>
        </p:nvGraphicFramePr>
        <p:xfrm>
          <a:off x="4663123" y="4089083"/>
          <a:ext cx="2064385" cy="419735"/>
        </p:xfrm>
        <a:graphic>
          <a:graphicData uri="http://schemas.openxmlformats.org/presentationml/2006/ole">
            <mc:AlternateContent xmlns:mc="http://schemas.openxmlformats.org/markup-compatibility/2006">
              <mc:Choice xmlns:v="urn:schemas-microsoft-com:vml" Requires="v">
                <p:oleObj spid="_x0000_s5" name="" r:id="rId22" imgW="1079500" imgH="215900" progId="Equation.3">
                  <p:embed/>
                </p:oleObj>
              </mc:Choice>
              <mc:Fallback>
                <p:oleObj name="" r:id="rId22" imgW="1079500" imgH="215900" progId="Equation.3">
                  <p:embed/>
                  <p:pic>
                    <p:nvPicPr>
                      <p:cNvPr id="0" name="图片 3190"/>
                      <p:cNvPicPr/>
                      <p:nvPr/>
                    </p:nvPicPr>
                    <p:blipFill>
                      <a:blip r:embed="rId23"/>
                      <a:stretch>
                        <a:fillRect/>
                      </a:stretch>
                    </p:blipFill>
                    <p:spPr>
                      <a:xfrm>
                        <a:off x="4663123" y="4089083"/>
                        <a:ext cx="2064385" cy="419735"/>
                      </a:xfrm>
                      <a:prstGeom prst="rect">
                        <a:avLst/>
                      </a:prstGeom>
                      <a:noFill/>
                      <a:ln w="38100">
                        <a:noFill/>
                        <a:miter/>
                      </a:ln>
                    </p:spPr>
                  </p:pic>
                </p:oleObj>
              </mc:Fallback>
            </mc:AlternateContent>
          </a:graphicData>
        </a:graphic>
      </p:graphicFrame>
      <p:graphicFrame>
        <p:nvGraphicFramePr>
          <p:cNvPr id="6" name="Object 16"/>
          <p:cNvGraphicFramePr/>
          <p:nvPr/>
        </p:nvGraphicFramePr>
        <p:xfrm>
          <a:off x="4675188" y="4538981"/>
          <a:ext cx="2040255" cy="444500"/>
        </p:xfrm>
        <a:graphic>
          <a:graphicData uri="http://schemas.openxmlformats.org/presentationml/2006/ole">
            <mc:AlternateContent xmlns:mc="http://schemas.openxmlformats.org/markup-compatibility/2006">
              <mc:Choice xmlns:v="urn:schemas-microsoft-com:vml" Requires="v">
                <p:oleObj spid="_x0000_s7" name="" r:id="rId24" imgW="1066800" imgH="228600" progId="Equation.3">
                  <p:embed/>
                </p:oleObj>
              </mc:Choice>
              <mc:Fallback>
                <p:oleObj name="" r:id="rId24" imgW="1066800" imgH="228600" progId="Equation.3">
                  <p:embed/>
                  <p:pic>
                    <p:nvPicPr>
                      <p:cNvPr id="0" name="图片 3190"/>
                      <p:cNvPicPr/>
                      <p:nvPr/>
                    </p:nvPicPr>
                    <p:blipFill>
                      <a:blip r:embed="rId25"/>
                      <a:stretch>
                        <a:fillRect/>
                      </a:stretch>
                    </p:blipFill>
                    <p:spPr>
                      <a:xfrm>
                        <a:off x="4675188" y="4538981"/>
                        <a:ext cx="2040255" cy="444500"/>
                      </a:xfrm>
                      <a:prstGeom prst="rect">
                        <a:avLst/>
                      </a:prstGeom>
                      <a:noFill/>
                      <a:ln w="38100">
                        <a:noFill/>
                        <a:miter/>
                      </a:ln>
                    </p:spPr>
                  </p:pic>
                </p:oleObj>
              </mc:Fallback>
            </mc:AlternateContent>
          </a:graphicData>
        </a:graphic>
      </p:graphicFrame>
      <p:graphicFrame>
        <p:nvGraphicFramePr>
          <p:cNvPr id="8" name="Object 16"/>
          <p:cNvGraphicFramePr/>
          <p:nvPr/>
        </p:nvGraphicFramePr>
        <p:xfrm>
          <a:off x="4723131" y="5019676"/>
          <a:ext cx="2087880" cy="444500"/>
        </p:xfrm>
        <a:graphic>
          <a:graphicData uri="http://schemas.openxmlformats.org/presentationml/2006/ole">
            <mc:AlternateContent xmlns:mc="http://schemas.openxmlformats.org/markup-compatibility/2006">
              <mc:Choice xmlns:v="urn:schemas-microsoft-com:vml" Requires="v">
                <p:oleObj spid="_x0000_s9" name="" r:id="rId26" imgW="1091565" imgH="228600" progId="Equation.3">
                  <p:embed/>
                </p:oleObj>
              </mc:Choice>
              <mc:Fallback>
                <p:oleObj name="" r:id="rId26" imgW="1091565" imgH="228600" progId="Equation.3">
                  <p:embed/>
                  <p:pic>
                    <p:nvPicPr>
                      <p:cNvPr id="0" name="图片 3190"/>
                      <p:cNvPicPr/>
                      <p:nvPr/>
                    </p:nvPicPr>
                    <p:blipFill>
                      <a:blip r:embed="rId27"/>
                      <a:stretch>
                        <a:fillRect/>
                      </a:stretch>
                    </p:blipFill>
                    <p:spPr>
                      <a:xfrm>
                        <a:off x="4723131" y="5019676"/>
                        <a:ext cx="2087880" cy="444500"/>
                      </a:xfrm>
                      <a:prstGeom prst="rect">
                        <a:avLst/>
                      </a:prstGeom>
                      <a:noFill/>
                      <a:ln w="38100">
                        <a:noFill/>
                        <a:miter/>
                      </a:ln>
                    </p:spPr>
                  </p:pic>
                </p:oleObj>
              </mc:Fallback>
            </mc:AlternateContent>
          </a:graphicData>
        </a:graphic>
      </p:graphicFrame>
    </p:spTree>
    <p:custDataLst>
      <p:tags r:id="rId28"/>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342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342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3428" name="灯片编号占位符 1"/>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429" name="Text Box 2"/>
          <p:cNvSpPr txBox="1"/>
          <p:nvPr>
            <p:custDataLst>
              <p:tags r:id="rId5"/>
            </p:custDataLst>
          </p:nvPr>
        </p:nvSpPr>
        <p:spPr>
          <a:xfrm>
            <a:off x="592138" y="1050925"/>
            <a:ext cx="8610600" cy="4603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l" defTabSz="914400" eaLnBrk="1" hangingPunct="1">
              <a:lnSpc>
                <a:spcPct val="120000"/>
              </a:lnSpc>
              <a:spcBef>
                <a:spcPts val="500"/>
              </a:spcBef>
              <a:spcAft>
                <a:spcPts val="0"/>
              </a:spcAft>
              <a:buFontTx/>
              <a:buNone/>
            </a:pPr>
            <a:r>
              <a:rPr lang="zh-CN" altLang="en-US" sz="2000" dirty="0">
                <a:solidFill>
                  <a:srgbClr val="000000"/>
                </a:solidFill>
                <a:latin typeface="微软雅黑" panose="020B0503020204020204" pitchFamily="34" charset="-122"/>
                <a:sym typeface="+mn-ea"/>
              </a:rPr>
              <a:t>根据第二条规则和第二个事实的可信度，得到基本概率函数为：</a:t>
            </a:r>
            <a:endParaRPr lang="en-US" altLang="en-US" sz="2600" dirty="0">
              <a:solidFill>
                <a:srgbClr val="000000"/>
              </a:solidFill>
              <a:latin typeface="微软雅黑" panose="020B0503020204020204" pitchFamily="34" charset="-122"/>
            </a:endParaRPr>
          </a:p>
        </p:txBody>
      </p:sp>
      <p:sp>
        <p:nvSpPr>
          <p:cNvPr id="62467" name="Rectangle 3"/>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4.3.5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基于证据理论的不确定性推理</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3438" name="Object 20"/>
          <p:cNvGraphicFramePr/>
          <p:nvPr/>
        </p:nvGraphicFramePr>
        <p:xfrm>
          <a:off x="755650" y="1797050"/>
          <a:ext cx="3505200" cy="449263"/>
        </p:xfrm>
        <a:graphic>
          <a:graphicData uri="http://schemas.openxmlformats.org/presentationml/2006/ole">
            <mc:AlternateContent xmlns:mc="http://schemas.openxmlformats.org/markup-compatibility/2006">
              <mc:Choice xmlns:v="urn:schemas-microsoft-com:vml" Requires="v">
                <p:oleObj spid="_x0000_s3193" name="" r:id="rId6" imgW="1713865" imgH="215900" progId="Equation.3">
                  <p:embed/>
                </p:oleObj>
              </mc:Choice>
              <mc:Fallback>
                <p:oleObj name="" r:id="rId6" imgW="1713865" imgH="215900" progId="Equation.3">
                  <p:embed/>
                  <p:pic>
                    <p:nvPicPr>
                      <p:cNvPr id="0" name="图片 3192"/>
                      <p:cNvPicPr/>
                      <p:nvPr/>
                    </p:nvPicPr>
                    <p:blipFill>
                      <a:blip r:embed="rId7"/>
                      <a:stretch>
                        <a:fillRect/>
                      </a:stretch>
                    </p:blipFill>
                    <p:spPr>
                      <a:xfrm>
                        <a:off x="755650" y="1797050"/>
                        <a:ext cx="3505200" cy="449263"/>
                      </a:xfrm>
                      <a:prstGeom prst="rect">
                        <a:avLst/>
                      </a:prstGeom>
                      <a:noFill/>
                      <a:ln w="38100">
                        <a:noFill/>
                        <a:miter/>
                      </a:ln>
                    </p:spPr>
                  </p:pic>
                </p:oleObj>
              </mc:Fallback>
            </mc:AlternateContent>
          </a:graphicData>
        </a:graphic>
      </p:graphicFrame>
      <p:graphicFrame>
        <p:nvGraphicFramePr>
          <p:cNvPr id="103439" name="Object 22"/>
          <p:cNvGraphicFramePr/>
          <p:nvPr/>
        </p:nvGraphicFramePr>
        <p:xfrm>
          <a:off x="755650" y="2421255"/>
          <a:ext cx="3505200" cy="422275"/>
        </p:xfrm>
        <a:graphic>
          <a:graphicData uri="http://schemas.openxmlformats.org/presentationml/2006/ole">
            <mc:AlternateContent xmlns:mc="http://schemas.openxmlformats.org/markup-compatibility/2006">
              <mc:Choice xmlns:v="urn:schemas-microsoft-com:vml" Requires="v">
                <p:oleObj spid="_x0000_s3194" name="" r:id="rId8" imgW="1815465" imgH="215900" progId="Equation.3">
                  <p:embed/>
                </p:oleObj>
              </mc:Choice>
              <mc:Fallback>
                <p:oleObj name="" r:id="rId8" imgW="1815465" imgH="215900" progId="Equation.3">
                  <p:embed/>
                  <p:pic>
                    <p:nvPicPr>
                      <p:cNvPr id="0" name="图片 3193"/>
                      <p:cNvPicPr/>
                      <p:nvPr/>
                    </p:nvPicPr>
                    <p:blipFill>
                      <a:blip r:embed="rId9"/>
                      <a:stretch>
                        <a:fillRect/>
                      </a:stretch>
                    </p:blipFill>
                    <p:spPr>
                      <a:xfrm>
                        <a:off x="755650" y="2421255"/>
                        <a:ext cx="3505200" cy="422275"/>
                      </a:xfrm>
                      <a:prstGeom prst="rect">
                        <a:avLst/>
                      </a:prstGeom>
                      <a:noFill/>
                      <a:ln w="38100">
                        <a:noFill/>
                        <a:miter/>
                      </a:ln>
                    </p:spPr>
                  </p:pic>
                </p:oleObj>
              </mc:Fallback>
            </mc:AlternateContent>
          </a:graphicData>
        </a:graphic>
      </p:graphicFrame>
      <p:graphicFrame>
        <p:nvGraphicFramePr>
          <p:cNvPr id="103440" name="Object 24"/>
          <p:cNvGraphicFramePr/>
          <p:nvPr/>
        </p:nvGraphicFramePr>
        <p:xfrm>
          <a:off x="671195" y="5332095"/>
          <a:ext cx="8001000" cy="441325"/>
        </p:xfrm>
        <a:graphic>
          <a:graphicData uri="http://schemas.openxmlformats.org/presentationml/2006/ole">
            <mc:AlternateContent xmlns:mc="http://schemas.openxmlformats.org/markup-compatibility/2006">
              <mc:Choice xmlns:v="urn:schemas-microsoft-com:vml" Requires="v">
                <p:oleObj spid="_x0000_s3195" name="" r:id="rId10" imgW="4140200" imgH="228600" progId="Equation.3">
                  <p:embed/>
                </p:oleObj>
              </mc:Choice>
              <mc:Fallback>
                <p:oleObj name="" r:id="rId10" imgW="4140200" imgH="228600" progId="Equation.3">
                  <p:embed/>
                  <p:pic>
                    <p:nvPicPr>
                      <p:cNvPr id="0" name="图片 3194"/>
                      <p:cNvPicPr/>
                      <p:nvPr/>
                    </p:nvPicPr>
                    <p:blipFill>
                      <a:blip r:embed="rId11"/>
                      <a:stretch>
                        <a:fillRect/>
                      </a:stretch>
                    </p:blipFill>
                    <p:spPr>
                      <a:xfrm>
                        <a:off x="671195" y="5332095"/>
                        <a:ext cx="8001000" cy="441325"/>
                      </a:xfrm>
                      <a:prstGeom prst="rect">
                        <a:avLst/>
                      </a:prstGeom>
                      <a:noFill/>
                      <a:ln w="38100">
                        <a:noFill/>
                        <a:miter/>
                      </a:ln>
                    </p:spPr>
                  </p:pic>
                </p:oleObj>
              </mc:Fallback>
            </mc:AlternateContent>
          </a:graphicData>
        </a:graphic>
      </p:graphicFrame>
      <p:graphicFrame>
        <p:nvGraphicFramePr>
          <p:cNvPr id="2" name="Object 16"/>
          <p:cNvGraphicFramePr/>
          <p:nvPr/>
        </p:nvGraphicFramePr>
        <p:xfrm>
          <a:off x="731203" y="3074353"/>
          <a:ext cx="2647315" cy="443865"/>
        </p:xfrm>
        <a:graphic>
          <a:graphicData uri="http://schemas.openxmlformats.org/presentationml/2006/ole">
            <mc:AlternateContent xmlns:mc="http://schemas.openxmlformats.org/markup-compatibility/2006">
              <mc:Choice xmlns:v="urn:schemas-microsoft-com:vml" Requires="v">
                <p:oleObj spid="_x0000_s3" name="" r:id="rId12" imgW="1384300" imgH="228600" progId="Equation.3">
                  <p:embed/>
                </p:oleObj>
              </mc:Choice>
              <mc:Fallback>
                <p:oleObj name="" r:id="rId12" imgW="1384300" imgH="228600" progId="Equation.3">
                  <p:embed/>
                  <p:pic>
                    <p:nvPicPr>
                      <p:cNvPr id="0" name="图片 3190"/>
                      <p:cNvPicPr/>
                      <p:nvPr/>
                    </p:nvPicPr>
                    <p:blipFill>
                      <a:blip r:embed="rId13"/>
                      <a:stretch>
                        <a:fillRect/>
                      </a:stretch>
                    </p:blipFill>
                    <p:spPr>
                      <a:xfrm>
                        <a:off x="731203" y="3074353"/>
                        <a:ext cx="2647315" cy="443865"/>
                      </a:xfrm>
                      <a:prstGeom prst="rect">
                        <a:avLst/>
                      </a:prstGeom>
                      <a:noFill/>
                      <a:ln w="38100">
                        <a:noFill/>
                        <a:miter/>
                      </a:ln>
                    </p:spPr>
                  </p:pic>
                </p:oleObj>
              </mc:Fallback>
            </mc:AlternateContent>
          </a:graphicData>
        </a:graphic>
      </p:graphicFrame>
      <p:graphicFrame>
        <p:nvGraphicFramePr>
          <p:cNvPr id="4" name="Object 16"/>
          <p:cNvGraphicFramePr/>
          <p:nvPr/>
        </p:nvGraphicFramePr>
        <p:xfrm>
          <a:off x="683896" y="3579178"/>
          <a:ext cx="2087880" cy="419735"/>
        </p:xfrm>
        <a:graphic>
          <a:graphicData uri="http://schemas.openxmlformats.org/presentationml/2006/ole">
            <mc:AlternateContent xmlns:mc="http://schemas.openxmlformats.org/markup-compatibility/2006">
              <mc:Choice xmlns:v="urn:schemas-microsoft-com:vml" Requires="v">
                <p:oleObj spid="_x0000_s5" name="" r:id="rId14" imgW="1091565" imgH="215900" progId="Equation.3">
                  <p:embed/>
                </p:oleObj>
              </mc:Choice>
              <mc:Fallback>
                <p:oleObj name="" r:id="rId14" imgW="1091565" imgH="215900" progId="Equation.3">
                  <p:embed/>
                  <p:pic>
                    <p:nvPicPr>
                      <p:cNvPr id="0" name="图片 3190"/>
                      <p:cNvPicPr/>
                      <p:nvPr/>
                    </p:nvPicPr>
                    <p:blipFill>
                      <a:blip r:embed="rId15"/>
                      <a:stretch>
                        <a:fillRect/>
                      </a:stretch>
                    </p:blipFill>
                    <p:spPr>
                      <a:xfrm>
                        <a:off x="683896" y="3579178"/>
                        <a:ext cx="2087880" cy="419735"/>
                      </a:xfrm>
                      <a:prstGeom prst="rect">
                        <a:avLst/>
                      </a:prstGeom>
                      <a:noFill/>
                      <a:ln w="38100">
                        <a:noFill/>
                        <a:miter/>
                      </a:ln>
                    </p:spPr>
                  </p:pic>
                </p:oleObj>
              </mc:Fallback>
            </mc:AlternateContent>
          </a:graphicData>
        </a:graphic>
      </p:graphicFrame>
      <p:graphicFrame>
        <p:nvGraphicFramePr>
          <p:cNvPr id="6" name="Object 16"/>
          <p:cNvGraphicFramePr/>
          <p:nvPr/>
        </p:nvGraphicFramePr>
        <p:xfrm>
          <a:off x="697231" y="4149091"/>
          <a:ext cx="2087880" cy="444500"/>
        </p:xfrm>
        <a:graphic>
          <a:graphicData uri="http://schemas.openxmlformats.org/presentationml/2006/ole">
            <mc:AlternateContent xmlns:mc="http://schemas.openxmlformats.org/markup-compatibility/2006">
              <mc:Choice xmlns:v="urn:schemas-microsoft-com:vml" Requires="v">
                <p:oleObj spid="_x0000_s7" name="" r:id="rId16" imgW="1091565" imgH="228600" progId="Equation.3">
                  <p:embed/>
                </p:oleObj>
              </mc:Choice>
              <mc:Fallback>
                <p:oleObj name="" r:id="rId16" imgW="1091565" imgH="228600" progId="Equation.3">
                  <p:embed/>
                  <p:pic>
                    <p:nvPicPr>
                      <p:cNvPr id="0" name="图片 3190"/>
                      <p:cNvPicPr/>
                      <p:nvPr/>
                    </p:nvPicPr>
                    <p:blipFill>
                      <a:blip r:embed="rId17"/>
                      <a:stretch>
                        <a:fillRect/>
                      </a:stretch>
                    </p:blipFill>
                    <p:spPr>
                      <a:xfrm>
                        <a:off x="697231" y="4149091"/>
                        <a:ext cx="2087880" cy="444500"/>
                      </a:xfrm>
                      <a:prstGeom prst="rect">
                        <a:avLst/>
                      </a:prstGeom>
                      <a:noFill/>
                      <a:ln w="38100">
                        <a:noFill/>
                        <a:miter/>
                      </a:ln>
                    </p:spPr>
                  </p:pic>
                </p:oleObj>
              </mc:Fallback>
            </mc:AlternateContent>
          </a:graphicData>
        </a:graphic>
      </p:graphicFrame>
      <p:graphicFrame>
        <p:nvGraphicFramePr>
          <p:cNvPr id="8" name="Object 16"/>
          <p:cNvGraphicFramePr/>
          <p:nvPr/>
        </p:nvGraphicFramePr>
        <p:xfrm>
          <a:off x="670878" y="4743451"/>
          <a:ext cx="2113915" cy="444500"/>
        </p:xfrm>
        <a:graphic>
          <a:graphicData uri="http://schemas.openxmlformats.org/presentationml/2006/ole">
            <mc:AlternateContent xmlns:mc="http://schemas.openxmlformats.org/markup-compatibility/2006">
              <mc:Choice xmlns:v="urn:schemas-microsoft-com:vml" Requires="v">
                <p:oleObj spid="_x0000_s9" name="" r:id="rId18" imgW="1104900" imgH="228600" progId="Equation.3">
                  <p:embed/>
                </p:oleObj>
              </mc:Choice>
              <mc:Fallback>
                <p:oleObj name="" r:id="rId18" imgW="1104900" imgH="228600" progId="Equation.3">
                  <p:embed/>
                  <p:pic>
                    <p:nvPicPr>
                      <p:cNvPr id="0" name="图片 3190"/>
                      <p:cNvPicPr/>
                      <p:nvPr/>
                    </p:nvPicPr>
                    <p:blipFill>
                      <a:blip r:embed="rId19"/>
                      <a:stretch>
                        <a:fillRect/>
                      </a:stretch>
                    </p:blipFill>
                    <p:spPr>
                      <a:xfrm>
                        <a:off x="670878" y="4743451"/>
                        <a:ext cx="2113915" cy="444500"/>
                      </a:xfrm>
                      <a:prstGeom prst="rect">
                        <a:avLst/>
                      </a:prstGeom>
                      <a:noFill/>
                      <a:ln w="38100">
                        <a:noFill/>
                        <a:miter/>
                      </a:ln>
                    </p:spPr>
                  </p:pic>
                </p:oleObj>
              </mc:Fallback>
            </mc:AlternateContent>
          </a:graphicData>
        </a:graphic>
      </p:graphicFrame>
    </p:spTree>
    <p:custDataLst>
      <p:tags r:id="rId20"/>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445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445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4452"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104453" name="Object 2"/>
          <p:cNvGraphicFramePr/>
          <p:nvPr/>
        </p:nvGraphicFramePr>
        <p:xfrm>
          <a:off x="808990" y="909320"/>
          <a:ext cx="5648960" cy="1237615"/>
        </p:xfrm>
        <a:graphic>
          <a:graphicData uri="http://schemas.openxmlformats.org/presentationml/2006/ole">
            <mc:AlternateContent xmlns:mc="http://schemas.openxmlformats.org/markup-compatibility/2006">
              <mc:Choice xmlns:v="urn:schemas-microsoft-com:vml" Requires="v">
                <p:oleObj spid="_x0000_s3196" name="" r:id="rId5" imgW="2971800" imgH="647700" progId="Equation.3">
                  <p:embed/>
                </p:oleObj>
              </mc:Choice>
              <mc:Fallback>
                <p:oleObj name="" r:id="rId5" imgW="2971800" imgH="647700" progId="Equation.3">
                  <p:embed/>
                  <p:pic>
                    <p:nvPicPr>
                      <p:cNvPr id="0" name="图片 3195"/>
                      <p:cNvPicPr/>
                      <p:nvPr/>
                    </p:nvPicPr>
                    <p:blipFill>
                      <a:blip r:embed="rId6"/>
                      <a:stretch>
                        <a:fillRect/>
                      </a:stretch>
                    </p:blipFill>
                    <p:spPr>
                      <a:xfrm>
                        <a:off x="808990" y="909320"/>
                        <a:ext cx="5648960" cy="1237615"/>
                      </a:xfrm>
                      <a:prstGeom prst="rect">
                        <a:avLst/>
                      </a:prstGeom>
                      <a:noFill/>
                      <a:ln w="38100">
                        <a:noFill/>
                        <a:miter/>
                      </a:ln>
                    </p:spPr>
                  </p:pic>
                </p:oleObj>
              </mc:Fallback>
            </mc:AlternateContent>
          </a:graphicData>
        </a:graphic>
      </p:graphicFrame>
      <p:sp>
        <p:nvSpPr>
          <p:cNvPr id="104454" name="Text Box 4"/>
          <p:cNvSpPr txBox="1"/>
          <p:nvPr/>
        </p:nvSpPr>
        <p:spPr>
          <a:xfrm>
            <a:off x="593725" y="317500"/>
            <a:ext cx="4243388" cy="49212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600" dirty="0">
                <a:solidFill>
                  <a:schemeClr val="accent1"/>
                </a:solidFill>
                <a:latin typeface="微软雅黑" panose="020B0503020204020204" pitchFamily="34" charset="-122"/>
              </a:rPr>
              <a:t>将两个概率分配函数组合： </a:t>
            </a:r>
            <a:endParaRPr lang="zh-CN" altLang="en-US" sz="2600" dirty="0">
              <a:solidFill>
                <a:schemeClr val="accent1"/>
              </a:solidFill>
              <a:latin typeface="微软雅黑" panose="020B0503020204020204" pitchFamily="34" charset="-122"/>
            </a:endParaRPr>
          </a:p>
        </p:txBody>
      </p:sp>
      <p:graphicFrame>
        <p:nvGraphicFramePr>
          <p:cNvPr id="104455" name="Object 5"/>
          <p:cNvGraphicFramePr/>
          <p:nvPr/>
        </p:nvGraphicFramePr>
        <p:xfrm>
          <a:off x="864235" y="2226945"/>
          <a:ext cx="7164705" cy="1736090"/>
        </p:xfrm>
        <a:graphic>
          <a:graphicData uri="http://schemas.openxmlformats.org/presentationml/2006/ole">
            <mc:AlternateContent xmlns:mc="http://schemas.openxmlformats.org/markup-compatibility/2006">
              <mc:Choice xmlns:v="urn:schemas-microsoft-com:vml" Requires="v">
                <p:oleObj spid="_x0000_s3197" name="" r:id="rId7" imgW="3619500" imgH="876300" progId="Equation.3">
                  <p:embed/>
                </p:oleObj>
              </mc:Choice>
              <mc:Fallback>
                <p:oleObj name="" r:id="rId7" imgW="3619500" imgH="876300" progId="Equation.3">
                  <p:embed/>
                  <p:pic>
                    <p:nvPicPr>
                      <p:cNvPr id="0" name="图片 3196"/>
                      <p:cNvPicPr/>
                      <p:nvPr/>
                    </p:nvPicPr>
                    <p:blipFill>
                      <a:blip r:embed="rId8"/>
                      <a:stretch>
                        <a:fillRect/>
                      </a:stretch>
                    </p:blipFill>
                    <p:spPr>
                      <a:xfrm>
                        <a:off x="864235" y="2226945"/>
                        <a:ext cx="7164705" cy="1736090"/>
                      </a:xfrm>
                      <a:prstGeom prst="rect">
                        <a:avLst/>
                      </a:prstGeom>
                      <a:noFill/>
                      <a:ln w="38100">
                        <a:noFill/>
                        <a:miter/>
                      </a:ln>
                    </p:spPr>
                  </p:pic>
                </p:oleObj>
              </mc:Fallback>
            </mc:AlternateContent>
          </a:graphicData>
        </a:graphic>
      </p:graphicFrame>
      <p:graphicFrame>
        <p:nvGraphicFramePr>
          <p:cNvPr id="104456" name="Object 7"/>
          <p:cNvGraphicFramePr/>
          <p:nvPr/>
        </p:nvGraphicFramePr>
        <p:xfrm>
          <a:off x="826135" y="4024154"/>
          <a:ext cx="7240905" cy="1720850"/>
        </p:xfrm>
        <a:graphic>
          <a:graphicData uri="http://schemas.openxmlformats.org/presentationml/2006/ole">
            <mc:AlternateContent xmlns:mc="http://schemas.openxmlformats.org/markup-compatibility/2006">
              <mc:Choice xmlns:v="urn:schemas-microsoft-com:vml" Requires="v">
                <p:oleObj spid="_x0000_s3198" name="" r:id="rId9" imgW="3683000" imgH="876300" progId="Equation.3">
                  <p:embed/>
                </p:oleObj>
              </mc:Choice>
              <mc:Fallback>
                <p:oleObj name="" r:id="rId9" imgW="3683000" imgH="876300" progId="Equation.3">
                  <p:embed/>
                  <p:pic>
                    <p:nvPicPr>
                      <p:cNvPr id="0" name="图片 3197"/>
                      <p:cNvPicPr/>
                      <p:nvPr/>
                    </p:nvPicPr>
                    <p:blipFill>
                      <a:blip r:embed="rId10"/>
                      <a:stretch>
                        <a:fillRect/>
                      </a:stretch>
                    </p:blipFill>
                    <p:spPr>
                      <a:xfrm>
                        <a:off x="826135" y="4024154"/>
                        <a:ext cx="7240905" cy="1720850"/>
                      </a:xfrm>
                      <a:prstGeom prst="rect">
                        <a:avLst/>
                      </a:prstGeom>
                      <a:noFill/>
                      <a:ln w="38100">
                        <a:noFill/>
                        <a:miter/>
                      </a:ln>
                    </p:spPr>
                  </p:pic>
                </p:oleObj>
              </mc:Fallback>
            </mc:AlternateContent>
          </a:graphicData>
        </a:graphic>
      </p:graphicFrame>
      <p:graphicFrame>
        <p:nvGraphicFramePr>
          <p:cNvPr id="104457" name="Object 9"/>
          <p:cNvGraphicFramePr/>
          <p:nvPr/>
        </p:nvGraphicFramePr>
        <p:xfrm>
          <a:off x="755333" y="5805170"/>
          <a:ext cx="8062912" cy="465138"/>
        </p:xfrm>
        <a:graphic>
          <a:graphicData uri="http://schemas.openxmlformats.org/presentationml/2006/ole">
            <mc:AlternateContent xmlns:mc="http://schemas.openxmlformats.org/markup-compatibility/2006">
              <mc:Choice xmlns:v="urn:schemas-microsoft-com:vml" Requires="v">
                <p:oleObj spid="_x0000_s3199" name="" r:id="rId11" imgW="4127500" imgH="241300" progId="Equation.3">
                  <p:embed/>
                </p:oleObj>
              </mc:Choice>
              <mc:Fallback>
                <p:oleObj name="" r:id="rId11" imgW="4127500" imgH="241300" progId="Equation.3">
                  <p:embed/>
                  <p:pic>
                    <p:nvPicPr>
                      <p:cNvPr id="0" name="图片 3198"/>
                      <p:cNvPicPr/>
                      <p:nvPr/>
                    </p:nvPicPr>
                    <p:blipFill>
                      <a:blip r:embed="rId12"/>
                      <a:stretch>
                        <a:fillRect/>
                      </a:stretch>
                    </p:blipFill>
                    <p:spPr>
                      <a:xfrm>
                        <a:off x="755333" y="5805170"/>
                        <a:ext cx="8062912" cy="465138"/>
                      </a:xfrm>
                      <a:prstGeom prst="rect">
                        <a:avLst/>
                      </a:prstGeom>
                      <a:noFill/>
                      <a:ln w="38100">
                        <a:noFill/>
                        <a:miter/>
                      </a:ln>
                    </p:spPr>
                  </p:pic>
                </p:oleObj>
              </mc:Fallback>
            </mc:AlternateContent>
          </a:graphicData>
        </a:graphic>
      </p:graphicFrame>
    </p:spTree>
    <p:custDataLst>
      <p:tags r:id="rId13"/>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547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547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5476"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5477" name="Text Box 2"/>
          <p:cNvSpPr txBox="1"/>
          <p:nvPr>
            <p:custDataLst>
              <p:tags r:id="rId5"/>
            </p:custDataLst>
          </p:nvPr>
        </p:nvSpPr>
        <p:spPr>
          <a:xfrm>
            <a:off x="762000" y="2277110"/>
            <a:ext cx="1931988" cy="49212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600" dirty="0">
                <a:solidFill>
                  <a:srgbClr val="000000"/>
                </a:solidFill>
                <a:latin typeface="微软雅黑" panose="020B0503020204020204" pitchFamily="34" charset="-122"/>
              </a:rPr>
              <a:t>似然函数： </a:t>
            </a:r>
            <a:endParaRPr lang="en-US" altLang="en-US" sz="2600" dirty="0">
              <a:solidFill>
                <a:srgbClr val="000000"/>
              </a:solidFill>
              <a:latin typeface="微软雅黑" panose="020B0503020204020204" pitchFamily="34" charset="-122"/>
            </a:endParaRPr>
          </a:p>
        </p:txBody>
      </p:sp>
      <p:graphicFrame>
        <p:nvGraphicFramePr>
          <p:cNvPr id="105478" name="Object 3"/>
          <p:cNvGraphicFramePr/>
          <p:nvPr/>
        </p:nvGraphicFramePr>
        <p:xfrm>
          <a:off x="1143000" y="2853055"/>
          <a:ext cx="6165850" cy="954088"/>
        </p:xfrm>
        <a:graphic>
          <a:graphicData uri="http://schemas.openxmlformats.org/presentationml/2006/ole">
            <mc:AlternateContent xmlns:mc="http://schemas.openxmlformats.org/markup-compatibility/2006">
              <mc:Choice xmlns:v="urn:schemas-microsoft-com:vml" Requires="v">
                <p:oleObj spid="_x0000_s3200" name="" r:id="rId6" imgW="2971800" imgH="457200" progId="Equation.3">
                  <p:embed/>
                </p:oleObj>
              </mc:Choice>
              <mc:Fallback>
                <p:oleObj name="" r:id="rId6" imgW="2971800" imgH="457200" progId="Equation.3">
                  <p:embed/>
                  <p:pic>
                    <p:nvPicPr>
                      <p:cNvPr id="0" name="图片 3199"/>
                      <p:cNvPicPr/>
                      <p:nvPr/>
                    </p:nvPicPr>
                    <p:blipFill>
                      <a:blip r:embed="rId7"/>
                      <a:stretch>
                        <a:fillRect/>
                      </a:stretch>
                    </p:blipFill>
                    <p:spPr>
                      <a:xfrm>
                        <a:off x="1143000" y="2853055"/>
                        <a:ext cx="6165850" cy="954088"/>
                      </a:xfrm>
                      <a:prstGeom prst="rect">
                        <a:avLst/>
                      </a:prstGeom>
                      <a:noFill/>
                      <a:ln w="38100">
                        <a:noFill/>
                        <a:miter/>
                      </a:ln>
                    </p:spPr>
                  </p:pic>
                </p:oleObj>
              </mc:Fallback>
            </mc:AlternateContent>
          </a:graphicData>
        </a:graphic>
      </p:graphicFrame>
      <p:graphicFrame>
        <p:nvGraphicFramePr>
          <p:cNvPr id="105479" name="Object 5"/>
          <p:cNvGraphicFramePr/>
          <p:nvPr/>
        </p:nvGraphicFramePr>
        <p:xfrm>
          <a:off x="1115695" y="3891280"/>
          <a:ext cx="5432425" cy="892175"/>
        </p:xfrm>
        <a:graphic>
          <a:graphicData uri="http://schemas.openxmlformats.org/presentationml/2006/ole">
            <mc:AlternateContent xmlns:mc="http://schemas.openxmlformats.org/markup-compatibility/2006">
              <mc:Choice xmlns:v="urn:schemas-microsoft-com:vml" Requires="v">
                <p:oleObj spid="_x0000_s3201" name="" r:id="rId8" imgW="2794000" imgH="457200" progId="Equation.3">
                  <p:embed/>
                </p:oleObj>
              </mc:Choice>
              <mc:Fallback>
                <p:oleObj name="" r:id="rId8" imgW="2794000" imgH="457200" progId="Equation.3">
                  <p:embed/>
                  <p:pic>
                    <p:nvPicPr>
                      <p:cNvPr id="0" name="图片 3200"/>
                      <p:cNvPicPr/>
                      <p:nvPr/>
                    </p:nvPicPr>
                    <p:blipFill>
                      <a:blip r:embed="rId9"/>
                      <a:stretch>
                        <a:fillRect/>
                      </a:stretch>
                    </p:blipFill>
                    <p:spPr>
                      <a:xfrm>
                        <a:off x="1115695" y="3891280"/>
                        <a:ext cx="5432425" cy="892175"/>
                      </a:xfrm>
                      <a:prstGeom prst="rect">
                        <a:avLst/>
                      </a:prstGeom>
                      <a:noFill/>
                      <a:ln w="38100">
                        <a:noFill/>
                        <a:miter/>
                      </a:ln>
                    </p:spPr>
                  </p:pic>
                </p:oleObj>
              </mc:Fallback>
            </mc:AlternateContent>
          </a:graphicData>
        </a:graphic>
      </p:graphicFrame>
      <p:sp>
        <p:nvSpPr>
          <p:cNvPr id="105480" name="Text Box 7"/>
          <p:cNvSpPr txBox="1"/>
          <p:nvPr>
            <p:custDataLst>
              <p:tags r:id="rId10"/>
            </p:custDataLst>
          </p:nvPr>
        </p:nvSpPr>
        <p:spPr>
          <a:xfrm>
            <a:off x="762000" y="4941570"/>
            <a:ext cx="7012940" cy="130683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000000"/>
                </a:solidFill>
                <a:latin typeface="微软雅黑" panose="020B0503020204020204" pitchFamily="34" charset="-122"/>
              </a:rPr>
              <a:t>h1</a:t>
            </a:r>
            <a:r>
              <a:rPr lang="zh-CN" altLang="en-US" sz="2400" dirty="0">
                <a:solidFill>
                  <a:srgbClr val="000000"/>
                </a:solidFill>
                <a:latin typeface="微软雅黑" panose="020B0503020204020204" pitchFamily="34" charset="-122"/>
              </a:rPr>
              <a:t>为真的信任度</a:t>
            </a:r>
            <a:r>
              <a:rPr lang="en-US" altLang="zh-CN" sz="2400" dirty="0">
                <a:solidFill>
                  <a:srgbClr val="000000"/>
                </a:solidFill>
                <a:latin typeface="微软雅黑" panose="020B0503020204020204" pitchFamily="34" charset="-122"/>
              </a:rPr>
              <a:t>0.87</a:t>
            </a:r>
            <a:r>
              <a:rPr lang="zh-CN" altLang="en-US" sz="2400" dirty="0">
                <a:solidFill>
                  <a:srgbClr val="000000"/>
                </a:solidFill>
                <a:latin typeface="微软雅黑" panose="020B0503020204020204" pitchFamily="34" charset="-122"/>
              </a:rPr>
              <a:t>，非假的信任度为</a:t>
            </a:r>
            <a:r>
              <a:rPr lang="en-US" altLang="zh-CN" sz="2400" dirty="0">
                <a:solidFill>
                  <a:srgbClr val="000000"/>
                </a:solidFill>
                <a:latin typeface="微软雅黑" panose="020B0503020204020204" pitchFamily="34" charset="-122"/>
              </a:rPr>
              <a:t>0.934</a:t>
            </a:r>
            <a:r>
              <a:rPr lang="zh-CN" altLang="en-US" sz="2400" dirty="0">
                <a:solidFill>
                  <a:srgbClr val="000000"/>
                </a:solidFill>
                <a:latin typeface="微软雅黑" panose="020B0503020204020204" pitchFamily="34" charset="-122"/>
              </a:rPr>
              <a:t>；</a:t>
            </a:r>
            <a:endParaRPr lang="zh-CN" altLang="en-US" sz="2400" dirty="0">
              <a:solidFill>
                <a:srgbClr val="000000"/>
              </a:solidFill>
              <a:latin typeface="微软雅黑" panose="020B0503020204020204" pitchFamily="34" charset="-122"/>
            </a:endParaRPr>
          </a:p>
          <a:p>
            <a:pPr marL="0" lvl="0" indent="0" defTabSz="914400" eaLnBrk="1" hangingPunct="1">
              <a:lnSpc>
                <a:spcPct val="100000"/>
              </a:lnSpc>
              <a:spcAft>
                <a:spcPct val="0"/>
              </a:spcAft>
              <a:buFontTx/>
              <a:buNone/>
            </a:pPr>
            <a:r>
              <a:rPr lang="en-US" altLang="zh-CN" sz="2400" dirty="0">
                <a:solidFill>
                  <a:srgbClr val="000000"/>
                </a:solidFill>
                <a:latin typeface="微软雅黑" panose="020B0503020204020204" pitchFamily="34" charset="-122"/>
              </a:rPr>
              <a:t>h2</a:t>
            </a:r>
            <a:r>
              <a:rPr lang="zh-CN" altLang="en-US" sz="2400" dirty="0">
                <a:solidFill>
                  <a:srgbClr val="000000"/>
                </a:solidFill>
                <a:latin typeface="微软雅黑" panose="020B0503020204020204" pitchFamily="34" charset="-122"/>
              </a:rPr>
              <a:t>为真的信任度</a:t>
            </a:r>
            <a:r>
              <a:rPr lang="en-US" altLang="zh-CN" sz="2400" dirty="0">
                <a:solidFill>
                  <a:srgbClr val="000000"/>
                </a:solidFill>
                <a:latin typeface="微软雅黑" panose="020B0503020204020204" pitchFamily="34" charset="-122"/>
              </a:rPr>
              <a:t>0.066</a:t>
            </a:r>
            <a:r>
              <a:rPr lang="zh-CN" altLang="en-US" sz="2400" dirty="0">
                <a:solidFill>
                  <a:srgbClr val="000000"/>
                </a:solidFill>
                <a:latin typeface="微软雅黑" panose="020B0503020204020204" pitchFamily="34" charset="-122"/>
              </a:rPr>
              <a:t>，非假的信任度为</a:t>
            </a:r>
            <a:r>
              <a:rPr lang="en-US" altLang="zh-CN" sz="2400" dirty="0">
                <a:solidFill>
                  <a:srgbClr val="000000"/>
                </a:solidFill>
                <a:latin typeface="微软雅黑" panose="020B0503020204020204" pitchFamily="34" charset="-122"/>
              </a:rPr>
              <a:t>0.13</a:t>
            </a:r>
            <a:endParaRPr lang="en-US" altLang="en-US" sz="2400" dirty="0">
              <a:solidFill>
                <a:srgbClr val="000000"/>
              </a:solidFill>
              <a:latin typeface="微软雅黑" panose="020B0503020204020204" pitchFamily="34" charset="-122"/>
            </a:endParaRPr>
          </a:p>
          <a:p>
            <a:pPr marL="0" lvl="0" indent="0" defTabSz="914400" eaLnBrk="1" hangingPunct="1">
              <a:lnSpc>
                <a:spcPct val="100000"/>
              </a:lnSpc>
              <a:spcBef>
                <a:spcPts val="600"/>
              </a:spcBef>
              <a:spcAft>
                <a:spcPts val="0"/>
              </a:spcAft>
              <a:buFontTx/>
              <a:buNone/>
            </a:pPr>
            <a:r>
              <a:rPr lang="en-US" altLang="en-US" sz="2600" dirty="0">
                <a:solidFill>
                  <a:srgbClr val="000000"/>
                </a:solidFill>
                <a:latin typeface="微软雅黑" panose="020B0503020204020204" pitchFamily="34" charset="-122"/>
              </a:rPr>
              <a:t>结论：小王感冒了</a:t>
            </a:r>
            <a:r>
              <a:rPr lang="zh-CN" altLang="en-US" sz="2600" dirty="0">
                <a:solidFill>
                  <a:srgbClr val="000000"/>
                </a:solidFill>
                <a:latin typeface="微软雅黑" panose="020B0503020204020204" pitchFamily="34" charset="-122"/>
              </a:rPr>
              <a:t>而非过敏性鼻炎</a:t>
            </a:r>
            <a:r>
              <a:rPr lang="en-US" altLang="en-US" sz="2600" dirty="0">
                <a:solidFill>
                  <a:srgbClr val="000000"/>
                </a:solidFill>
                <a:latin typeface="微软雅黑" panose="020B0503020204020204" pitchFamily="34" charset="-122"/>
              </a:rPr>
              <a:t>。 </a:t>
            </a:r>
            <a:endParaRPr lang="en-US" altLang="en-US" sz="2600" dirty="0">
              <a:solidFill>
                <a:srgbClr val="000000"/>
              </a:solidFill>
              <a:latin typeface="微软雅黑" panose="020B0503020204020204" pitchFamily="34" charset="-122"/>
            </a:endParaRPr>
          </a:p>
        </p:txBody>
      </p:sp>
      <p:sp>
        <p:nvSpPr>
          <p:cNvPr id="105481" name="Text Box 8"/>
          <p:cNvSpPr txBox="1"/>
          <p:nvPr/>
        </p:nvSpPr>
        <p:spPr>
          <a:xfrm>
            <a:off x="762000" y="381000"/>
            <a:ext cx="1931988" cy="49212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600" dirty="0">
                <a:solidFill>
                  <a:schemeClr val="tx1"/>
                </a:solidFill>
                <a:latin typeface="微软雅黑" panose="020B0503020204020204" pitchFamily="34" charset="-122"/>
              </a:rPr>
              <a:t>信任函数： </a:t>
            </a:r>
            <a:endParaRPr lang="zh-CN" altLang="en-US" sz="2600" dirty="0">
              <a:solidFill>
                <a:schemeClr val="tx1"/>
              </a:solidFill>
              <a:latin typeface="微软雅黑" panose="020B0503020204020204" pitchFamily="34" charset="-122"/>
            </a:endParaRPr>
          </a:p>
        </p:txBody>
      </p:sp>
      <p:graphicFrame>
        <p:nvGraphicFramePr>
          <p:cNvPr id="105482" name="Object 9"/>
          <p:cNvGraphicFramePr/>
          <p:nvPr/>
        </p:nvGraphicFramePr>
        <p:xfrm>
          <a:off x="1143000" y="990600"/>
          <a:ext cx="3505200" cy="446088"/>
        </p:xfrm>
        <a:graphic>
          <a:graphicData uri="http://schemas.openxmlformats.org/presentationml/2006/ole">
            <mc:AlternateContent xmlns:mc="http://schemas.openxmlformats.org/markup-compatibility/2006">
              <mc:Choice xmlns:v="urn:schemas-microsoft-com:vml" Requires="v">
                <p:oleObj spid="_x0000_s3202" name="" r:id="rId11" imgW="1726565" imgH="215900" progId="Equation.3">
                  <p:embed/>
                </p:oleObj>
              </mc:Choice>
              <mc:Fallback>
                <p:oleObj name="" r:id="rId11" imgW="1726565" imgH="215900" progId="Equation.3">
                  <p:embed/>
                  <p:pic>
                    <p:nvPicPr>
                      <p:cNvPr id="0" name="图片 3201"/>
                      <p:cNvPicPr/>
                      <p:nvPr/>
                    </p:nvPicPr>
                    <p:blipFill>
                      <a:blip r:embed="rId12"/>
                      <a:stretch>
                        <a:fillRect/>
                      </a:stretch>
                    </p:blipFill>
                    <p:spPr>
                      <a:xfrm>
                        <a:off x="1143000" y="990600"/>
                        <a:ext cx="3505200" cy="446088"/>
                      </a:xfrm>
                      <a:prstGeom prst="rect">
                        <a:avLst/>
                      </a:prstGeom>
                      <a:noFill/>
                      <a:ln w="38100">
                        <a:noFill/>
                        <a:miter/>
                      </a:ln>
                    </p:spPr>
                  </p:pic>
                </p:oleObj>
              </mc:Fallback>
            </mc:AlternateContent>
          </a:graphicData>
        </a:graphic>
      </p:graphicFrame>
      <p:graphicFrame>
        <p:nvGraphicFramePr>
          <p:cNvPr id="105483" name="Object 10"/>
          <p:cNvGraphicFramePr/>
          <p:nvPr/>
        </p:nvGraphicFramePr>
        <p:xfrm>
          <a:off x="1219200" y="1676400"/>
          <a:ext cx="3505200" cy="419100"/>
        </p:xfrm>
        <a:graphic>
          <a:graphicData uri="http://schemas.openxmlformats.org/presentationml/2006/ole">
            <mc:AlternateContent xmlns:mc="http://schemas.openxmlformats.org/markup-compatibility/2006">
              <mc:Choice xmlns:v="urn:schemas-microsoft-com:vml" Requires="v">
                <p:oleObj spid="_x0000_s3203" name="" r:id="rId13" imgW="1841500" imgH="215900" progId="Equation.3">
                  <p:embed/>
                </p:oleObj>
              </mc:Choice>
              <mc:Fallback>
                <p:oleObj name="" r:id="rId13" imgW="1841500" imgH="215900" progId="Equation.3">
                  <p:embed/>
                  <p:pic>
                    <p:nvPicPr>
                      <p:cNvPr id="0" name="图片 3202"/>
                      <p:cNvPicPr/>
                      <p:nvPr/>
                    </p:nvPicPr>
                    <p:blipFill>
                      <a:blip r:embed="rId14"/>
                      <a:stretch>
                        <a:fillRect/>
                      </a:stretch>
                    </p:blipFill>
                    <p:spPr>
                      <a:xfrm>
                        <a:off x="1219200" y="1676400"/>
                        <a:ext cx="3505200" cy="419100"/>
                      </a:xfrm>
                      <a:prstGeom prst="rect">
                        <a:avLst/>
                      </a:prstGeom>
                      <a:noFill/>
                      <a:ln w="38100">
                        <a:noFill/>
                        <a:miter/>
                      </a:ln>
                    </p:spPr>
                  </p:pic>
                </p:oleObj>
              </mc:Fallback>
            </mc:AlternateContent>
          </a:graphicData>
        </a:graphic>
      </p:graphicFrame>
    </p:spTree>
    <p:custDataLst>
      <p:tags r:id="rId15"/>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649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649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650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650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06502" name="Rectangle 3"/>
          <p:cNvSpPr>
            <a:spLocks noGrp="1" noChangeArrowheads="1"/>
          </p:cNvSpPr>
          <p:nvPr>
            <p:ph idx="9"/>
            <p:custDataLst>
              <p:tags r:id="rId5"/>
            </p:custDataLst>
          </p:nvPr>
        </p:nvSpPr>
        <p:spPr>
          <a:xfrm>
            <a:off x="539750" y="908050"/>
            <a:ext cx="8353425"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4.1  不确定性推理的基本概念 </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4.2  可信度方法</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  证据理论</a:t>
            </a:r>
            <a:endParaRPr kumimoji="0" lang="en-US" altLang="zh-CN"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  模糊推理方法 </a:t>
            </a:r>
            <a:endParaRPr kumimoji="0" lang="en-US" altLang="zh-CN" sz="3000" b="1" i="0" u="none" strike="noStrike" kern="1200" cap="none" spc="15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752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752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752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7525"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07526" name="Rectangle 3"/>
          <p:cNvSpPr>
            <a:spLocks noGrp="1" noChangeArrowheads="1"/>
          </p:cNvSpPr>
          <p:nvPr>
            <p:ph idx="9"/>
            <p:custDataLst>
              <p:tags r:id="rId5"/>
            </p:custDataLst>
          </p:nvPr>
        </p:nvSpPr>
        <p:spPr>
          <a:xfrm>
            <a:off x="421005" y="908050"/>
            <a:ext cx="8472170" cy="5076825"/>
          </a:xfrm>
          <a:solidFill>
            <a:srgbClr val="D9D9D9"/>
          </a:solidFill>
        </p:spPr>
        <p:txBody>
          <a:bodyPr wrap="square" lIns="91440" tIns="45720" rIns="91440" bIns="45720" numCol="1" anchor="t" anchorCtr="0" compatLnSpc="1"/>
          <a:lstStyle/>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err="1"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不确定性</a:t>
            </a:r>
            <a:r>
              <a:rPr kumimoji="0" lang="zh-CN" altLang="en-US"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a:t>
            </a:r>
            <a:r>
              <a:rPr kumimoji="0" lang="en-US" altLang="zh-CN" sz="2000" b="1" i="0" u="none" strike="noStrike" kern="1200" cap="none" spc="150" normalizeH="0" baseline="0" noProof="0" dirty="0" err="1"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人工智能中的不确定性主要由两个方面引起的：随机性和模糊性</a:t>
            </a:r>
            <a:r>
              <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a:t>
            </a:r>
            <a:endPar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随机不确定性，一般通过</a:t>
            </a:r>
            <a:r>
              <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宋体" panose="02010600030101010101" pitchFamily="2" charset="-122"/>
              </a:rPr>
              <a:t>基于概率的不确定性表示和推理方法，例如：可信度方法、证据理论。这种方式没有把事物自身所具有的模糊性反映出来，也不能对其客观存在的模糊性进行有效处理。</a:t>
            </a:r>
            <a:endPar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rPr>
              <a:t>模糊不确定性，就是一些命题中出现的言辞没有明确的内涵和外延，即是模糊不清的。例如：某个人个子高，他很爱吃苹果。Zadeh提出的模糊集理论及其在此基础上发展起来的可能性理论主要用于对这类事物的模糊性进行表示和处理。</a:t>
            </a:r>
            <a:endPar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endParaRPr kumimoji="0" lang="en-US" altLang="zh-CN" sz="2000" b="1" i="0" u="none" strike="noStrike" kern="1200" cap="none" spc="15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n-cs"/>
              <a:sym typeface="微软雅黑" panose="020B0503020204020204" pitchFamily="34" charset="-122"/>
            </a:endParaRPr>
          </a:p>
        </p:txBody>
      </p:sp>
    </p:spTree>
    <p:custDataLst>
      <p:tags r:id="rId6"/>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854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854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854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854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08550" name="Rectangle 3"/>
          <p:cNvSpPr>
            <a:spLocks noGrp="1" noChangeArrowheads="1"/>
          </p:cNvSpPr>
          <p:nvPr>
            <p:ph idx="9"/>
            <p:custDataLst>
              <p:tags r:id="rId5"/>
            </p:custDataLst>
          </p:nvPr>
        </p:nvSpPr>
        <p:spPr>
          <a:xfrm>
            <a:off x="395288" y="1287463"/>
            <a:ext cx="8088313" cy="4733925"/>
          </a:xfrm>
          <a:solidFill>
            <a:srgbClr val="D9D9D9"/>
          </a:solidFill>
        </p:spPr>
        <p:txBody>
          <a:bodyPr wrap="square" lIns="91440" tIns="45720" rIns="91440" bIns="45720" numCol="1" anchor="t" anchorCtr="0" compatLnSpc="1"/>
          <a:lstStyle/>
          <a:p>
            <a:pPr marL="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隶属函数是模糊数学最显著的特征,它描述了事物的不确定性,加上其值域与概率密度函数的值域相同,使人容易将两者混淆。虽然两者都研究不确定性,但却有着本质的区别.</a:t>
            </a:r>
            <a:endPar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概率论研究的是事物出现与否所表现的不确定性,而事物本身的含义十分明确.比如某市车祸的概率,车祸本身没有什么不明确,只是它发生的频数是个不确定的数,但徘徊在某一数值的左右.</a:t>
            </a:r>
            <a:endPar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5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然而模糊数学所研究的不确定性则是事物本身.这种事物被说成是甲还是乙,有时到了模棱两可的地步,最后只能说它是甲的程度是多少,是乙的可能性是多少,即这一事物是否符合某一概念没有明确的界限,仅用隶属度对符合的程度进行度量。</a:t>
            </a:r>
            <a:endPar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957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0957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0957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957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  模糊推理方法</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64547" name="Rectangle 3"/>
          <p:cNvSpPr>
            <a:spLocks noGrp="1" noChangeArrowheads="1"/>
          </p:cNvSpPr>
          <p:nvPr>
            <p:ph idx="9"/>
            <p:custDataLst>
              <p:tags r:id="rId5"/>
            </p:custDataLst>
          </p:nvPr>
        </p:nvSpPr>
        <p:spPr>
          <a:xfrm>
            <a:off x="457200" y="914400"/>
            <a:ext cx="8642350"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4.4.1  模糊逻辑的提出与发展</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4.4.2  模糊集合的表示和隶属度函数的建立</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4.4.3  模糊集合的运算</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4.4.4  模糊关系与模糊关系的合成</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4.4.5  模糊推理</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Pct val="60000"/>
              <a:buFontTx/>
              <a:buBlip>
                <a:blip r:embed="rId6"/>
              </a:buBlip>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4.4.6  模糊决策</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4547">
                                            <p:txEl>
                                              <p:charRg st="0" end="18"/>
                                            </p:txEl>
                                          </p:spTgt>
                                        </p:tgtEl>
                                        <p:attrNameLst>
                                          <p:attrName>style.visibility</p:attrName>
                                        </p:attrNameLst>
                                      </p:cBhvr>
                                      <p:to>
                                        <p:strVal val="visible"/>
                                      </p:to>
                                    </p:set>
                                    <p:anim calcmode="lin" valueType="num">
                                      <p:cBhvr>
                                        <p:cTn id="7" dur="500" fill="hold"/>
                                        <p:tgtEl>
                                          <p:spTgt spid="364547">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64547">
                                            <p:txEl>
                                              <p:charRg st="0" end="18"/>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4547">
                                            <p:txEl>
                                              <p:charRg st="18" end="42"/>
                                            </p:txEl>
                                          </p:spTgt>
                                        </p:tgtEl>
                                        <p:attrNameLst>
                                          <p:attrName>style.visibility</p:attrName>
                                        </p:attrNameLst>
                                      </p:cBhvr>
                                      <p:to>
                                        <p:strVal val="visible"/>
                                      </p:to>
                                    </p:set>
                                    <p:anim calcmode="lin" valueType="num">
                                      <p:cBhvr>
                                        <p:cTn id="12" dur="500" fill="hold"/>
                                        <p:tgtEl>
                                          <p:spTgt spid="364547">
                                            <p:txEl>
                                              <p:charRg st="18" end="42"/>
                                            </p:txEl>
                                          </p:spTgt>
                                        </p:tgtEl>
                                        <p:attrNameLst>
                                          <p:attrName>ppt_x</p:attrName>
                                        </p:attrNameLst>
                                      </p:cBhvr>
                                      <p:tavLst>
                                        <p:tav tm="0">
                                          <p:val>
                                            <p:strVal val="0-#ppt_w/2"/>
                                          </p:val>
                                        </p:tav>
                                        <p:tav tm="100000">
                                          <p:val>
                                            <p:strVal val="#ppt_x"/>
                                          </p:val>
                                        </p:tav>
                                      </p:tavLst>
                                    </p:anim>
                                    <p:anim calcmode="lin" valueType="num">
                                      <p:cBhvr>
                                        <p:cTn id="13" dur="500" fill="hold"/>
                                        <p:tgtEl>
                                          <p:spTgt spid="364547">
                                            <p:txEl>
                                              <p:charRg st="18" end="4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4547">
                                            <p:txEl>
                                              <p:charRg st="42" end="57"/>
                                            </p:txEl>
                                          </p:spTgt>
                                        </p:tgtEl>
                                        <p:attrNameLst>
                                          <p:attrName>style.visibility</p:attrName>
                                        </p:attrNameLst>
                                      </p:cBhvr>
                                      <p:to>
                                        <p:strVal val="visible"/>
                                      </p:to>
                                    </p:set>
                                    <p:anim calcmode="lin" valueType="num">
                                      <p:cBhvr>
                                        <p:cTn id="17" dur="500" fill="hold"/>
                                        <p:tgtEl>
                                          <p:spTgt spid="364547">
                                            <p:txEl>
                                              <p:charRg st="42" end="57"/>
                                            </p:txEl>
                                          </p:spTgt>
                                        </p:tgtEl>
                                        <p:attrNameLst>
                                          <p:attrName>ppt_x</p:attrName>
                                        </p:attrNameLst>
                                      </p:cBhvr>
                                      <p:tavLst>
                                        <p:tav tm="0">
                                          <p:val>
                                            <p:strVal val="0-#ppt_w/2"/>
                                          </p:val>
                                        </p:tav>
                                        <p:tav tm="100000">
                                          <p:val>
                                            <p:strVal val="#ppt_x"/>
                                          </p:val>
                                        </p:tav>
                                      </p:tavLst>
                                    </p:anim>
                                    <p:anim calcmode="lin" valueType="num">
                                      <p:cBhvr>
                                        <p:cTn id="18" dur="500" fill="hold"/>
                                        <p:tgtEl>
                                          <p:spTgt spid="364547">
                                            <p:txEl>
                                              <p:charRg st="42" end="57"/>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64547">
                                            <p:txEl>
                                              <p:charRg st="57" end="77"/>
                                            </p:txEl>
                                          </p:spTgt>
                                        </p:tgtEl>
                                        <p:attrNameLst>
                                          <p:attrName>style.visibility</p:attrName>
                                        </p:attrNameLst>
                                      </p:cBhvr>
                                      <p:to>
                                        <p:strVal val="visible"/>
                                      </p:to>
                                    </p:set>
                                    <p:anim calcmode="lin" valueType="num">
                                      <p:cBhvr>
                                        <p:cTn id="22" dur="500" fill="hold"/>
                                        <p:tgtEl>
                                          <p:spTgt spid="364547">
                                            <p:txEl>
                                              <p:charRg st="57" end="77"/>
                                            </p:txEl>
                                          </p:spTgt>
                                        </p:tgtEl>
                                        <p:attrNameLst>
                                          <p:attrName>ppt_x</p:attrName>
                                        </p:attrNameLst>
                                      </p:cBhvr>
                                      <p:tavLst>
                                        <p:tav tm="0">
                                          <p:val>
                                            <p:strVal val="0-#ppt_w/2"/>
                                          </p:val>
                                        </p:tav>
                                        <p:tav tm="100000">
                                          <p:val>
                                            <p:strVal val="#ppt_x"/>
                                          </p:val>
                                        </p:tav>
                                      </p:tavLst>
                                    </p:anim>
                                    <p:anim calcmode="lin" valueType="num">
                                      <p:cBhvr>
                                        <p:cTn id="23" dur="500" fill="hold"/>
                                        <p:tgtEl>
                                          <p:spTgt spid="364547">
                                            <p:txEl>
                                              <p:charRg st="57" end="77"/>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64547">
                                            <p:txEl>
                                              <p:charRg st="77" end="89"/>
                                            </p:txEl>
                                          </p:spTgt>
                                        </p:tgtEl>
                                        <p:attrNameLst>
                                          <p:attrName>style.visibility</p:attrName>
                                        </p:attrNameLst>
                                      </p:cBhvr>
                                      <p:to>
                                        <p:strVal val="visible"/>
                                      </p:to>
                                    </p:set>
                                    <p:anim calcmode="lin" valueType="num">
                                      <p:cBhvr>
                                        <p:cTn id="27" dur="500" fill="hold"/>
                                        <p:tgtEl>
                                          <p:spTgt spid="364547">
                                            <p:txEl>
                                              <p:charRg st="77" end="89"/>
                                            </p:txEl>
                                          </p:spTgt>
                                        </p:tgtEl>
                                        <p:attrNameLst>
                                          <p:attrName>ppt_x</p:attrName>
                                        </p:attrNameLst>
                                      </p:cBhvr>
                                      <p:tavLst>
                                        <p:tav tm="0">
                                          <p:val>
                                            <p:strVal val="0-#ppt_w/2"/>
                                          </p:val>
                                        </p:tav>
                                        <p:tav tm="100000">
                                          <p:val>
                                            <p:strVal val="#ppt_x"/>
                                          </p:val>
                                        </p:tav>
                                      </p:tavLst>
                                    </p:anim>
                                    <p:anim calcmode="lin" valueType="num">
                                      <p:cBhvr>
                                        <p:cTn id="28" dur="500" fill="hold"/>
                                        <p:tgtEl>
                                          <p:spTgt spid="364547">
                                            <p:txEl>
                                              <p:charRg st="77" end="89"/>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64547">
                                            <p:txEl>
                                              <p:charRg st="89" end="101"/>
                                            </p:txEl>
                                          </p:spTgt>
                                        </p:tgtEl>
                                        <p:attrNameLst>
                                          <p:attrName>style.visibility</p:attrName>
                                        </p:attrNameLst>
                                      </p:cBhvr>
                                      <p:to>
                                        <p:strVal val="visible"/>
                                      </p:to>
                                    </p:set>
                                    <p:anim calcmode="lin" valueType="num">
                                      <p:cBhvr>
                                        <p:cTn id="32" dur="500" fill="hold"/>
                                        <p:tgtEl>
                                          <p:spTgt spid="364547">
                                            <p:txEl>
                                              <p:charRg st="89" end="101"/>
                                            </p:txEl>
                                          </p:spTgt>
                                        </p:tgtEl>
                                        <p:attrNameLst>
                                          <p:attrName>ppt_x</p:attrName>
                                        </p:attrNameLst>
                                      </p:cBhvr>
                                      <p:tavLst>
                                        <p:tav tm="0">
                                          <p:val>
                                            <p:strVal val="0-#ppt_w/2"/>
                                          </p:val>
                                        </p:tav>
                                        <p:tav tm="100000">
                                          <p:val>
                                            <p:strVal val="#ppt_x"/>
                                          </p:val>
                                        </p:tav>
                                      </p:tavLst>
                                    </p:anim>
                                    <p:anim calcmode="lin" valueType="num">
                                      <p:cBhvr>
                                        <p:cTn id="33" dur="500" fill="hold"/>
                                        <p:tgtEl>
                                          <p:spTgt spid="364547">
                                            <p:txEl>
                                              <p:charRg st="89" end="10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advAuto="100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5939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5939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554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第4章  不确定性推理方法</a:t>
            </a:r>
            <a:endParaRPr kumimoji="0" lang="zh-CN" altLang="en-US"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65542" name="Rectangle 3"/>
          <p:cNvSpPr>
            <a:spLocks noGrp="1" noChangeArrowheads="1"/>
          </p:cNvSpPr>
          <p:nvPr>
            <p:ph idx="9"/>
            <p:custDataLst>
              <p:tags r:id="rId5"/>
            </p:custDataLst>
          </p:nvPr>
        </p:nvSpPr>
        <p:spPr>
          <a:xfrm>
            <a:off x="539750" y="908050"/>
            <a:ext cx="8353425" cy="5400675"/>
          </a:xfrm>
        </p:spPr>
        <p:txBody>
          <a:bodyPr wrap="square" lIns="91440" tIns="45720" rIns="91440" bIns="45720" numCol="1" anchor="t" anchorCtr="0" compatLnSpc="1"/>
          <a:lstStyle/>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4.1  </a:t>
            </a:r>
            <a:r>
              <a:rPr kumimoji="0" lang="en-US" altLang="zh-CN" sz="3000" b="1" i="0" u="none" strike="noStrike" kern="1200" cap="none" spc="15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不确定性推理的基本概念</a:t>
            </a:r>
            <a:r>
              <a:rPr kumimoji="0" lang="en-US" altLang="zh-CN" sz="3000" b="1" i="0" u="none" strike="noStrike" kern="1200" cap="none" spc="15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3000" b="1" i="0" u="none" strike="noStrike" kern="1200" cap="none" spc="15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4.2  </a:t>
            </a:r>
            <a:r>
              <a:rPr kumimoji="0" lang="en-US" altLang="zh-CN" sz="3000" b="1" i="0" u="none" strike="noStrike" kern="1200" cap="none" spc="15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可信度方法</a:t>
            </a:r>
            <a:endParaRPr kumimoji="0" lang="en-US" altLang="zh-CN" sz="3000" b="1"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4.3  </a:t>
            </a:r>
            <a:r>
              <a:rPr kumimoji="0" lang="en-US" altLang="zh-CN" sz="3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证据理论</a:t>
            </a:r>
            <a:endPar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Char char="o"/>
              <a:defRPr/>
            </a:pP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4.4  </a:t>
            </a:r>
            <a:r>
              <a:rPr kumimoji="0" lang="en-US" altLang="zh-CN" sz="3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模糊推理方法</a:t>
            </a:r>
            <a:r>
              <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3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161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161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162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1621"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4.4.1 模糊逻辑的提出与发展</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11622" name="Rectangle 5"/>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30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1965年，美国L. A. Zadeh发表了“fuzzy set”的论文，首先提出了模糊理论。</a:t>
            </a:r>
            <a:endParaRPr kumimoji="0" lang="en-US" altLang="zh-CN" sz="30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111623" name="Picture 6" descr="Zadeh"/>
          <p:cNvPicPr>
            <a:picLocks noChangeAspect="1"/>
          </p:cNvPicPr>
          <p:nvPr/>
        </p:nvPicPr>
        <p:blipFill>
          <a:blip r:embed="rId6"/>
          <a:stretch>
            <a:fillRect/>
          </a:stretch>
        </p:blipFill>
        <p:spPr>
          <a:xfrm>
            <a:off x="0" y="2209800"/>
            <a:ext cx="2963863" cy="4267200"/>
          </a:xfrm>
          <a:prstGeom prst="rect">
            <a:avLst/>
          </a:prstGeom>
          <a:noFill/>
          <a:ln w="9525">
            <a:noFill/>
          </a:ln>
        </p:spPr>
      </p:pic>
      <p:pic>
        <p:nvPicPr>
          <p:cNvPr id="111624" name="Picture 7" descr="jury_banquet_3"/>
          <p:cNvPicPr>
            <a:picLocks noChangeAspect="1"/>
          </p:cNvPicPr>
          <p:nvPr/>
        </p:nvPicPr>
        <p:blipFill>
          <a:blip r:embed="rId7"/>
          <a:stretch>
            <a:fillRect/>
          </a:stretch>
        </p:blipFill>
        <p:spPr>
          <a:xfrm>
            <a:off x="2932113" y="2133600"/>
            <a:ext cx="6248400" cy="4343400"/>
          </a:xfrm>
          <a:prstGeom prst="rect">
            <a:avLst/>
          </a:prstGeom>
          <a:noFill/>
          <a:ln w="9525">
            <a:noFill/>
          </a:ln>
        </p:spPr>
      </p:pic>
    </p:spTree>
    <p:custDataLst>
      <p:tags r:id="rId8"/>
    </p:custData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264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264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2644"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1682" name="Rectangle 2"/>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4.4.1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模糊逻辑的提出与发展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646" name="Rectangle 3"/>
          <p:cNvSpPr/>
          <p:nvPr>
            <p:custDataLst>
              <p:tags r:id="rId5"/>
            </p:custDataLst>
          </p:nvPr>
        </p:nvSpPr>
        <p:spPr>
          <a:xfrm>
            <a:off x="0" y="1058863"/>
            <a:ext cx="1935163" cy="2433637"/>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zh-CN" sz="2400" dirty="0">
                <a:solidFill>
                  <a:srgbClr val="000000"/>
                </a:solidFill>
                <a:latin typeface="微软雅黑" panose="020B0503020204020204" pitchFamily="34" charset="-122"/>
              </a:rPr>
              <a:t>2008</a:t>
            </a:r>
            <a:r>
              <a:rPr lang="en-US" altLang="en-US" sz="2400" dirty="0">
                <a:solidFill>
                  <a:srgbClr val="000000"/>
                </a:solidFill>
                <a:latin typeface="微软雅黑" panose="020B0503020204020204" pitchFamily="34" charset="-122"/>
              </a:rPr>
              <a:t>年</a:t>
            </a:r>
            <a:r>
              <a:rPr lang="en-US" altLang="zh-CN" sz="2400" dirty="0">
                <a:solidFill>
                  <a:srgbClr val="000000"/>
                </a:solidFill>
                <a:latin typeface="微软雅黑" panose="020B0503020204020204" pitchFamily="34" charset="-122"/>
              </a:rPr>
              <a:t>10</a:t>
            </a:r>
            <a:r>
              <a:rPr lang="en-US" altLang="en-US" sz="2400" dirty="0">
                <a:solidFill>
                  <a:srgbClr val="000000"/>
                </a:solidFill>
                <a:latin typeface="微软雅黑" panose="020B0503020204020204" pitchFamily="34" charset="-122"/>
              </a:rPr>
              <a:t>月，</a:t>
            </a:r>
            <a:r>
              <a:rPr lang="en-US" altLang="zh-CN" sz="2400" dirty="0">
                <a:solidFill>
                  <a:srgbClr val="000000"/>
                </a:solidFill>
                <a:latin typeface="微软雅黑" panose="020B0503020204020204" pitchFamily="34" charset="-122"/>
              </a:rPr>
              <a:t>Zadeh</a:t>
            </a:r>
            <a:r>
              <a:rPr lang="en-US" altLang="en-US" sz="2400" dirty="0">
                <a:solidFill>
                  <a:srgbClr val="000000"/>
                </a:solidFill>
                <a:latin typeface="微软雅黑" panose="020B0503020204020204" pitchFamily="34" charset="-122"/>
              </a:rPr>
              <a:t>在北京现代智能国际会议上做报告。</a:t>
            </a:r>
            <a:endParaRPr lang="en-US" altLang="en-US" sz="2400" dirty="0">
              <a:solidFill>
                <a:srgbClr val="000000"/>
              </a:solidFill>
              <a:latin typeface="微软雅黑" panose="020B0503020204020204" pitchFamily="34" charset="-122"/>
            </a:endParaRPr>
          </a:p>
        </p:txBody>
      </p:sp>
      <p:pic>
        <p:nvPicPr>
          <p:cNvPr id="112647" name="Picture 4" descr="DSC01407"/>
          <p:cNvPicPr>
            <a:picLocks noChangeAspect="1"/>
          </p:cNvPicPr>
          <p:nvPr/>
        </p:nvPicPr>
        <p:blipFill>
          <a:blip r:embed="rId6"/>
          <a:stretch>
            <a:fillRect/>
          </a:stretch>
        </p:blipFill>
        <p:spPr>
          <a:xfrm>
            <a:off x="2051050" y="917575"/>
            <a:ext cx="6753225" cy="5064125"/>
          </a:xfrm>
          <a:prstGeom prst="rect">
            <a:avLst/>
          </a:prstGeom>
          <a:noFill/>
          <a:ln w="9525">
            <a:noFill/>
          </a:ln>
        </p:spPr>
      </p:pic>
    </p:spTree>
    <p:custDataLst>
      <p:tags r:id="rId7"/>
    </p:custData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366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366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3668"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2706" name="Rectangle 2"/>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4.4.1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模糊逻辑的提出与发展</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1347" name="Rectangle 3"/>
          <p:cNvSpPr/>
          <p:nvPr>
            <p:custDataLst>
              <p:tags r:id="rId5"/>
            </p:custDataLst>
          </p:nvPr>
        </p:nvSpPr>
        <p:spPr>
          <a:xfrm>
            <a:off x="395288" y="1052513"/>
            <a:ext cx="8353425" cy="5400675"/>
          </a:xfrm>
          <a:prstGeom prst="rect">
            <a:avLst/>
          </a:prstGeom>
          <a:noFill/>
          <a:ln w="9525">
            <a:noFill/>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zh-CN" sz="2800" dirty="0">
                <a:solidFill>
                  <a:srgbClr val="000000"/>
                </a:solidFill>
                <a:latin typeface="微软雅黑" panose="020B0503020204020204" pitchFamily="34" charset="-122"/>
              </a:rPr>
              <a:t> </a:t>
            </a:r>
            <a:r>
              <a:rPr lang="en-US" altLang="en-US" sz="2800" dirty="0">
                <a:solidFill>
                  <a:srgbClr val="000000"/>
                </a:solidFill>
                <a:latin typeface="微软雅黑" panose="020B0503020204020204" pitchFamily="34" charset="-122"/>
              </a:rPr>
              <a:t>从</a:t>
            </a:r>
            <a:r>
              <a:rPr lang="en-US" altLang="zh-CN" sz="2800" dirty="0">
                <a:solidFill>
                  <a:srgbClr val="000000"/>
                </a:solidFill>
                <a:latin typeface="微软雅黑" panose="020B0503020204020204" pitchFamily="34" charset="-122"/>
              </a:rPr>
              <a:t>1965</a:t>
            </a:r>
            <a:r>
              <a:rPr lang="en-US" altLang="en-US" sz="2800" dirty="0">
                <a:solidFill>
                  <a:srgbClr val="000000"/>
                </a:solidFill>
                <a:latin typeface="微软雅黑" panose="020B0503020204020204" pitchFamily="34" charset="-122"/>
              </a:rPr>
              <a:t>年到</a:t>
            </a:r>
            <a:r>
              <a:rPr lang="en-US" altLang="zh-CN" sz="2800" dirty="0">
                <a:solidFill>
                  <a:srgbClr val="000000"/>
                </a:solidFill>
                <a:latin typeface="微软雅黑" panose="020B0503020204020204" pitchFamily="34" charset="-122"/>
              </a:rPr>
              <a:t>20</a:t>
            </a:r>
            <a:r>
              <a:rPr lang="en-US" altLang="en-US" sz="2800" dirty="0">
                <a:solidFill>
                  <a:srgbClr val="000000"/>
                </a:solidFill>
                <a:latin typeface="微软雅黑" panose="020B0503020204020204" pitchFamily="34" charset="-122"/>
              </a:rPr>
              <a:t>世纪</a:t>
            </a:r>
            <a:r>
              <a:rPr lang="en-US" altLang="zh-CN" sz="2800" dirty="0">
                <a:solidFill>
                  <a:srgbClr val="000000"/>
                </a:solidFill>
                <a:latin typeface="微软雅黑" panose="020B0503020204020204" pitchFamily="34" charset="-122"/>
              </a:rPr>
              <a:t>80</a:t>
            </a:r>
            <a:r>
              <a:rPr lang="en-US" altLang="en-US" sz="2800" dirty="0">
                <a:solidFill>
                  <a:srgbClr val="000000"/>
                </a:solidFill>
                <a:latin typeface="微软雅黑" panose="020B0503020204020204" pitchFamily="34" charset="-122"/>
              </a:rPr>
              <a:t>年代，在美国、欧洲、中国和日本，只有少数科学家研究模糊理论。</a:t>
            </a:r>
            <a:endParaRPr lang="en-US" altLang="en-US" sz="2800" dirty="0">
              <a:solidFill>
                <a:srgbClr val="000000"/>
              </a:solidFill>
              <a:latin typeface="微软雅黑" panose="020B0503020204020204" pitchFamily="34" charset="-122"/>
            </a:endParaRPr>
          </a:p>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en-US" sz="2800" dirty="0">
                <a:solidFill>
                  <a:srgbClr val="000000"/>
                </a:solidFill>
                <a:latin typeface="微软雅黑" panose="020B0503020204020204" pitchFamily="34" charset="-122"/>
              </a:rPr>
              <a:t> </a:t>
            </a:r>
            <a:r>
              <a:rPr lang="en-US" altLang="zh-CN" sz="2800" dirty="0">
                <a:solidFill>
                  <a:srgbClr val="000000"/>
                </a:solidFill>
                <a:latin typeface="微软雅黑" panose="020B0503020204020204" pitchFamily="34" charset="-122"/>
              </a:rPr>
              <a:t>1974</a:t>
            </a:r>
            <a:r>
              <a:rPr lang="en-US" altLang="en-US" sz="2800" dirty="0">
                <a:solidFill>
                  <a:srgbClr val="000000"/>
                </a:solidFill>
                <a:latin typeface="微软雅黑" panose="020B0503020204020204" pitchFamily="34" charset="-122"/>
              </a:rPr>
              <a:t>年，英国</a:t>
            </a:r>
            <a:r>
              <a:rPr lang="en-US" altLang="zh-CN" sz="2800" dirty="0">
                <a:solidFill>
                  <a:srgbClr val="000000"/>
                </a:solidFill>
                <a:latin typeface="微软雅黑" panose="020B0503020204020204" pitchFamily="34" charset="-122"/>
              </a:rPr>
              <a:t>Mamdani</a:t>
            </a:r>
            <a:r>
              <a:rPr lang="zh-CN" altLang="en-US" sz="2800" dirty="0">
                <a:solidFill>
                  <a:srgbClr val="000000"/>
                </a:solidFill>
                <a:latin typeface="微软雅黑" panose="020B0503020204020204" pitchFamily="34" charset="-122"/>
              </a:rPr>
              <a:t>马丹尼</a:t>
            </a:r>
            <a:r>
              <a:rPr lang="en-US" altLang="en-US" sz="2800" dirty="0">
                <a:solidFill>
                  <a:srgbClr val="000000"/>
                </a:solidFill>
                <a:latin typeface="微软雅黑" panose="020B0503020204020204" pitchFamily="34" charset="-122"/>
              </a:rPr>
              <a:t>首次将模糊理论应用于热电厂的蒸汽机控制。</a:t>
            </a:r>
            <a:endParaRPr lang="en-US" altLang="en-US" sz="2800" dirty="0">
              <a:solidFill>
                <a:srgbClr val="000000"/>
              </a:solidFill>
              <a:latin typeface="微软雅黑" panose="020B0503020204020204" pitchFamily="34" charset="-122"/>
            </a:endParaRPr>
          </a:p>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Char char="o"/>
            </a:pPr>
            <a:r>
              <a:rPr lang="en-US" altLang="en-US" sz="2800" dirty="0">
                <a:solidFill>
                  <a:srgbClr val="000000"/>
                </a:solidFill>
                <a:latin typeface="微软雅黑" panose="020B0503020204020204" pitchFamily="34" charset="-122"/>
              </a:rPr>
              <a:t> </a:t>
            </a:r>
            <a:r>
              <a:rPr lang="en-US" altLang="zh-CN" sz="2800" dirty="0">
                <a:solidFill>
                  <a:srgbClr val="000000"/>
                </a:solidFill>
                <a:latin typeface="微软雅黑" panose="020B0503020204020204" pitchFamily="34" charset="-122"/>
              </a:rPr>
              <a:t>1976</a:t>
            </a:r>
            <a:r>
              <a:rPr lang="en-US" altLang="en-US" sz="2800" dirty="0">
                <a:solidFill>
                  <a:srgbClr val="000000"/>
                </a:solidFill>
                <a:latin typeface="微软雅黑" panose="020B0503020204020204" pitchFamily="34" charset="-122"/>
              </a:rPr>
              <a:t>年，</a:t>
            </a:r>
            <a:r>
              <a:rPr lang="en-US" altLang="zh-CN" sz="2800" dirty="0">
                <a:solidFill>
                  <a:srgbClr val="000000"/>
                </a:solidFill>
                <a:latin typeface="微软雅黑" panose="020B0503020204020204" pitchFamily="34" charset="-122"/>
              </a:rPr>
              <a:t>Mamdani</a:t>
            </a:r>
            <a:r>
              <a:rPr lang="en-US" altLang="en-US" sz="2800" dirty="0">
                <a:solidFill>
                  <a:srgbClr val="000000"/>
                </a:solidFill>
                <a:latin typeface="微软雅黑" panose="020B0503020204020204" pitchFamily="34" charset="-122"/>
              </a:rPr>
              <a:t>又将模糊理论应用于水泥旋转炉的控制。  </a:t>
            </a:r>
            <a:endParaRPr lang="en-US" altLang="en-US" sz="2800" dirty="0">
              <a:solidFill>
                <a:srgbClr val="000000"/>
              </a:solidFill>
              <a:latin typeface="微软雅黑" panose="020B0503020204020204" pitchFamily="34" charset="-122"/>
            </a:endParaRPr>
          </a:p>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Char char="o"/>
            </a:pPr>
            <a:endParaRPr lang="en-US" altLang="en-US" sz="2800" dirty="0">
              <a:solidFill>
                <a:srgbClr val="000000"/>
              </a:solidFill>
              <a:latin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1347">
                                            <p:txEl>
                                              <p:charRg st="0" end="45"/>
                                            </p:txEl>
                                          </p:spTgt>
                                        </p:tgtEl>
                                        <p:attrNameLst>
                                          <p:attrName>style.visibility</p:attrName>
                                        </p:attrNameLst>
                                      </p:cBhvr>
                                      <p:to>
                                        <p:strVal val="visible"/>
                                      </p:to>
                                    </p:set>
                                    <p:anim calcmode="lin" valueType="num">
                                      <p:cBhvr>
                                        <p:cTn id="7" dur="500" fill="hold"/>
                                        <p:tgtEl>
                                          <p:spTgt spid="441347">
                                            <p:txEl>
                                              <p:charRg st="0" end="45"/>
                                            </p:txEl>
                                          </p:spTgt>
                                        </p:tgtEl>
                                        <p:attrNameLst>
                                          <p:attrName>ppt_x</p:attrName>
                                        </p:attrNameLst>
                                      </p:cBhvr>
                                      <p:tavLst>
                                        <p:tav tm="0">
                                          <p:val>
                                            <p:strVal val="0-#ppt_w/2"/>
                                          </p:val>
                                        </p:tav>
                                        <p:tav tm="100000">
                                          <p:val>
                                            <p:strVal val="#ppt_x"/>
                                          </p:val>
                                        </p:tav>
                                      </p:tavLst>
                                    </p:anim>
                                    <p:anim calcmode="lin" valueType="num">
                                      <p:cBhvr>
                                        <p:cTn id="8" dur="500" fill="hold"/>
                                        <p:tgtEl>
                                          <p:spTgt spid="441347">
                                            <p:txEl>
                                              <p:charRg st="0" end="4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charRg st="45" end="82"/>
                                            </p:txEl>
                                          </p:spTgt>
                                        </p:tgtEl>
                                        <p:attrNameLst>
                                          <p:attrName>style.visibility</p:attrName>
                                        </p:attrNameLst>
                                      </p:cBhvr>
                                      <p:to>
                                        <p:strVal val="visible"/>
                                      </p:to>
                                    </p:set>
                                    <p:anim calcmode="lin" valueType="num">
                                      <p:cBhvr>
                                        <p:cTn id="13" dur="500" fill="hold"/>
                                        <p:tgtEl>
                                          <p:spTgt spid="441347">
                                            <p:txEl>
                                              <p:charRg st="45" end="82"/>
                                            </p:txEl>
                                          </p:spTgt>
                                        </p:tgtEl>
                                        <p:attrNameLst>
                                          <p:attrName>ppt_x</p:attrName>
                                        </p:attrNameLst>
                                      </p:cBhvr>
                                      <p:tavLst>
                                        <p:tav tm="0">
                                          <p:val>
                                            <p:strVal val="0-#ppt_w/2"/>
                                          </p:val>
                                        </p:tav>
                                        <p:tav tm="100000">
                                          <p:val>
                                            <p:strVal val="#ppt_x"/>
                                          </p:val>
                                        </p:tav>
                                      </p:tavLst>
                                    </p:anim>
                                    <p:anim calcmode="lin" valueType="num">
                                      <p:cBhvr>
                                        <p:cTn id="14" dur="500" fill="hold"/>
                                        <p:tgtEl>
                                          <p:spTgt spid="441347">
                                            <p:txEl>
                                              <p:charRg st="45" end="8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charRg st="82" end="117"/>
                                            </p:txEl>
                                          </p:spTgt>
                                        </p:tgtEl>
                                        <p:attrNameLst>
                                          <p:attrName>style.visibility</p:attrName>
                                        </p:attrNameLst>
                                      </p:cBhvr>
                                      <p:to>
                                        <p:strVal val="visible"/>
                                      </p:to>
                                    </p:set>
                                    <p:anim calcmode="lin" valueType="num">
                                      <p:cBhvr>
                                        <p:cTn id="19" dur="500" fill="hold"/>
                                        <p:tgtEl>
                                          <p:spTgt spid="441347">
                                            <p:txEl>
                                              <p:charRg st="82" end="117"/>
                                            </p:txEl>
                                          </p:spTgt>
                                        </p:tgtEl>
                                        <p:attrNameLst>
                                          <p:attrName>ppt_x</p:attrName>
                                        </p:attrNameLst>
                                      </p:cBhvr>
                                      <p:tavLst>
                                        <p:tav tm="0">
                                          <p:val>
                                            <p:strVal val="0-#ppt_w/2"/>
                                          </p:val>
                                        </p:tav>
                                        <p:tav tm="100000">
                                          <p:val>
                                            <p:strVal val="#ppt_x"/>
                                          </p:val>
                                        </p:tav>
                                      </p:tavLst>
                                    </p:anim>
                                    <p:anim calcmode="lin" valueType="num">
                                      <p:cBhvr>
                                        <p:cTn id="20" dur="500" fill="hold"/>
                                        <p:tgtEl>
                                          <p:spTgt spid="441347">
                                            <p:txEl>
                                              <p:charRg st="82" end="1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469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469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469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469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4.4.1 模糊逻辑的提出与发展</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66595" name="Rectangle 3"/>
          <p:cNvSpPr>
            <a:spLocks noGrp="1" noChangeArrowheads="1"/>
          </p:cNvSpPr>
          <p:nvPr>
            <p:ph idx="9"/>
            <p:custDataLst>
              <p:tags r:id="rId5"/>
            </p:custDataLst>
          </p:nvPr>
        </p:nvSpPr>
        <p:spPr>
          <a:xfrm>
            <a:off x="250825" y="908050"/>
            <a:ext cx="8642350" cy="54006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1983年日本Fuji Electric</a:t>
            </a:r>
            <a:r>
              <a:rPr kumimoji="0" lang="zh-CN" altLang="en-US"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富士电机</a:t>
            </a: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公司实现了饮水处理装置的模糊控制。</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1987年日本Hitachi</a:t>
            </a:r>
            <a:r>
              <a:rPr kumimoji="0" lang="zh-CN" altLang="en-US"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日立</a:t>
            </a: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公司研制出地铁的模糊控制系统。</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1987年－1990年在日本申报的模糊产品专利就达319种。</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目前，各种模糊产品充满日本、西欧和美国市场，如模糊洗衣机、模糊吸尘器、模糊电冰箱和模糊摄像机等。   </a:t>
            </a:r>
            <a:endParaRPr kumimoji="0" lang="en-US" altLang="zh-CN" sz="28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charRg st="0" end="38"/>
                                            </p:txEl>
                                          </p:spTgt>
                                        </p:tgtEl>
                                        <p:attrNameLst>
                                          <p:attrName>style.visibility</p:attrName>
                                        </p:attrNameLst>
                                      </p:cBhvr>
                                      <p:to>
                                        <p:strVal val="visible"/>
                                      </p:to>
                                    </p:set>
                                    <p:anim calcmode="lin" valueType="num">
                                      <p:cBhvr>
                                        <p:cTn id="7" dur="500" fill="hold"/>
                                        <p:tgtEl>
                                          <p:spTgt spid="366595">
                                            <p:txEl>
                                              <p:charRg st="0" end="38"/>
                                            </p:txEl>
                                          </p:spTgt>
                                        </p:tgtEl>
                                        <p:attrNameLst>
                                          <p:attrName>ppt_x</p:attrName>
                                        </p:attrNameLst>
                                      </p:cBhvr>
                                      <p:tavLst>
                                        <p:tav tm="0">
                                          <p:val>
                                            <p:strVal val="0-#ppt_w/2"/>
                                          </p:val>
                                        </p:tav>
                                        <p:tav tm="100000">
                                          <p:val>
                                            <p:strVal val="#ppt_x"/>
                                          </p:val>
                                        </p:tav>
                                      </p:tavLst>
                                    </p:anim>
                                    <p:anim calcmode="lin" valueType="num">
                                      <p:cBhvr>
                                        <p:cTn id="8" dur="500" fill="hold"/>
                                        <p:tgtEl>
                                          <p:spTgt spid="366595">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charRg st="38" end="68"/>
                                            </p:txEl>
                                          </p:spTgt>
                                        </p:tgtEl>
                                        <p:attrNameLst>
                                          <p:attrName>style.visibility</p:attrName>
                                        </p:attrNameLst>
                                      </p:cBhvr>
                                      <p:to>
                                        <p:strVal val="visible"/>
                                      </p:to>
                                    </p:set>
                                    <p:anim calcmode="lin" valueType="num">
                                      <p:cBhvr>
                                        <p:cTn id="13" dur="500" fill="hold"/>
                                        <p:tgtEl>
                                          <p:spTgt spid="366595">
                                            <p:txEl>
                                              <p:charRg st="38" end="68"/>
                                            </p:txEl>
                                          </p:spTgt>
                                        </p:tgtEl>
                                        <p:attrNameLst>
                                          <p:attrName>ppt_x</p:attrName>
                                        </p:attrNameLst>
                                      </p:cBhvr>
                                      <p:tavLst>
                                        <p:tav tm="0">
                                          <p:val>
                                            <p:strVal val="0-#ppt_w/2"/>
                                          </p:val>
                                        </p:tav>
                                        <p:tav tm="100000">
                                          <p:val>
                                            <p:strVal val="#ppt_x"/>
                                          </p:val>
                                        </p:tav>
                                      </p:tavLst>
                                    </p:anim>
                                    <p:anim calcmode="lin" valueType="num">
                                      <p:cBhvr>
                                        <p:cTn id="14" dur="500" fill="hold"/>
                                        <p:tgtEl>
                                          <p:spTgt spid="366595">
                                            <p:txEl>
                                              <p:charRg st="38" end="6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charRg st="68" end="99"/>
                                            </p:txEl>
                                          </p:spTgt>
                                        </p:tgtEl>
                                        <p:attrNameLst>
                                          <p:attrName>style.visibility</p:attrName>
                                        </p:attrNameLst>
                                      </p:cBhvr>
                                      <p:to>
                                        <p:strVal val="visible"/>
                                      </p:to>
                                    </p:set>
                                    <p:anim calcmode="lin" valueType="num">
                                      <p:cBhvr>
                                        <p:cTn id="19" dur="500" fill="hold"/>
                                        <p:tgtEl>
                                          <p:spTgt spid="366595">
                                            <p:txEl>
                                              <p:charRg st="68" end="99"/>
                                            </p:txEl>
                                          </p:spTgt>
                                        </p:tgtEl>
                                        <p:attrNameLst>
                                          <p:attrName>ppt_x</p:attrName>
                                        </p:attrNameLst>
                                      </p:cBhvr>
                                      <p:tavLst>
                                        <p:tav tm="0">
                                          <p:val>
                                            <p:strVal val="0-#ppt_w/2"/>
                                          </p:val>
                                        </p:tav>
                                        <p:tav tm="100000">
                                          <p:val>
                                            <p:strVal val="#ppt_x"/>
                                          </p:val>
                                        </p:tav>
                                      </p:tavLst>
                                    </p:anim>
                                    <p:anim calcmode="lin" valueType="num">
                                      <p:cBhvr>
                                        <p:cTn id="20" dur="500" fill="hold"/>
                                        <p:tgtEl>
                                          <p:spTgt spid="366595">
                                            <p:txEl>
                                              <p:charRg st="68" end="9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6595">
                                            <p:txEl>
                                              <p:charRg st="99" end="151"/>
                                            </p:txEl>
                                          </p:spTgt>
                                        </p:tgtEl>
                                        <p:attrNameLst>
                                          <p:attrName>style.visibility</p:attrName>
                                        </p:attrNameLst>
                                      </p:cBhvr>
                                      <p:to>
                                        <p:strVal val="visible"/>
                                      </p:to>
                                    </p:set>
                                    <p:anim calcmode="lin" valueType="num">
                                      <p:cBhvr>
                                        <p:cTn id="25" dur="500" fill="hold"/>
                                        <p:tgtEl>
                                          <p:spTgt spid="366595">
                                            <p:txEl>
                                              <p:charRg st="99" end="151"/>
                                            </p:txEl>
                                          </p:spTgt>
                                        </p:tgtEl>
                                        <p:attrNameLst>
                                          <p:attrName>ppt_x</p:attrName>
                                        </p:attrNameLst>
                                      </p:cBhvr>
                                      <p:tavLst>
                                        <p:tav tm="0">
                                          <p:val>
                                            <p:strVal val="0-#ppt_w/2"/>
                                          </p:val>
                                        </p:tav>
                                        <p:tav tm="100000">
                                          <p:val>
                                            <p:strVal val="#ppt_x"/>
                                          </p:val>
                                        </p:tav>
                                      </p:tavLst>
                                    </p:anim>
                                    <p:anim calcmode="lin" valueType="num">
                                      <p:cBhvr>
                                        <p:cTn id="26" dur="500" fill="hold"/>
                                        <p:tgtEl>
                                          <p:spTgt spid="366595">
                                            <p:txEl>
                                              <p:charRg st="99" end="1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571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571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5716" name="标题 1"/>
          <p:cNvSpPr>
            <a:spLocks noGrp="1" noChangeArrowheads="1"/>
          </p:cNvSpPr>
          <p:nvPr>
            <p:ph type="title" idx="4294967295"/>
          </p:nvPr>
        </p:nvSpPr>
        <p:spPr>
          <a:xfrm>
            <a:off x="0" y="0"/>
            <a:ext cx="9144000" cy="765175"/>
          </a:xfrm>
          <a:solidFill>
            <a:srgbClr val="105FA3"/>
          </a:solidFill>
        </p:spPr>
        <p:txBody>
          <a:bodyPr wrap="square" lIns="90000" tIns="46800" rIns="90000" bIns="4680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15717" name="Rectangle 3"/>
          <p:cNvSpPr>
            <a:spLocks noGrp="1" noChangeArrowheads="1"/>
          </p:cNvSpPr>
          <p:nvPr>
            <p:ph idx="9"/>
          </p:nvPr>
        </p:nvSpPr>
        <p:spPr>
          <a:xfrm>
            <a:off x="539750" y="908050"/>
            <a:ext cx="8353425" cy="5400675"/>
          </a:xfrm>
        </p:spPr>
        <p:txBody>
          <a:bodyPr wrap="square" lIns="91440" tIns="45720" rIns="91440" bIns="45720" numCol="1" anchor="t" anchorCtr="0" compatLnSpc="1"/>
          <a:lstStyle/>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3000" b="1" i="0" u="none" strike="noStrike" kern="1200" cap="none" spc="15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模糊性</a:t>
            </a:r>
            <a:r>
              <a:rPr kumimoji="0" lang="en-US" altLang="zh-CN" sz="3000" b="1"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3000" b="1"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所谓模糊性就是指客观事物在性态及类属方面的不分明性，其根源是在类似事物间存在一系列过度状态，</a:t>
            </a:r>
            <a:r>
              <a:rPr kumimoji="0" lang="zh-CN" altLang="en-US"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它</a:t>
            </a:r>
            <a:r>
              <a:rPr kumimoji="0" lang="en-US" altLang="zh-CN"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们相互渗透，相互贯通，使得彼此之间没有明显的分界线。</a:t>
            </a:r>
            <a:endParaRPr kumimoji="0" lang="en-US" altLang="zh-CN"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40000"/>
              </a:lnSpc>
              <a:spcBef>
                <a:spcPct val="30000"/>
              </a:spcBef>
              <a:spcAft>
                <a:spcPct val="0"/>
              </a:spcAft>
              <a:buClr>
                <a:schemeClr val="accent2"/>
              </a:buClr>
              <a:buSzTx/>
              <a:buFont typeface="Wingdings" panose="05000000000000000000" pitchFamily="2" charset="2"/>
              <a:buNone/>
              <a:defRPr/>
            </a:pPr>
            <a:r>
              <a:rPr kumimoji="0" lang="en-US" altLang="zh-CN" sz="2400" b="0" i="0" u="none" strike="noStrike" kern="1200" cap="none" spc="15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模糊集合是经典集合的扩充</a:t>
            </a:r>
            <a:r>
              <a:rPr kumimoji="0" lang="en-US" altLang="zh-CN"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0" i="0" u="none" strike="noStrike" kern="1200" cap="none" spc="15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5"/>
    </p:custData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673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673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674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4563" name="Rectangle 3"/>
          <p:cNvSpPr>
            <a:spLocks noGrp="1" noChangeArrowheads="1"/>
          </p:cNvSpPr>
          <p:nvPr>
            <p:ph idx="9"/>
            <p:custDataLst>
              <p:tags r:id="rId5"/>
            </p:custDataLst>
          </p:nvPr>
        </p:nvSpPr>
        <p:spPr>
          <a:xfrm>
            <a:off x="301625" y="1600200"/>
            <a:ext cx="8540750" cy="3133725"/>
          </a:xfrm>
          <a:solidFill>
            <a:srgbClr val="FFFFFF"/>
          </a:solidFill>
          <a:ln>
            <a:solidFill>
              <a:srgbClr val="808080"/>
            </a:solidFill>
            <a:miter lim="800000"/>
          </a:ln>
        </p:spPr>
        <p:txBody>
          <a:bodyPr wrap="square" lIns="91440" tIns="45720" rIns="91440" bIns="45720" numCol="1" anchor="t" anchorCtr="0" compatLnSpc="1"/>
          <a:lstStyle/>
          <a:p>
            <a:pPr marL="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论域：处理某一特定问题时，把议题限制在某种特定的范围中，这个范围就是相应问题的论域，用 U 等表示。</a:t>
            </a:r>
            <a:endPar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集合：论域中具有某种相同属性的确定的、可以彼此区别的元素的全体，常用A，B等表示。</a:t>
            </a:r>
            <a:endPar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元素：集合中的每个对象称为这个集合的一个元素，常用a,b,c,x,y,z表示。</a:t>
            </a:r>
            <a:endParaRPr kumimoji="0" lang="en-US" altLang="zh-CN" sz="2400" b="0" i="0" u="none" strike="noStrike" kern="1200" cap="none" spc="15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6742"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16743" name="Rectangle 5"/>
          <p:cNvSpPr/>
          <p:nvPr>
            <p:custDataLst>
              <p:tags r:id="rId6"/>
            </p:custDataLst>
          </p:nvPr>
        </p:nvSpPr>
        <p:spPr>
          <a:xfrm>
            <a:off x="304800" y="1066800"/>
            <a:ext cx="3205163" cy="47783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9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模糊集合的定义</a:t>
            </a:r>
            <a:endParaRPr lang="en-US" altLang="en-US" sz="2800" b="1" dirty="0">
              <a:solidFill>
                <a:srgbClr val="000000"/>
              </a:solidFill>
              <a:latin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3">
                                            <p:txEl>
                                              <p:charRg st="4294967295" end="4294967295"/>
                                            </p:txEl>
                                          </p:spTgt>
                                        </p:tgtEl>
                                        <p:attrNameLst>
                                          <p:attrName>style.visibility</p:attrName>
                                        </p:attrNameLst>
                                      </p:cBhvr>
                                      <p:to>
                                        <p:strVal val="visible"/>
                                      </p:to>
                                    </p:set>
                                    <p:animEffect transition="in" filter="dissolve">
                                      <p:cBhvr>
                                        <p:cTn id="7" dur="500"/>
                                        <p:tgtEl>
                                          <p:spTgt spid="194563">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3">
                                            <p:txEl>
                                              <p:charRg st="0" end="52"/>
                                            </p:txEl>
                                          </p:spTgt>
                                        </p:tgtEl>
                                        <p:attrNameLst>
                                          <p:attrName>style.visibility</p:attrName>
                                        </p:attrNameLst>
                                      </p:cBhvr>
                                      <p:to>
                                        <p:strVal val="visible"/>
                                      </p:to>
                                    </p:set>
                                    <p:animEffect transition="in" filter="dissolve">
                                      <p:cBhvr>
                                        <p:cTn id="12" dur="500"/>
                                        <p:tgtEl>
                                          <p:spTgt spid="194563">
                                            <p:txEl>
                                              <p:charRg st="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63">
                                            <p:txEl>
                                              <p:charRg st="95" end="136"/>
                                            </p:txEl>
                                          </p:spTgt>
                                        </p:tgtEl>
                                        <p:attrNameLst>
                                          <p:attrName>style.visibility</p:attrName>
                                        </p:attrNameLst>
                                      </p:cBhvr>
                                      <p:to>
                                        <p:strVal val="visible"/>
                                      </p:to>
                                    </p:set>
                                    <p:animEffect transition="in" filter="dissolve">
                                      <p:cBhvr>
                                        <p:cTn id="17" dur="500"/>
                                        <p:tgtEl>
                                          <p:spTgt spid="194563">
                                            <p:txEl>
                                              <p:charRg st="95"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776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776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776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7765"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17766" name="Rectangle 5"/>
          <p:cNvSpPr/>
          <p:nvPr>
            <p:custDataLst>
              <p:tags r:id="rId5"/>
            </p:custDataLst>
          </p:nvPr>
        </p:nvSpPr>
        <p:spPr>
          <a:xfrm>
            <a:off x="304800" y="1066800"/>
            <a:ext cx="3205163" cy="47783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9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模糊集合的定义</a:t>
            </a:r>
            <a:endParaRPr lang="en-US" altLang="en-US" sz="2800" b="1" dirty="0">
              <a:solidFill>
                <a:srgbClr val="000000"/>
              </a:solidFill>
              <a:latin typeface="微软雅黑" panose="020B0503020204020204" pitchFamily="34" charset="-122"/>
            </a:endParaRPr>
          </a:p>
        </p:txBody>
      </p:sp>
      <p:sp>
        <p:nvSpPr>
          <p:cNvPr id="76804" name="文本框 2"/>
          <p:cNvSpPr txBox="1"/>
          <p:nvPr>
            <p:custDataLst>
              <p:tags r:id="rId6"/>
            </p:custDataLst>
          </p:nvPr>
        </p:nvSpPr>
        <p:spPr>
          <a:xfrm>
            <a:off x="504825" y="1760538"/>
            <a:ext cx="8010525" cy="3340100"/>
          </a:xfrm>
          <a:prstGeom prst="rect">
            <a:avLst/>
          </a:prstGeom>
          <a:solidFill>
            <a:schemeClr val="lt1">
              <a:lumMod val="85000"/>
            </a:schemeClr>
          </a:solidFill>
          <a:ln w="9525">
            <a:noFill/>
          </a:ln>
        </p:spPr>
        <p:txBody>
          <a:bodyPr>
            <a:spAutoFit/>
          </a:bodyPr>
          <a:lstStyle/>
          <a:p>
            <a:pPr marR="0" defTabSz="914400" eaLnBrk="1" hangingPunct="1">
              <a:lnSpc>
                <a:spcPct val="150000"/>
              </a:lnSpc>
              <a:buClrTx/>
              <a:buSzTx/>
              <a:buFontTx/>
              <a:buNone/>
              <a:defRPr/>
            </a:pP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在经典集合中，论域中的任何元素，或者属于某一集合，或者不属于该集合，两者必居且仅居其一，元素</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和集合</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的关系：</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R="0" defTabSz="914400" eaLnBrk="1" hangingPunct="1">
              <a:spcBef>
                <a:spcPct val="40000"/>
              </a:spcBef>
              <a:buClrTx/>
              <a:buSzTx/>
              <a:buFontTx/>
              <a:buNone/>
              <a:defRPr/>
            </a:pP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属于</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a:t>
            </a:r>
            <a:endPar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R="0" defTabSz="914400" eaLnBrk="1" hangingPunct="1">
              <a:spcBef>
                <a:spcPct val="40000"/>
              </a:spcBef>
              <a:buClrTx/>
              <a:buSzTx/>
              <a:buFontTx/>
              <a:buNone/>
              <a:defRPr/>
            </a:pP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或</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不属于</a:t>
            </a:r>
            <a:r>
              <a:rPr kumimoji="0" lang="en-US" altLang="zh-CN" sz="2400" i="1"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en-US" altLang="zh-CN" sz="2400" kern="1200" cap="none" spc="0" normalizeH="0" baseline="0" noProof="1"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 </a:t>
            </a: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R="0" defTabSz="914400" eaLnBrk="1" hangingPunct="1">
              <a:lnSpc>
                <a:spcPct val="150000"/>
              </a:lnSpc>
              <a:buClrTx/>
              <a:buSzTx/>
              <a:buFontTx/>
              <a:buNone/>
              <a:defRPr/>
            </a:pPr>
            <a:endPar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878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878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878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8789" name="Rectangle 2"/>
          <p:cNvSpPr>
            <a:spLocks noGrp="1" noChangeArrowheads="1"/>
          </p:cNvSpPr>
          <p:nvPr>
            <p:ph idx="9"/>
            <p:custDataLst>
              <p:tags r:id="rId5"/>
            </p:custDataLst>
          </p:nvPr>
        </p:nvSpPr>
        <p:spPr>
          <a:xfrm>
            <a:off x="301625" y="1695450"/>
            <a:ext cx="8540750" cy="4705350"/>
          </a:xfrm>
          <a:solidFill>
            <a:srgbClr val="FFFFFF"/>
          </a:solidFill>
          <a:ln>
            <a:solidFill>
              <a:srgbClr val="808080"/>
            </a:solidFill>
            <a:miter lim="800000"/>
          </a:ln>
        </p:spPr>
        <p:txBody>
          <a:bodyPr wrap="square" lIns="91440" tIns="45720" rIns="91440" bIns="45720" numCol="1" anchor="t" anchorCtr="0" compatLnSpc="1"/>
          <a:lstStyle/>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endPar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例如，“成年人”集合： </a:t>
            </a:r>
            <a:endParaRPr kumimoji="0" lang="en-US" altLang="zh-CN" sz="2600" b="0"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8790" name="Rectangle 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18791" name="Rectangle 4"/>
          <p:cNvSpPr/>
          <p:nvPr>
            <p:custDataLst>
              <p:tags r:id="rId6"/>
            </p:custDataLst>
          </p:nvPr>
        </p:nvSpPr>
        <p:spPr>
          <a:xfrm>
            <a:off x="304800" y="1066800"/>
            <a:ext cx="3205163" cy="47783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9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模糊集合的定义</a:t>
            </a:r>
            <a:endParaRPr lang="en-US" altLang="en-US" sz="2800" b="1" dirty="0">
              <a:solidFill>
                <a:srgbClr val="000000"/>
              </a:solidFill>
              <a:latin typeface="微软雅黑" panose="020B0503020204020204" pitchFamily="34" charset="-122"/>
            </a:endParaRPr>
          </a:p>
        </p:txBody>
      </p:sp>
      <p:graphicFrame>
        <p:nvGraphicFramePr>
          <p:cNvPr id="118792" name="Object 5"/>
          <p:cNvGraphicFramePr/>
          <p:nvPr/>
        </p:nvGraphicFramePr>
        <p:xfrm>
          <a:off x="4356100" y="2060575"/>
          <a:ext cx="3048000" cy="911225"/>
        </p:xfrm>
        <a:graphic>
          <a:graphicData uri="http://schemas.openxmlformats.org/presentationml/2006/ole">
            <mc:AlternateContent xmlns:mc="http://schemas.openxmlformats.org/markup-compatibility/2006">
              <mc:Choice xmlns:v="urn:schemas-microsoft-com:vml" Requires="v">
                <p:oleObj spid="_x0000_s3204" name="" r:id="rId7" imgW="1536700" imgH="457200" progId="Equation.DSMT4">
                  <p:embed/>
                </p:oleObj>
              </mc:Choice>
              <mc:Fallback>
                <p:oleObj name="" r:id="rId7" imgW="1536700" imgH="457200" progId="Equation.DSMT4">
                  <p:embed/>
                  <p:pic>
                    <p:nvPicPr>
                      <p:cNvPr id="0" name="图片 3203"/>
                      <p:cNvPicPr/>
                      <p:nvPr/>
                    </p:nvPicPr>
                    <p:blipFill>
                      <a:blip r:embed="rId8"/>
                      <a:stretch>
                        <a:fillRect/>
                      </a:stretch>
                    </p:blipFill>
                    <p:spPr>
                      <a:xfrm>
                        <a:off x="4356100" y="2060575"/>
                        <a:ext cx="3048000" cy="911225"/>
                      </a:xfrm>
                      <a:prstGeom prst="rect">
                        <a:avLst/>
                      </a:prstGeom>
                      <a:noFill/>
                      <a:ln w="38100">
                        <a:noFill/>
                        <a:miter/>
                      </a:ln>
                    </p:spPr>
                  </p:pic>
                </p:oleObj>
              </mc:Fallback>
            </mc:AlternateContent>
          </a:graphicData>
        </a:graphic>
      </p:graphicFrame>
      <p:pic>
        <p:nvPicPr>
          <p:cNvPr id="118793" name="Picture 7"/>
          <p:cNvPicPr>
            <a:picLocks noChangeAspect="1"/>
          </p:cNvPicPr>
          <p:nvPr/>
        </p:nvPicPr>
        <p:blipFill>
          <a:blip r:embed="rId9"/>
          <a:stretch>
            <a:fillRect/>
          </a:stretch>
        </p:blipFill>
        <p:spPr>
          <a:xfrm>
            <a:off x="609600" y="3429000"/>
            <a:ext cx="3429000" cy="2414588"/>
          </a:xfrm>
          <a:prstGeom prst="rect">
            <a:avLst/>
          </a:prstGeom>
          <a:noFill/>
          <a:ln w="9525">
            <a:noFill/>
          </a:ln>
        </p:spPr>
      </p:pic>
      <p:sp>
        <p:nvSpPr>
          <p:cNvPr id="118794" name="Text Box 13"/>
          <p:cNvSpPr txBox="1"/>
          <p:nvPr>
            <p:custDataLst>
              <p:tags r:id="rId10"/>
            </p:custDataLst>
          </p:nvPr>
        </p:nvSpPr>
        <p:spPr>
          <a:xfrm>
            <a:off x="685800" y="5867400"/>
            <a:ext cx="3352800"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Bef>
                <a:spcPct val="50000"/>
              </a:spcBef>
              <a:spcAft>
                <a:spcPct val="0"/>
              </a:spcAft>
              <a:buFontTx/>
              <a:buNone/>
            </a:pPr>
            <a:r>
              <a:rPr lang="en-US" altLang="zh-CN" sz="1800" b="1" dirty="0">
                <a:solidFill>
                  <a:srgbClr val="000000"/>
                </a:solidFill>
                <a:latin typeface="微软雅黑" panose="020B0503020204020204" pitchFamily="34" charset="-122"/>
              </a:rPr>
              <a:t> “</a:t>
            </a:r>
            <a:r>
              <a:rPr lang="en-US" altLang="en-US" sz="1800" b="1" dirty="0">
                <a:solidFill>
                  <a:srgbClr val="000000"/>
                </a:solidFill>
                <a:latin typeface="微软雅黑" panose="020B0503020204020204" pitchFamily="34" charset="-122"/>
              </a:rPr>
              <a:t>成年人” 特征函数图 </a:t>
            </a:r>
            <a:endParaRPr lang="en-US" altLang="en-US" sz="1800" b="1" dirty="0">
              <a:solidFill>
                <a:srgbClr val="000000"/>
              </a:solidFill>
              <a:latin typeface="微软雅黑" panose="020B0503020204020204" pitchFamily="34" charset="-122"/>
            </a:endParaRPr>
          </a:p>
        </p:txBody>
      </p:sp>
      <p:sp>
        <p:nvSpPr>
          <p:cNvPr id="118795" name="Text Box 14"/>
          <p:cNvSpPr txBox="1"/>
          <p:nvPr>
            <p:custDataLst>
              <p:tags r:id="rId11"/>
            </p:custDataLst>
          </p:nvPr>
        </p:nvSpPr>
        <p:spPr>
          <a:xfrm>
            <a:off x="755650" y="5373688"/>
            <a:ext cx="215900" cy="33655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1600" dirty="0">
                <a:solidFill>
                  <a:srgbClr val="000000"/>
                </a:solidFill>
                <a:latin typeface="微软雅黑" panose="020B0503020204020204" pitchFamily="34" charset="-122"/>
              </a:rPr>
              <a:t>0</a:t>
            </a:r>
            <a:endParaRPr lang="en-US" altLang="zh-CN" sz="1600" dirty="0">
              <a:solidFill>
                <a:srgbClr val="000000"/>
              </a:solidFill>
              <a:latin typeface="微软雅黑" panose="020B0503020204020204" pitchFamily="34" charset="-122"/>
            </a:endParaRPr>
          </a:p>
        </p:txBody>
      </p:sp>
    </p:spTree>
    <p:custDataLst>
      <p:tags r:id="rId12"/>
    </p:custData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1981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1981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19812" name="文本框 3"/>
          <p:cNvSpPr txBox="1"/>
          <p:nvPr>
            <p:custDataLst>
              <p:tags r:id="rId5"/>
            </p:custDataLst>
          </p:nvPr>
        </p:nvSpPr>
        <p:spPr>
          <a:xfrm>
            <a:off x="107950" y="333375"/>
            <a:ext cx="9002713" cy="2630488"/>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en-US" sz="2200" dirty="0">
                <a:solidFill>
                  <a:srgbClr val="000000"/>
                </a:solidFill>
                <a:latin typeface="微软雅黑" panose="020B0503020204020204" pitchFamily="34" charset="-122"/>
                <a:sym typeface="宋体" panose="02010600030101010101" pitchFamily="2" charset="-122"/>
              </a:rPr>
              <a:t>      模糊概念无法简单地用属于或者不属于来描述，即无法用经典集合来描述，进一步说，论域中的元素符合某一概念不能简单地用</a:t>
            </a:r>
            <a:r>
              <a:rPr lang="en-US" altLang="zh-CN" sz="2200" dirty="0">
                <a:solidFill>
                  <a:srgbClr val="000000"/>
                </a:solidFill>
                <a:latin typeface="微软雅黑" panose="020B0503020204020204" pitchFamily="34" charset="-122"/>
                <a:sym typeface="宋体" panose="02010600030101010101" pitchFamily="2" charset="-122"/>
              </a:rPr>
              <a:t>{0, 1}</a:t>
            </a:r>
            <a:r>
              <a:rPr lang="en-US" altLang="en-US" sz="2200" dirty="0">
                <a:solidFill>
                  <a:srgbClr val="000000"/>
                </a:solidFill>
                <a:latin typeface="微软雅黑" panose="020B0503020204020204" pitchFamily="34" charset="-122"/>
                <a:sym typeface="宋体" panose="02010600030101010101" pitchFamily="2" charset="-122"/>
              </a:rPr>
              <a:t>表示，而要借助介于</a:t>
            </a:r>
            <a:r>
              <a:rPr lang="en-US" altLang="zh-CN" sz="2200" dirty="0">
                <a:solidFill>
                  <a:srgbClr val="000000"/>
                </a:solidFill>
                <a:latin typeface="微软雅黑" panose="020B0503020204020204" pitchFamily="34" charset="-122"/>
                <a:sym typeface="宋体" panose="02010600030101010101" pitchFamily="2" charset="-122"/>
              </a:rPr>
              <a:t>0 </a:t>
            </a:r>
            <a:r>
              <a:rPr lang="en-US" altLang="en-US" sz="2200" dirty="0">
                <a:solidFill>
                  <a:srgbClr val="000000"/>
                </a:solidFill>
                <a:latin typeface="微软雅黑" panose="020B0503020204020204" pitchFamily="34" charset="-122"/>
                <a:sym typeface="宋体" panose="02010600030101010101" pitchFamily="2" charset="-122"/>
              </a:rPr>
              <a:t>与</a:t>
            </a:r>
            <a:r>
              <a:rPr lang="en-US" altLang="zh-CN" sz="2200" dirty="0">
                <a:solidFill>
                  <a:srgbClr val="000000"/>
                </a:solidFill>
                <a:latin typeface="微软雅黑" panose="020B0503020204020204" pitchFamily="34" charset="-122"/>
                <a:sym typeface="宋体" panose="02010600030101010101" pitchFamily="2" charset="-122"/>
              </a:rPr>
              <a:t>1 </a:t>
            </a:r>
            <a:r>
              <a:rPr lang="en-US" altLang="en-US" sz="2200" dirty="0">
                <a:solidFill>
                  <a:srgbClr val="000000"/>
                </a:solidFill>
                <a:latin typeface="微软雅黑" panose="020B0503020204020204" pitchFamily="34" charset="-122"/>
                <a:sym typeface="宋体" panose="02010600030101010101" pitchFamily="2" charset="-122"/>
              </a:rPr>
              <a:t>之间的实数来表示。</a:t>
            </a:r>
            <a:endParaRPr lang="en-US" altLang="en-US" sz="2200" dirty="0">
              <a:solidFill>
                <a:srgbClr val="000000"/>
              </a:solidFill>
              <a:latin typeface="微软雅黑" panose="020B0503020204020204" pitchFamily="34" charset="-122"/>
              <a:sym typeface="宋体" panose="02010600030101010101" pitchFamily="2" charset="-122"/>
            </a:endParaRPr>
          </a:p>
          <a:p>
            <a:pPr marL="0" lvl="0" indent="0" defTabSz="914400" eaLnBrk="1" hangingPunct="1">
              <a:lnSpc>
                <a:spcPct val="150000"/>
              </a:lnSpc>
              <a:spcAft>
                <a:spcPct val="0"/>
              </a:spcAft>
              <a:buFontTx/>
              <a:buNone/>
            </a:pPr>
            <a:r>
              <a:rPr lang="en-US" altLang="en-US" sz="2200" dirty="0">
                <a:solidFill>
                  <a:srgbClr val="000000"/>
                </a:solidFill>
                <a:latin typeface="微软雅黑" panose="020B0503020204020204" pitchFamily="34" charset="-122"/>
                <a:sym typeface="宋体" panose="02010600030101010101" pitchFamily="2" charset="-122"/>
              </a:rPr>
              <a:t>     模糊逻辑模仿人类的智慧，引入隶属度（</a:t>
            </a:r>
            <a:r>
              <a:rPr lang="en-US" altLang="zh-CN" sz="2200" dirty="0">
                <a:solidFill>
                  <a:srgbClr val="000000"/>
                </a:solidFill>
                <a:latin typeface="微软雅黑" panose="020B0503020204020204" pitchFamily="34" charset="-122"/>
                <a:sym typeface="宋体" panose="02010600030101010101" pitchFamily="2" charset="-122"/>
              </a:rPr>
              <a:t>Degree of Membership)</a:t>
            </a:r>
            <a:r>
              <a:rPr lang="en-US" altLang="en-US" sz="2200" dirty="0">
                <a:solidFill>
                  <a:srgbClr val="000000"/>
                </a:solidFill>
                <a:latin typeface="微软雅黑" panose="020B0503020204020204" pitchFamily="34" charset="-122"/>
                <a:sym typeface="宋体" panose="02010600030101010101" pitchFamily="2" charset="-122"/>
              </a:rPr>
              <a:t>的概念，描述介于</a:t>
            </a:r>
            <a:r>
              <a:rPr lang="en-US" altLang="zh-CN" sz="2200" dirty="0">
                <a:solidFill>
                  <a:srgbClr val="000000"/>
                </a:solidFill>
                <a:latin typeface="微软雅黑" panose="020B0503020204020204" pitchFamily="34" charset="-122"/>
                <a:sym typeface="宋体" panose="02010600030101010101" pitchFamily="2" charset="-122"/>
              </a:rPr>
              <a:t>“</a:t>
            </a:r>
            <a:r>
              <a:rPr lang="en-US" altLang="en-US" sz="2200" dirty="0">
                <a:solidFill>
                  <a:srgbClr val="000000"/>
                </a:solidFill>
                <a:latin typeface="微软雅黑" panose="020B0503020204020204" pitchFamily="34" charset="-122"/>
                <a:sym typeface="宋体" panose="02010600030101010101" pitchFamily="2" charset="-122"/>
              </a:rPr>
              <a:t>真</a:t>
            </a:r>
            <a:r>
              <a:rPr lang="en-US" altLang="zh-CN" sz="2200" dirty="0">
                <a:solidFill>
                  <a:srgbClr val="000000"/>
                </a:solidFill>
                <a:latin typeface="微软雅黑" panose="020B0503020204020204" pitchFamily="34" charset="-122"/>
                <a:sym typeface="宋体" panose="02010600030101010101" pitchFamily="2" charset="-122"/>
              </a:rPr>
              <a:t>”</a:t>
            </a:r>
            <a:r>
              <a:rPr lang="en-US" altLang="en-US" sz="2200" dirty="0">
                <a:solidFill>
                  <a:srgbClr val="000000"/>
                </a:solidFill>
                <a:latin typeface="微软雅黑" panose="020B0503020204020204" pitchFamily="34" charset="-122"/>
                <a:sym typeface="宋体" panose="02010600030101010101" pitchFamily="2" charset="-122"/>
              </a:rPr>
              <a:t>与</a:t>
            </a:r>
            <a:r>
              <a:rPr lang="en-US" altLang="zh-CN" sz="2200" dirty="0">
                <a:solidFill>
                  <a:srgbClr val="000000"/>
                </a:solidFill>
                <a:latin typeface="微软雅黑" panose="020B0503020204020204" pitchFamily="34" charset="-122"/>
                <a:sym typeface="宋体" panose="02010600030101010101" pitchFamily="2" charset="-122"/>
              </a:rPr>
              <a:t>“</a:t>
            </a:r>
            <a:r>
              <a:rPr lang="en-US" altLang="en-US" sz="2200" dirty="0">
                <a:solidFill>
                  <a:srgbClr val="000000"/>
                </a:solidFill>
                <a:latin typeface="微软雅黑" panose="020B0503020204020204" pitchFamily="34" charset="-122"/>
                <a:sym typeface="宋体" panose="02010600030101010101" pitchFamily="2" charset="-122"/>
              </a:rPr>
              <a:t>假</a:t>
            </a:r>
            <a:r>
              <a:rPr lang="en-US" altLang="zh-CN" sz="2200" dirty="0">
                <a:solidFill>
                  <a:srgbClr val="000000"/>
                </a:solidFill>
                <a:latin typeface="微软雅黑" panose="020B0503020204020204" pitchFamily="34" charset="-122"/>
                <a:sym typeface="宋体" panose="02010600030101010101" pitchFamily="2" charset="-122"/>
              </a:rPr>
              <a:t>”</a:t>
            </a:r>
            <a:r>
              <a:rPr lang="en-US" altLang="en-US" sz="2200" dirty="0">
                <a:solidFill>
                  <a:srgbClr val="000000"/>
                </a:solidFill>
                <a:latin typeface="微软雅黑" panose="020B0503020204020204" pitchFamily="34" charset="-122"/>
                <a:sym typeface="宋体" panose="02010600030101010101" pitchFamily="2" charset="-122"/>
              </a:rPr>
              <a:t>中间的过程。</a:t>
            </a:r>
            <a:endParaRPr lang="en-US" altLang="en-US" sz="2200" dirty="0">
              <a:solidFill>
                <a:srgbClr val="000000"/>
              </a:solidFill>
              <a:latin typeface="微软雅黑" panose="020B0503020204020204" pitchFamily="34" charset="-122"/>
              <a:sym typeface="宋体" panose="02010600030101010101" pitchFamily="2" charset="-122"/>
            </a:endParaRPr>
          </a:p>
        </p:txBody>
      </p:sp>
      <p:pic>
        <p:nvPicPr>
          <p:cNvPr id="119813" name="Picture 9"/>
          <p:cNvPicPr>
            <a:picLocks noChangeAspect="1"/>
          </p:cNvPicPr>
          <p:nvPr/>
        </p:nvPicPr>
        <p:blipFill>
          <a:blip r:embed="rId6"/>
          <a:stretch>
            <a:fillRect/>
          </a:stretch>
        </p:blipFill>
        <p:spPr>
          <a:xfrm>
            <a:off x="3805238" y="3419475"/>
            <a:ext cx="3429000" cy="2524125"/>
          </a:xfrm>
          <a:prstGeom prst="rect">
            <a:avLst/>
          </a:prstGeom>
          <a:noFill/>
          <a:ln w="9525">
            <a:noFill/>
          </a:ln>
        </p:spPr>
      </p:pic>
      <p:sp>
        <p:nvSpPr>
          <p:cNvPr id="119814" name="Text Box 11"/>
          <p:cNvSpPr txBox="1"/>
          <p:nvPr>
            <p:custDataLst>
              <p:tags r:id="rId7"/>
            </p:custDataLst>
          </p:nvPr>
        </p:nvSpPr>
        <p:spPr>
          <a:xfrm>
            <a:off x="3957638" y="5943600"/>
            <a:ext cx="3505200"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Bef>
                <a:spcPct val="50000"/>
              </a:spcBef>
              <a:spcAft>
                <a:spcPct val="0"/>
              </a:spcAft>
              <a:buFontTx/>
              <a:buNone/>
            </a:pPr>
            <a:r>
              <a:rPr lang="en-US" altLang="zh-CN" sz="1800" b="1" dirty="0">
                <a:solidFill>
                  <a:srgbClr val="000000"/>
                </a:solidFill>
                <a:latin typeface="微软雅黑" panose="020B0503020204020204" pitchFamily="34" charset="-122"/>
              </a:rPr>
              <a:t>“</a:t>
            </a:r>
            <a:r>
              <a:rPr lang="en-US" altLang="en-US" sz="1800" b="1" dirty="0">
                <a:solidFill>
                  <a:srgbClr val="000000"/>
                </a:solidFill>
                <a:latin typeface="微软雅黑" panose="020B0503020204020204" pitchFamily="34" charset="-122"/>
              </a:rPr>
              <a:t>成年人” 隶属度函数图 </a:t>
            </a:r>
            <a:endParaRPr lang="en-US" altLang="en-US" sz="1800" b="1" dirty="0">
              <a:solidFill>
                <a:srgbClr val="000000"/>
              </a:solidFill>
              <a:latin typeface="微软雅黑" panose="020B0503020204020204" pitchFamily="34" charset="-122"/>
            </a:endParaRPr>
          </a:p>
        </p:txBody>
      </p:sp>
      <p:sp>
        <p:nvSpPr>
          <p:cNvPr id="119815" name="Text Box 15"/>
          <p:cNvSpPr txBox="1"/>
          <p:nvPr>
            <p:custDataLst>
              <p:tags r:id="rId8"/>
            </p:custDataLst>
          </p:nvPr>
        </p:nvSpPr>
        <p:spPr>
          <a:xfrm>
            <a:off x="4000500" y="5946775"/>
            <a:ext cx="215900" cy="33655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zh-CN" sz="1600" dirty="0">
                <a:solidFill>
                  <a:srgbClr val="000000"/>
                </a:solidFill>
                <a:latin typeface="微软雅黑" panose="020B0503020204020204" pitchFamily="34" charset="-122"/>
              </a:rPr>
              <a:t>0</a:t>
            </a:r>
            <a:endParaRPr lang="en-US" altLang="zh-CN" sz="1600" dirty="0">
              <a:solidFill>
                <a:srgbClr val="000000"/>
              </a:solidFill>
              <a:latin typeface="微软雅黑" panose="020B0503020204020204" pitchFamily="34" charset="-122"/>
            </a:endParaRPr>
          </a:p>
        </p:txBody>
      </p:sp>
      <p:sp>
        <p:nvSpPr>
          <p:cNvPr id="119816" name="文本框 7"/>
          <p:cNvSpPr txBox="1"/>
          <p:nvPr>
            <p:custDataLst>
              <p:tags r:id="rId9"/>
            </p:custDataLst>
          </p:nvPr>
        </p:nvSpPr>
        <p:spPr>
          <a:xfrm>
            <a:off x="438150" y="4329113"/>
            <a:ext cx="3005138" cy="70643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000" dirty="0">
                <a:solidFill>
                  <a:srgbClr val="000000"/>
                </a:solidFill>
                <a:latin typeface="微软雅黑" panose="020B0503020204020204" pitchFamily="34" charset="-122"/>
              </a:rPr>
              <a:t>一个人成为</a:t>
            </a:r>
            <a:r>
              <a:rPr lang="en-US" altLang="zh-CN" sz="2000" dirty="0">
                <a:solidFill>
                  <a:srgbClr val="000000"/>
                </a:solidFill>
                <a:latin typeface="微软雅黑" panose="020B0503020204020204" pitchFamily="34" charset="-122"/>
              </a:rPr>
              <a:t>“</a:t>
            </a:r>
            <a:r>
              <a:rPr lang="en-US" altLang="en-US" sz="2000" dirty="0">
                <a:solidFill>
                  <a:srgbClr val="000000"/>
                </a:solidFill>
                <a:latin typeface="微软雅黑" panose="020B0503020204020204" pitchFamily="34" charset="-122"/>
              </a:rPr>
              <a:t>成年人</a:t>
            </a:r>
            <a:r>
              <a:rPr lang="en-US" altLang="zh-CN" sz="2000" dirty="0">
                <a:solidFill>
                  <a:srgbClr val="000000"/>
                </a:solidFill>
                <a:latin typeface="微软雅黑" panose="020B0503020204020204" pitchFamily="34" charset="-122"/>
              </a:rPr>
              <a:t>”</a:t>
            </a:r>
            <a:r>
              <a:rPr lang="en-US" altLang="en-US" sz="2000" dirty="0">
                <a:solidFill>
                  <a:srgbClr val="000000"/>
                </a:solidFill>
                <a:latin typeface="微软雅黑" panose="020B0503020204020204" pitchFamily="34" charset="-122"/>
              </a:rPr>
              <a:t>的过程可用一连续曲线表示：</a:t>
            </a:r>
            <a:endParaRPr lang="en-US" altLang="en-US" sz="2000" dirty="0">
              <a:solidFill>
                <a:srgbClr val="000000"/>
              </a:solidFill>
              <a:latin typeface="微软雅黑" panose="020B0503020204020204" pitchFamily="34" charset="-122"/>
            </a:endParaRPr>
          </a:p>
        </p:txBody>
      </p:sp>
    </p:spTree>
    <p:custDataLst>
      <p:tags r:id="rId10"/>
    </p:custData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083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083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083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0837" name="Text Box 24"/>
          <p:cNvSpPr>
            <a:spLocks noGrp="1" noChangeArrowheads="1"/>
          </p:cNvSpPr>
          <p:nvPr>
            <p:ph idx="9"/>
            <p:custDataLst>
              <p:tags r:id="rId5"/>
            </p:custDataLst>
          </p:nvPr>
        </p:nvSpPr>
        <p:spPr>
          <a:xfrm>
            <a:off x="381000" y="3052763"/>
            <a:ext cx="8512175" cy="2505075"/>
          </a:xfrm>
          <a:solidFill>
            <a:srgbClr val="FFFFFF"/>
          </a:solidFill>
          <a:ln>
            <a:solidFill>
              <a:srgbClr val="808080"/>
            </a:solidFill>
            <a:miter lim="800000"/>
          </a:ln>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当论域中元素数目有限时，模糊集合   的数学描述为</a:t>
            </a:r>
            <a:endPar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endPar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：元素    属于模糊集   的隶属度，  是元素</a:t>
            </a:r>
            <a:endPar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Arial" panose="020B0604020202020204" pitchFamily="34" charset="0"/>
              <a:buNone/>
              <a:defRPr/>
            </a:pPr>
            <a:r>
              <a:rPr kumimoji="0" lang="zh-CN" altLang="en-US" sz="24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的论域。</a:t>
            </a:r>
            <a:endParaRPr kumimoji="0" lang="zh-CN" altLang="en-US" sz="24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120838" name="Object 6"/>
          <p:cNvGraphicFramePr/>
          <p:nvPr/>
        </p:nvGraphicFramePr>
        <p:xfrm>
          <a:off x="1690688" y="3573463"/>
          <a:ext cx="4516437" cy="566737"/>
        </p:xfrm>
        <a:graphic>
          <a:graphicData uri="http://schemas.openxmlformats.org/presentationml/2006/ole">
            <mc:AlternateContent xmlns:mc="http://schemas.openxmlformats.org/markup-compatibility/2006">
              <mc:Choice xmlns:v="urn:schemas-microsoft-com:vml" Requires="v">
                <p:oleObj spid="_x0000_s3205" name="" r:id="rId6" imgW="1663065" imgH="292100" progId="Equation.DSMT4">
                  <p:embed/>
                </p:oleObj>
              </mc:Choice>
              <mc:Fallback>
                <p:oleObj name="" r:id="rId6" imgW="1663065" imgH="292100" progId="Equation.DSMT4">
                  <p:embed/>
                  <p:pic>
                    <p:nvPicPr>
                      <p:cNvPr id="0" name="图片 3204"/>
                      <p:cNvPicPr/>
                      <p:nvPr/>
                    </p:nvPicPr>
                    <p:blipFill>
                      <a:blip r:embed="rId7"/>
                      <a:stretch>
                        <a:fillRect/>
                      </a:stretch>
                    </p:blipFill>
                    <p:spPr>
                      <a:xfrm>
                        <a:off x="1690688" y="3573463"/>
                        <a:ext cx="4516437" cy="566737"/>
                      </a:xfrm>
                      <a:prstGeom prst="rect">
                        <a:avLst/>
                      </a:prstGeom>
                      <a:noFill/>
                      <a:ln w="38100">
                        <a:noFill/>
                        <a:miter/>
                      </a:ln>
                    </p:spPr>
                  </p:pic>
                </p:oleObj>
              </mc:Fallback>
            </mc:AlternateContent>
          </a:graphicData>
        </a:graphic>
      </p:graphicFrame>
      <p:graphicFrame>
        <p:nvGraphicFramePr>
          <p:cNvPr id="120839" name="Object 8"/>
          <p:cNvGraphicFramePr/>
          <p:nvPr/>
        </p:nvGraphicFramePr>
        <p:xfrm>
          <a:off x="971550" y="4292600"/>
          <a:ext cx="928688" cy="482600"/>
        </p:xfrm>
        <a:graphic>
          <a:graphicData uri="http://schemas.openxmlformats.org/presentationml/2006/ole">
            <mc:AlternateContent xmlns:mc="http://schemas.openxmlformats.org/markup-compatibility/2006">
              <mc:Choice xmlns:v="urn:schemas-microsoft-com:vml" Requires="v">
                <p:oleObj spid="_x0000_s3206" name="" r:id="rId8" imgW="457200" imgH="241300" progId="Equation.DSMT4">
                  <p:embed/>
                </p:oleObj>
              </mc:Choice>
              <mc:Fallback>
                <p:oleObj name="" r:id="rId8" imgW="457200" imgH="241300" progId="Equation.DSMT4">
                  <p:embed/>
                  <p:pic>
                    <p:nvPicPr>
                      <p:cNvPr id="0" name="图片 3205"/>
                      <p:cNvPicPr/>
                      <p:nvPr/>
                    </p:nvPicPr>
                    <p:blipFill>
                      <a:blip r:embed="rId9"/>
                      <a:stretch>
                        <a:fillRect/>
                      </a:stretch>
                    </p:blipFill>
                    <p:spPr>
                      <a:xfrm>
                        <a:off x="971550" y="4292600"/>
                        <a:ext cx="928688" cy="482600"/>
                      </a:xfrm>
                      <a:prstGeom prst="rect">
                        <a:avLst/>
                      </a:prstGeom>
                      <a:noFill/>
                      <a:ln w="38100">
                        <a:noFill/>
                        <a:miter/>
                      </a:ln>
                    </p:spPr>
                  </p:pic>
                </p:oleObj>
              </mc:Fallback>
            </mc:AlternateContent>
          </a:graphicData>
        </a:graphic>
      </p:graphicFrame>
      <p:graphicFrame>
        <p:nvGraphicFramePr>
          <p:cNvPr id="120840" name="Object 10"/>
          <p:cNvGraphicFramePr/>
          <p:nvPr/>
        </p:nvGraphicFramePr>
        <p:xfrm>
          <a:off x="2987675" y="4352925"/>
          <a:ext cx="342900" cy="365125"/>
        </p:xfrm>
        <a:graphic>
          <a:graphicData uri="http://schemas.openxmlformats.org/presentationml/2006/ole">
            <mc:AlternateContent xmlns:mc="http://schemas.openxmlformats.org/markup-compatibility/2006">
              <mc:Choice xmlns:v="urn:schemas-microsoft-com:vml" Requires="v">
                <p:oleObj spid="_x0000_s3211" name="" r:id="rId10" imgW="114300" imgH="127000" progId="Equation.3">
                  <p:embed/>
                </p:oleObj>
              </mc:Choice>
              <mc:Fallback>
                <p:oleObj name="" r:id="rId10" imgW="114300" imgH="127000" progId="Equation.3">
                  <p:embed/>
                  <p:pic>
                    <p:nvPicPr>
                      <p:cNvPr id="0" name="图片 3210"/>
                      <p:cNvPicPr/>
                      <p:nvPr/>
                    </p:nvPicPr>
                    <p:blipFill>
                      <a:blip r:embed="rId11"/>
                      <a:stretch>
                        <a:fillRect/>
                      </a:stretch>
                    </p:blipFill>
                    <p:spPr>
                      <a:xfrm>
                        <a:off x="2987675" y="4352925"/>
                        <a:ext cx="342900" cy="365125"/>
                      </a:xfrm>
                      <a:prstGeom prst="rect">
                        <a:avLst/>
                      </a:prstGeom>
                      <a:noFill/>
                      <a:ln w="38100">
                        <a:noFill/>
                        <a:miter/>
                      </a:ln>
                    </p:spPr>
                  </p:pic>
                </p:oleObj>
              </mc:Fallback>
            </mc:AlternateContent>
          </a:graphicData>
        </a:graphic>
      </p:graphicFrame>
      <p:graphicFrame>
        <p:nvGraphicFramePr>
          <p:cNvPr id="120841" name="Object 12"/>
          <p:cNvGraphicFramePr/>
          <p:nvPr/>
        </p:nvGraphicFramePr>
        <p:xfrm>
          <a:off x="4894263" y="4259263"/>
          <a:ext cx="463550" cy="457200"/>
        </p:xfrm>
        <a:graphic>
          <a:graphicData uri="http://schemas.openxmlformats.org/presentationml/2006/ole">
            <mc:AlternateContent xmlns:mc="http://schemas.openxmlformats.org/markup-compatibility/2006">
              <mc:Choice xmlns:v="urn:schemas-microsoft-com:vml" Requires="v">
                <p:oleObj spid="_x0000_s3210" name="" r:id="rId12" imgW="139700" imgH="139700" progId="Equation.3">
                  <p:embed/>
                </p:oleObj>
              </mc:Choice>
              <mc:Fallback>
                <p:oleObj name="" r:id="rId12" imgW="139700" imgH="139700" progId="Equation.3">
                  <p:embed/>
                  <p:pic>
                    <p:nvPicPr>
                      <p:cNvPr id="0" name="图片 3209"/>
                      <p:cNvPicPr/>
                      <p:nvPr/>
                    </p:nvPicPr>
                    <p:blipFill>
                      <a:blip r:embed="rId13"/>
                      <a:stretch>
                        <a:fillRect/>
                      </a:stretch>
                    </p:blipFill>
                    <p:spPr>
                      <a:xfrm>
                        <a:off x="4894263" y="4259263"/>
                        <a:ext cx="463550" cy="457200"/>
                      </a:xfrm>
                      <a:prstGeom prst="rect">
                        <a:avLst/>
                      </a:prstGeom>
                      <a:noFill/>
                      <a:ln w="38100">
                        <a:noFill/>
                        <a:miter/>
                      </a:ln>
                    </p:spPr>
                  </p:pic>
                </p:oleObj>
              </mc:Fallback>
            </mc:AlternateContent>
          </a:graphicData>
        </a:graphic>
      </p:graphicFrame>
      <p:graphicFrame>
        <p:nvGraphicFramePr>
          <p:cNvPr id="120842" name="Object 14"/>
          <p:cNvGraphicFramePr/>
          <p:nvPr/>
        </p:nvGraphicFramePr>
        <p:xfrm>
          <a:off x="6804025" y="4329113"/>
          <a:ext cx="387350" cy="357187"/>
        </p:xfrm>
        <a:graphic>
          <a:graphicData uri="http://schemas.openxmlformats.org/presentationml/2006/ole">
            <mc:AlternateContent xmlns:mc="http://schemas.openxmlformats.org/markup-compatibility/2006">
              <mc:Choice xmlns:v="urn:schemas-microsoft-com:vml" Requires="v">
                <p:oleObj spid="_x0000_s3209" name="" r:id="rId14" imgW="152400" imgH="139700" progId="Equation.3">
                  <p:embed/>
                </p:oleObj>
              </mc:Choice>
              <mc:Fallback>
                <p:oleObj name="" r:id="rId14" imgW="152400" imgH="139700" progId="Equation.3">
                  <p:embed/>
                  <p:pic>
                    <p:nvPicPr>
                      <p:cNvPr id="0" name="图片 3208"/>
                      <p:cNvPicPr/>
                      <p:nvPr/>
                    </p:nvPicPr>
                    <p:blipFill>
                      <a:blip r:embed="rId15"/>
                      <a:stretch>
                        <a:fillRect/>
                      </a:stretch>
                    </p:blipFill>
                    <p:spPr>
                      <a:xfrm>
                        <a:off x="6804025" y="4329113"/>
                        <a:ext cx="387350" cy="357187"/>
                      </a:xfrm>
                      <a:prstGeom prst="rect">
                        <a:avLst/>
                      </a:prstGeom>
                      <a:noFill/>
                      <a:ln w="38100">
                        <a:noFill/>
                        <a:miter/>
                      </a:ln>
                    </p:spPr>
                  </p:pic>
                </p:oleObj>
              </mc:Fallback>
            </mc:AlternateContent>
          </a:graphicData>
        </a:graphic>
      </p:graphicFrame>
      <p:graphicFrame>
        <p:nvGraphicFramePr>
          <p:cNvPr id="120843" name="Object 16"/>
          <p:cNvGraphicFramePr/>
          <p:nvPr/>
        </p:nvGraphicFramePr>
        <p:xfrm>
          <a:off x="8027988" y="4329113"/>
          <a:ext cx="407987" cy="433387"/>
        </p:xfrm>
        <a:graphic>
          <a:graphicData uri="http://schemas.openxmlformats.org/presentationml/2006/ole">
            <mc:AlternateContent xmlns:mc="http://schemas.openxmlformats.org/markup-compatibility/2006">
              <mc:Choice xmlns:v="urn:schemas-microsoft-com:vml" Requires="v">
                <p:oleObj spid="_x0000_s3208" name="" r:id="rId16" imgW="114300" imgH="127000" progId="Equation.3">
                  <p:embed/>
                </p:oleObj>
              </mc:Choice>
              <mc:Fallback>
                <p:oleObj name="" r:id="rId16" imgW="114300" imgH="127000" progId="Equation.3">
                  <p:embed/>
                  <p:pic>
                    <p:nvPicPr>
                      <p:cNvPr id="0" name="图片 3207"/>
                      <p:cNvPicPr/>
                      <p:nvPr/>
                    </p:nvPicPr>
                    <p:blipFill>
                      <a:blip r:embed="rId17"/>
                      <a:stretch>
                        <a:fillRect/>
                      </a:stretch>
                    </p:blipFill>
                    <p:spPr>
                      <a:xfrm>
                        <a:off x="8027988" y="4329113"/>
                        <a:ext cx="407987" cy="433387"/>
                      </a:xfrm>
                      <a:prstGeom prst="rect">
                        <a:avLst/>
                      </a:prstGeom>
                      <a:noFill/>
                      <a:ln w="38100">
                        <a:noFill/>
                        <a:miter/>
                      </a:ln>
                    </p:spPr>
                  </p:pic>
                </p:oleObj>
              </mc:Fallback>
            </mc:AlternateContent>
          </a:graphicData>
        </a:graphic>
      </p:graphicFrame>
      <p:sp>
        <p:nvSpPr>
          <p:cNvPr id="120844" name="Rectangle 5"/>
          <p:cNvSpPr/>
          <p:nvPr>
            <p:custDataLst>
              <p:tags r:id="rId1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45" name="Rectangle 7"/>
          <p:cNvSpPr/>
          <p:nvPr>
            <p:custDataLst>
              <p:tags r:id="rId1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46" name="Rectangle 9"/>
          <p:cNvSpPr/>
          <p:nvPr>
            <p:custDataLst>
              <p:tags r:id="rId2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47" name="Rectangle 11"/>
          <p:cNvSpPr/>
          <p:nvPr>
            <p:custDataLst>
              <p:tags r:id="rId2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48" name="Rectangle 13"/>
          <p:cNvSpPr/>
          <p:nvPr>
            <p:custDataLst>
              <p:tags r:id="rId2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49" name="Rectangle 15"/>
          <p:cNvSpPr/>
          <p:nvPr>
            <p:custDataLst>
              <p:tags r:id="rId23"/>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50" name="Rectangle 17"/>
          <p:cNvSpPr/>
          <p:nvPr>
            <p:custDataLst>
              <p:tags r:id="rId24"/>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graphicFrame>
        <p:nvGraphicFramePr>
          <p:cNvPr id="120851" name="Object 4"/>
          <p:cNvGraphicFramePr/>
          <p:nvPr/>
        </p:nvGraphicFramePr>
        <p:xfrm>
          <a:off x="6084888" y="3141663"/>
          <a:ext cx="296862" cy="355600"/>
        </p:xfrm>
        <a:graphic>
          <a:graphicData uri="http://schemas.openxmlformats.org/presentationml/2006/ole">
            <mc:AlternateContent xmlns:mc="http://schemas.openxmlformats.org/markup-compatibility/2006">
              <mc:Choice xmlns:v="urn:schemas-microsoft-com:vml" Requires="v">
                <p:oleObj spid="_x0000_s3207" name="" r:id="rId25" imgW="139700" imgH="139700" progId="Equation.3">
                  <p:embed/>
                </p:oleObj>
              </mc:Choice>
              <mc:Fallback>
                <p:oleObj name="" r:id="rId25" imgW="139700" imgH="139700" progId="Equation.3">
                  <p:embed/>
                  <p:pic>
                    <p:nvPicPr>
                      <p:cNvPr id="0" name="图片 3206"/>
                      <p:cNvPicPr/>
                      <p:nvPr/>
                    </p:nvPicPr>
                    <p:blipFill>
                      <a:blip r:embed="rId26"/>
                      <a:stretch>
                        <a:fillRect/>
                      </a:stretch>
                    </p:blipFill>
                    <p:spPr>
                      <a:xfrm>
                        <a:off x="6084888" y="3141663"/>
                        <a:ext cx="296862" cy="355600"/>
                      </a:xfrm>
                      <a:prstGeom prst="rect">
                        <a:avLst/>
                      </a:prstGeom>
                      <a:noFill/>
                      <a:ln w="38100">
                        <a:noFill/>
                        <a:miter/>
                      </a:ln>
                    </p:spPr>
                  </p:pic>
                </p:oleObj>
              </mc:Fallback>
            </mc:AlternateContent>
          </a:graphicData>
        </a:graphic>
      </p:graphicFrame>
      <p:sp>
        <p:nvSpPr>
          <p:cNvPr id="120852" name="Rectangle 19"/>
          <p:cNvSpPr/>
          <p:nvPr>
            <p:custDataLst>
              <p:tags r:id="rId2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0853" name="Rectangle 20"/>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20854" name="Rectangle 21"/>
          <p:cNvSpPr/>
          <p:nvPr>
            <p:custDataLst>
              <p:tags r:id="rId28"/>
            </p:custDataLst>
          </p:nvPr>
        </p:nvSpPr>
        <p:spPr>
          <a:xfrm>
            <a:off x="250825" y="860425"/>
            <a:ext cx="3957638" cy="56515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2</a:t>
            </a:r>
            <a:r>
              <a:rPr lang="en-US" altLang="en-US" sz="2800" b="1" dirty="0">
                <a:solidFill>
                  <a:srgbClr val="000000"/>
                </a:solidFill>
                <a:latin typeface="微软雅黑" panose="020B0503020204020204" pitchFamily="34" charset="-122"/>
              </a:rPr>
              <a:t>．模糊集合的表示方法</a:t>
            </a:r>
            <a:endParaRPr lang="en-US" altLang="en-US" sz="2800" b="1" dirty="0">
              <a:solidFill>
                <a:srgbClr val="000000"/>
              </a:solidFill>
              <a:latin typeface="微软雅黑" panose="020B0503020204020204" pitchFamily="34" charset="-122"/>
            </a:endParaRPr>
          </a:p>
        </p:txBody>
      </p:sp>
      <p:sp>
        <p:nvSpPr>
          <p:cNvPr id="79892" name="文本框 1"/>
          <p:cNvSpPr txBox="1"/>
          <p:nvPr>
            <p:custDataLst>
              <p:tags r:id="rId29"/>
            </p:custDataLst>
          </p:nvPr>
        </p:nvSpPr>
        <p:spPr>
          <a:xfrm>
            <a:off x="381000" y="1425575"/>
            <a:ext cx="8520113" cy="1198563"/>
          </a:xfrm>
          <a:prstGeom prst="rect">
            <a:avLst/>
          </a:prstGeom>
          <a:solidFill>
            <a:schemeClr val="lt1">
              <a:lumMod val="85000"/>
            </a:schemeClr>
          </a:solidFill>
          <a:ln w="9525">
            <a:noFill/>
          </a:ln>
        </p:spPr>
        <p:txBody>
          <a:bodyPr>
            <a:spAutoFit/>
          </a:bodyPr>
          <a:lstStyle/>
          <a:p>
            <a:pPr marR="0" defTabSz="914400" eaLnBrk="1" hangingPunct="1">
              <a:lnSpc>
                <a:spcPct val="150000"/>
              </a:lnSpc>
              <a:spcBef>
                <a:spcPct val="20000"/>
              </a:spcBef>
              <a:buClr>
                <a:schemeClr val="tx1"/>
              </a:buClr>
              <a:buSzPct val="100000"/>
              <a:buFont typeface="Arial" panose="020B0604020202020204" pitchFamily="34" charset="0"/>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sym typeface="宋体" panose="02010600030101010101" pitchFamily="2" charset="-122"/>
              </a:rPr>
              <a:t>与经典集合表示不同的是，在模糊集合中不仅要列出属于这个集合的元素，而且要注明这个元素隶属于这个集合的隶属度。</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79893" name="文本框 2"/>
          <p:cNvSpPr txBox="1"/>
          <p:nvPr>
            <p:custDataLst>
              <p:tags r:id="rId30"/>
            </p:custDataLst>
          </p:nvPr>
        </p:nvSpPr>
        <p:spPr>
          <a:xfrm>
            <a:off x="395605" y="5651500"/>
            <a:ext cx="8497570" cy="645160"/>
          </a:xfrm>
          <a:prstGeom prst="rect">
            <a:avLst/>
          </a:prstGeom>
          <a:solidFill>
            <a:schemeClr val="lt1">
              <a:lumMod val="85000"/>
            </a:schemeClr>
          </a:solidFill>
          <a:ln w="9525">
            <a:noFill/>
          </a:ln>
        </p:spPr>
        <p:txBody>
          <a:bodyPr wrap="square">
            <a:spAutoFit/>
          </a:bodyPr>
          <a:lstStyle/>
          <a:p>
            <a:pPr marR="0" defTabSz="914400" eaLnBrk="1" hangingPunct="1">
              <a:lnSpc>
                <a:spcPct val="150000"/>
              </a:lnSpc>
              <a:spcBef>
                <a:spcPct val="20000"/>
              </a:spcBef>
              <a:buClr>
                <a:schemeClr val="tx1"/>
              </a:buClr>
              <a:buSzPct val="100000"/>
              <a:buFont typeface="Arial" panose="020B0604020202020204" pitchFamily="34" charset="0"/>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sym typeface="宋体" panose="02010600030101010101" pitchFamily="2" charset="-122"/>
              </a:rPr>
              <a:t>模糊集合的三种表示方法：扎德法、序偶表示法和向量表示法。</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ustDataLst>
      <p:tags r:id="rId3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041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041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042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042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4.1 不确定性推理中的基本问题</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75779" name="Rectangle 3"/>
          <p:cNvSpPr>
            <a:spLocks noGrp="1" noChangeArrowheads="1"/>
          </p:cNvSpPr>
          <p:nvPr>
            <p:ph idx="9"/>
            <p:custDataLst>
              <p:tags r:id="rId5"/>
            </p:custDataLst>
          </p:nvPr>
        </p:nvSpPr>
        <p:spPr>
          <a:xfrm>
            <a:off x="323850" y="1028700"/>
            <a:ext cx="8424863" cy="387985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推理：从已知事实（证据）出发，通过运用相关知识逐步推出结论或者证明某个假设成立或不成立的思维过程。</a:t>
            </a:r>
            <a:endParaRPr kumimoji="0" lang="zh-CN" altLang="en-US"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不确定性推理：从不确定性的初始证据出发，通过运用不确定性的知识，最终推出具有一定程度的不确定性但却是合理或者近乎合理的结论的思维过程。</a:t>
            </a:r>
            <a:endParaRPr kumimoji="0" lang="zh-CN" altLang="en-US"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endParaRPr kumimoji="0" lang="zh-CN" altLang="en-US"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charRg st="0" end="50"/>
                                            </p:txEl>
                                          </p:spTgt>
                                        </p:tgtEl>
                                        <p:attrNameLst>
                                          <p:attrName>style.visibility</p:attrName>
                                        </p:attrNameLst>
                                      </p:cBhvr>
                                      <p:to>
                                        <p:strVal val="visible"/>
                                      </p:to>
                                    </p:set>
                                    <p:animEffect transition="in" filter="blinds(horizontal)">
                                      <p:cBhvr>
                                        <p:cTn id="7" dur="500"/>
                                        <p:tgtEl>
                                          <p:spTgt spid="75779">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xEl>
                                              <p:charRg st="50" end="118"/>
                                            </p:txEl>
                                          </p:spTgt>
                                        </p:tgtEl>
                                        <p:attrNameLst>
                                          <p:attrName>style.visibility</p:attrName>
                                        </p:attrNameLst>
                                      </p:cBhvr>
                                      <p:to>
                                        <p:strVal val="visible"/>
                                      </p:to>
                                    </p:set>
                                    <p:animEffect transition="in" filter="blinds(horizontal)">
                                      <p:cBhvr>
                                        <p:cTn id="12" dur="500"/>
                                        <p:tgtEl>
                                          <p:spTgt spid="75779">
                                            <p:txEl>
                                              <p:charRg st="50"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185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185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186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1861" name="Rectangle 2"/>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2" name="Rectangle 3"/>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3" name="Rectangle 4"/>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4" name="Rectangle 5"/>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5" name="Rectangle 6"/>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6" name="Rectangle 7"/>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7" name="Rectangle 8"/>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8" name="Rectangle 18"/>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1869" name="Rectangle 19"/>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21870" name="Rectangle 20"/>
          <p:cNvSpPr/>
          <p:nvPr>
            <p:custDataLst>
              <p:tags r:id="rId13"/>
            </p:custDataLst>
          </p:nvPr>
        </p:nvSpPr>
        <p:spPr>
          <a:xfrm>
            <a:off x="350838" y="962025"/>
            <a:ext cx="3957637" cy="116840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2</a:t>
            </a:r>
            <a:r>
              <a:rPr lang="en-US" altLang="en-US" sz="2800" b="1" dirty="0">
                <a:solidFill>
                  <a:srgbClr val="000000"/>
                </a:solidFill>
                <a:latin typeface="微软雅黑" panose="020B0503020204020204" pitchFamily="34" charset="-122"/>
              </a:rPr>
              <a:t>．模糊集合的表示方法</a:t>
            </a:r>
            <a:endParaRPr lang="en-US" altLang="en-US" sz="2800" b="1" dirty="0">
              <a:solidFill>
                <a:srgbClr val="000000"/>
              </a:solidFill>
              <a:latin typeface="微软雅黑" panose="020B0503020204020204" pitchFamily="34" charset="-122"/>
            </a:endParaRPr>
          </a:p>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en-US" sz="2800" b="1" dirty="0">
                <a:solidFill>
                  <a:srgbClr val="000000"/>
                </a:solidFill>
                <a:latin typeface="微软雅黑" panose="020B0503020204020204" pitchFamily="34" charset="-122"/>
              </a:rPr>
              <a:t>（</a:t>
            </a: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a:t>
            </a:r>
            <a:r>
              <a:rPr lang="en-US" altLang="zh-CN" sz="2800" b="1" dirty="0">
                <a:solidFill>
                  <a:srgbClr val="000000"/>
                </a:solidFill>
                <a:latin typeface="微软雅黑" panose="020B0503020204020204" pitchFamily="34" charset="-122"/>
              </a:rPr>
              <a:t>Zadeh</a:t>
            </a:r>
            <a:r>
              <a:rPr lang="en-US" altLang="en-US" sz="2800" b="1" dirty="0">
                <a:solidFill>
                  <a:srgbClr val="000000"/>
                </a:solidFill>
                <a:latin typeface="微软雅黑" panose="020B0503020204020204" pitchFamily="34" charset="-122"/>
              </a:rPr>
              <a:t>表示法</a:t>
            </a:r>
            <a:endParaRPr lang="en-US" altLang="en-US" sz="2800" b="1" dirty="0">
              <a:solidFill>
                <a:srgbClr val="000000"/>
              </a:solidFill>
              <a:latin typeface="微软雅黑" panose="020B0503020204020204" pitchFamily="34" charset="-122"/>
            </a:endParaRPr>
          </a:p>
        </p:txBody>
      </p:sp>
      <p:grpSp>
        <p:nvGrpSpPr>
          <p:cNvPr id="2" name="Group 30"/>
          <p:cNvGrpSpPr/>
          <p:nvPr/>
        </p:nvGrpSpPr>
        <p:grpSpPr>
          <a:xfrm>
            <a:off x="381000" y="2286000"/>
            <a:ext cx="8382000" cy="2209800"/>
            <a:chOff x="240" y="1392"/>
            <a:chExt cx="5280" cy="1392"/>
          </a:xfrm>
        </p:grpSpPr>
        <p:sp>
          <p:nvSpPr>
            <p:cNvPr id="121875" name="Text Box 10"/>
            <p:cNvSpPr txBox="1">
              <a:spLocks noChangeArrowheads="1"/>
            </p:cNvSpPr>
            <p:nvPr>
              <p:custDataLst>
                <p:tags r:id="rId14"/>
              </p:custDataLst>
            </p:nvPr>
          </p:nvSpPr>
          <p:spPr bwMode="auto">
            <a:xfrm>
              <a:off x="240" y="1392"/>
              <a:ext cx="5280" cy="1392"/>
            </a:xfrm>
            <a:prstGeom prst="rect">
              <a:avLst/>
            </a:prstGeom>
            <a:solidFill>
              <a:srgbClr val="FFFFFF"/>
            </a:solidFill>
            <a:ln w="9525">
              <a:solidFill>
                <a:srgbClr val="808080"/>
              </a:solidFill>
              <a:miter lim="800000"/>
            </a:ln>
          </p:spPr>
          <p:txBody>
            <a:bodyPr/>
            <a:lstStyle>
              <a:lvl1pPr marL="469900" indent="-4699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1pPr>
              <a:lvl2pPr marL="742950" indent="-285750">
                <a:lnSpc>
                  <a:spcPct val="130000"/>
                </a:lnSpc>
                <a:spcAft>
                  <a:spcPts val="1000"/>
                </a:spcAft>
                <a:buFont typeface="Arial" panose="020B0604020202020204" pitchFamily="34" charset="0"/>
                <a:buChar char="•"/>
                <a:tabLst>
                  <a:tab pos="1206500" algn="l"/>
                </a:tabLst>
                <a:defRPr sz="1200">
                  <a:solidFill>
                    <a:schemeClr val="tx1"/>
                  </a:solidFill>
                  <a:latin typeface="Arial" panose="020B0604020202020204" pitchFamily="34" charset="0"/>
                  <a:ea typeface="微软雅黑" panose="020B0503020204020204" pitchFamily="34" charset="-122"/>
                </a:defRPr>
              </a:lvl2pPr>
              <a:lvl3pPr marL="11430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3pPr>
              <a:lvl4pPr marL="16002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marL="514350" marR="0" lvl="0" indent="-51435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rPr>
                <a:t>论域是离散且元素数目有限</a:t>
              </a:r>
              <a:r>
                <a:rPr kumimoji="0" lang="zh-CN" altLang="zh-CN"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zh-CN"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69900" marR="0" lvl="0" indent="-469900" algn="l" defTabSz="914400" rtl="0" eaLnBrk="0" fontAlgn="base" latinLnBrk="0" hangingPunct="0">
                <a:lnSpc>
                  <a:spcPct val="100000"/>
                </a:lnSpc>
                <a:spcBef>
                  <a:spcPct val="0"/>
                </a:spcBef>
                <a:spcAft>
                  <a:spcPct val="0"/>
                </a:spcAft>
                <a:buClrTx/>
                <a:buSzTx/>
                <a:buFontTx/>
                <a:buNone/>
                <a:defRPr/>
              </a:pPr>
              <a:endParaRPr kumimoji="0" lang="zh-CN" altLang="zh-CN"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69900" marR="0" lvl="0" indent="-469900" algn="l" defTabSz="914400" rtl="0" eaLnBrk="0" fontAlgn="base" latinLnBrk="0" hangingPunct="0">
                <a:lnSpc>
                  <a:spcPct val="100000"/>
                </a:lnSpc>
                <a:spcBef>
                  <a:spcPct val="0"/>
                </a:spcBef>
                <a:spcAft>
                  <a:spcPct val="0"/>
                </a:spcAft>
                <a:buClrTx/>
                <a:buSzTx/>
                <a:buFontTx/>
                <a:buNone/>
                <a:defRPr/>
              </a:pPr>
              <a:endParaRPr kumimoji="0" lang="zh-CN" altLang="zh-CN"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69900" marR="0" lvl="0" indent="-46990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rPr>
                <a:t>或 </a:t>
              </a:r>
              <a:endPar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21876" name="Object 21"/>
            <p:cNvGraphicFramePr/>
            <p:nvPr/>
          </p:nvGraphicFramePr>
          <p:xfrm>
            <a:off x="812" y="2191"/>
            <a:ext cx="4608" cy="533"/>
          </p:xfrm>
          <a:graphic>
            <a:graphicData uri="http://schemas.openxmlformats.org/presentationml/2006/ole">
              <mc:AlternateContent xmlns:mc="http://schemas.openxmlformats.org/markup-compatibility/2006">
                <mc:Choice xmlns:v="urn:schemas-microsoft-com:vml" Requires="v">
                  <p:oleObj spid="_x0000_s3212" name="" r:id="rId15" imgW="3695700" imgH="431800" progId="Equation.DSMT4">
                    <p:embed/>
                  </p:oleObj>
                </mc:Choice>
                <mc:Fallback>
                  <p:oleObj name="" r:id="rId15" imgW="3695700" imgH="431800" progId="Equation.DSMT4">
                    <p:embed/>
                    <p:pic>
                      <p:nvPicPr>
                        <p:cNvPr id="0" name="图片 3211"/>
                        <p:cNvPicPr/>
                        <p:nvPr/>
                      </p:nvPicPr>
                      <p:blipFill>
                        <a:blip r:embed="rId16"/>
                        <a:stretch>
                          <a:fillRect/>
                        </a:stretch>
                      </p:blipFill>
                      <p:spPr>
                        <a:xfrm>
                          <a:off x="812" y="2191"/>
                          <a:ext cx="4608" cy="533"/>
                        </a:xfrm>
                        <a:prstGeom prst="rect">
                          <a:avLst/>
                        </a:prstGeom>
                        <a:noFill/>
                        <a:ln w="38100">
                          <a:noFill/>
                          <a:miter/>
                        </a:ln>
                      </p:spPr>
                    </p:pic>
                  </p:oleObj>
                </mc:Fallback>
              </mc:AlternateContent>
            </a:graphicData>
          </a:graphic>
        </p:graphicFrame>
        <p:graphicFrame>
          <p:nvGraphicFramePr>
            <p:cNvPr id="121877" name="Object 23"/>
            <p:cNvGraphicFramePr/>
            <p:nvPr/>
          </p:nvGraphicFramePr>
          <p:xfrm>
            <a:off x="864" y="1747"/>
            <a:ext cx="3360" cy="278"/>
          </p:xfrm>
          <a:graphic>
            <a:graphicData uri="http://schemas.openxmlformats.org/presentationml/2006/ole">
              <mc:AlternateContent xmlns:mc="http://schemas.openxmlformats.org/markup-compatibility/2006">
                <mc:Choice xmlns:v="urn:schemas-microsoft-com:vml" Requires="v">
                  <p:oleObj spid="_x0000_s3213" name="" r:id="rId17" imgW="2705100" imgH="228600" progId="Equation.DSMT4">
                    <p:embed/>
                  </p:oleObj>
                </mc:Choice>
                <mc:Fallback>
                  <p:oleObj name="" r:id="rId17" imgW="2705100" imgH="228600" progId="Equation.DSMT4">
                    <p:embed/>
                    <p:pic>
                      <p:nvPicPr>
                        <p:cNvPr id="0" name="图片 3212"/>
                        <p:cNvPicPr/>
                        <p:nvPr/>
                      </p:nvPicPr>
                      <p:blipFill>
                        <a:blip r:embed="rId18"/>
                        <a:stretch>
                          <a:fillRect/>
                        </a:stretch>
                      </p:blipFill>
                      <p:spPr>
                        <a:xfrm>
                          <a:off x="864" y="1747"/>
                          <a:ext cx="3360" cy="278"/>
                        </a:xfrm>
                        <a:prstGeom prst="rect">
                          <a:avLst/>
                        </a:prstGeom>
                        <a:noFill/>
                        <a:ln w="38100">
                          <a:noFill/>
                          <a:miter/>
                        </a:ln>
                      </p:spPr>
                    </p:pic>
                  </p:oleObj>
                </mc:Fallback>
              </mc:AlternateContent>
            </a:graphicData>
          </a:graphic>
        </p:graphicFrame>
      </p:grpSp>
      <p:grpSp>
        <p:nvGrpSpPr>
          <p:cNvPr id="3" name="Group 31"/>
          <p:cNvGrpSpPr/>
          <p:nvPr/>
        </p:nvGrpSpPr>
        <p:grpSpPr>
          <a:xfrm>
            <a:off x="381000" y="4724400"/>
            <a:ext cx="8382000" cy="1524000"/>
            <a:chOff x="240" y="2832"/>
            <a:chExt cx="5280" cy="960"/>
          </a:xfrm>
        </p:grpSpPr>
        <p:sp>
          <p:nvSpPr>
            <p:cNvPr id="121873" name="Text Box 25"/>
            <p:cNvSpPr txBox="1">
              <a:spLocks noChangeArrowheads="1"/>
            </p:cNvSpPr>
            <p:nvPr>
              <p:custDataLst>
                <p:tags r:id="rId19"/>
              </p:custDataLst>
            </p:nvPr>
          </p:nvSpPr>
          <p:spPr bwMode="auto">
            <a:xfrm>
              <a:off x="240" y="2832"/>
              <a:ext cx="5280" cy="960"/>
            </a:xfrm>
            <a:prstGeom prst="rect">
              <a:avLst/>
            </a:prstGeom>
            <a:solidFill>
              <a:srgbClr val="FFFFFF"/>
            </a:solidFill>
            <a:ln w="9525">
              <a:solidFill>
                <a:srgbClr val="808080"/>
              </a:solidFill>
              <a:miter lim="800000"/>
            </a:ln>
          </p:spPr>
          <p:txBody>
            <a:bodyPr/>
            <a:lstStyle>
              <a:lvl1pPr marL="469900" indent="-4699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1pPr>
              <a:lvl2pPr marL="742950" indent="-285750">
                <a:lnSpc>
                  <a:spcPct val="130000"/>
                </a:lnSpc>
                <a:spcAft>
                  <a:spcPts val="1000"/>
                </a:spcAft>
                <a:buFont typeface="Arial" panose="020B0604020202020204" pitchFamily="34" charset="0"/>
                <a:buChar char="•"/>
                <a:tabLst>
                  <a:tab pos="1206500" algn="l"/>
                </a:tabLst>
                <a:defRPr sz="1200">
                  <a:solidFill>
                    <a:schemeClr val="tx1"/>
                  </a:solidFill>
                  <a:latin typeface="Arial" panose="020B0604020202020204" pitchFamily="34" charset="0"/>
                  <a:ea typeface="微软雅黑" panose="020B0503020204020204" pitchFamily="34" charset="-122"/>
                </a:defRPr>
              </a:lvl2pPr>
              <a:lvl3pPr marL="11430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3pPr>
              <a:lvl4pPr marL="16002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4pPr>
              <a:lvl5pPr marL="2057400" indent="-228600">
                <a:lnSpc>
                  <a:spcPct val="130000"/>
                </a:lnSpc>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Arial" panose="020B0604020202020204" pitchFamily="34" charset="0"/>
                  <a:ea typeface="微软雅黑" panose="020B0503020204020204" pitchFamily="34" charset="-122"/>
                </a:defRPr>
              </a:lvl9pPr>
            </a:lstStyle>
            <a:p>
              <a:pPr marL="514350" marR="0" lvl="0" indent="-514350" algn="l" defTabSz="914400" rtl="0" eaLnBrk="0" fontAlgn="base" latinLnBrk="0" hangingPunct="0">
                <a:lnSpc>
                  <a:spcPct val="100000"/>
                </a:lnSpc>
                <a:spcBef>
                  <a:spcPct val="0"/>
                </a:spcBef>
                <a:spcAft>
                  <a:spcPct val="0"/>
                </a:spcAft>
                <a:buClrTx/>
                <a:buSzTx/>
                <a:buFont typeface="+mj-ea"/>
                <a:buAutoNum type="circleNumDbPlain" startAt="2"/>
                <a:defRPr/>
              </a:pPr>
              <a:r>
                <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rPr>
                <a:t>论域是连续的，或者元素数目无限： </a:t>
              </a:r>
              <a:endPar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69900" marR="0" lvl="0" indent="-469900" algn="l" defTabSz="914400" rtl="0" eaLnBrk="0" fontAlgn="base" latinLnBrk="0" hangingPunct="0">
                <a:lnSpc>
                  <a:spcPct val="100000"/>
                </a:lnSpc>
                <a:spcBef>
                  <a:spcPct val="0"/>
                </a:spcBef>
                <a:spcAft>
                  <a:spcPct val="0"/>
                </a:spcAft>
                <a:buClrTx/>
                <a:buSzTx/>
                <a:buFontTx/>
                <a:buNone/>
                <a:defRPr/>
              </a:pPr>
              <a:endPar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69900" marR="0" lvl="0" indent="-469900" algn="l" defTabSz="914400" rtl="0" eaLnBrk="0" fontAlgn="base" latinLnBrk="0" hangingPunct="0">
                <a:lnSpc>
                  <a:spcPct val="100000"/>
                </a:lnSpc>
                <a:spcBef>
                  <a:spcPct val="0"/>
                </a:spcBef>
                <a:spcAft>
                  <a:spcPct val="0"/>
                </a:spcAft>
                <a:buClrTx/>
                <a:buSzTx/>
                <a:buFontTx/>
                <a:buNone/>
                <a:defRPr/>
              </a:pPr>
              <a:endParaRPr kumimoji="0" lang="zh-CN" altLang="en-US" sz="2600" b="1" i="0" u="none" strike="noStrike" kern="1200" cap="none" spc="0" normalizeH="0" baseline="0" noProof="1"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21874" name="Object 28"/>
            <p:cNvGraphicFramePr/>
            <p:nvPr/>
          </p:nvGraphicFramePr>
          <p:xfrm>
            <a:off x="1632" y="3264"/>
            <a:ext cx="1104" cy="446"/>
          </p:xfrm>
          <a:graphic>
            <a:graphicData uri="http://schemas.openxmlformats.org/presentationml/2006/ole">
              <mc:AlternateContent xmlns:mc="http://schemas.openxmlformats.org/markup-compatibility/2006">
                <mc:Choice xmlns:v="urn:schemas-microsoft-com:vml" Requires="v">
                  <p:oleObj spid="_x0000_s3214" name="" r:id="rId20" imgW="951865" imgH="381000" progId="Equation.DSMT4">
                    <p:embed/>
                  </p:oleObj>
                </mc:Choice>
                <mc:Fallback>
                  <p:oleObj name="" r:id="rId20" imgW="951865" imgH="381000" progId="Equation.DSMT4">
                    <p:embed/>
                    <p:pic>
                      <p:nvPicPr>
                        <p:cNvPr id="0" name="图片 3213"/>
                        <p:cNvPicPr/>
                        <p:nvPr/>
                      </p:nvPicPr>
                      <p:blipFill>
                        <a:blip r:embed="rId21"/>
                        <a:stretch>
                          <a:fillRect/>
                        </a:stretch>
                      </p:blipFill>
                      <p:spPr>
                        <a:xfrm>
                          <a:off x="1632" y="3264"/>
                          <a:ext cx="1104" cy="446"/>
                        </a:xfrm>
                        <a:prstGeom prst="rect">
                          <a:avLst/>
                        </a:prstGeom>
                        <a:noFill/>
                        <a:ln w="38100">
                          <a:noFill/>
                          <a:miter/>
                        </a:ln>
                      </p:spPr>
                    </p:pic>
                  </p:oleObj>
                </mc:Fallback>
              </mc:AlternateContent>
            </a:graphicData>
          </a:graphic>
        </p:graphicFrame>
      </p:grpSp>
    </p:spTree>
    <p:custDataLst>
      <p:tags r:id="rId2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288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288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288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2885" name="Rectangle 2"/>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86" name="Rectangle 3"/>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87" name="Rectangle 4"/>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88" name="Rectangle 5"/>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89" name="Rectangle 6"/>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90" name="Rectangle 7"/>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91" name="Rectangle 8"/>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92" name="Rectangle 9"/>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22893" name="Rectangle 10"/>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22894" name="Rectangle 11"/>
          <p:cNvSpPr/>
          <p:nvPr>
            <p:custDataLst>
              <p:tags r:id="rId13"/>
            </p:custDataLst>
          </p:nvPr>
        </p:nvSpPr>
        <p:spPr>
          <a:xfrm>
            <a:off x="457200" y="962025"/>
            <a:ext cx="3957638" cy="116840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zh-CN" sz="2800" b="1" dirty="0">
                <a:solidFill>
                  <a:srgbClr val="000000"/>
                </a:solidFill>
                <a:latin typeface="微软雅黑" panose="020B0503020204020204" pitchFamily="34" charset="-122"/>
              </a:rPr>
              <a:t>2</a:t>
            </a:r>
            <a:r>
              <a:rPr lang="en-US" altLang="en-US" sz="2800" b="1" dirty="0">
                <a:solidFill>
                  <a:srgbClr val="000000"/>
                </a:solidFill>
                <a:latin typeface="微软雅黑" panose="020B0503020204020204" pitchFamily="34" charset="-122"/>
              </a:rPr>
              <a:t>．模糊集合的表示方法</a:t>
            </a:r>
            <a:endParaRPr lang="en-US" altLang="en-US" sz="2800" b="1" dirty="0">
              <a:solidFill>
                <a:srgbClr val="000000"/>
              </a:solidFill>
              <a:latin typeface="微软雅黑" panose="020B0503020204020204" pitchFamily="34" charset="-122"/>
            </a:endParaRPr>
          </a:p>
          <a:p>
            <a:pPr marL="0" lvl="0" indent="0" defTabSz="914400" eaLnBrk="1" hangingPunct="1">
              <a:lnSpc>
                <a:spcPct val="110000"/>
              </a:lnSpc>
              <a:spcBef>
                <a:spcPct val="30000"/>
              </a:spcBef>
              <a:spcAft>
                <a:spcPct val="0"/>
              </a:spcAft>
              <a:buClr>
                <a:schemeClr val="accent2"/>
              </a:buClr>
              <a:buFont typeface="Wingdings" panose="05000000000000000000" pitchFamily="2" charset="2"/>
              <a:buNone/>
            </a:pPr>
            <a:r>
              <a:rPr lang="en-US" altLang="en-US" sz="2800" b="1" dirty="0">
                <a:solidFill>
                  <a:srgbClr val="000000"/>
                </a:solidFill>
                <a:latin typeface="微软雅黑" panose="020B0503020204020204" pitchFamily="34" charset="-122"/>
              </a:rPr>
              <a:t>（</a:t>
            </a:r>
            <a:r>
              <a:rPr lang="en-US" altLang="zh-CN" sz="2800" b="1" dirty="0">
                <a:solidFill>
                  <a:srgbClr val="000000"/>
                </a:solidFill>
                <a:latin typeface="微软雅黑" panose="020B0503020204020204" pitchFamily="34" charset="-122"/>
              </a:rPr>
              <a:t>2</a:t>
            </a:r>
            <a:r>
              <a:rPr lang="en-US" altLang="en-US" sz="2800" b="1" dirty="0">
                <a:solidFill>
                  <a:srgbClr val="000000"/>
                </a:solidFill>
                <a:latin typeface="微软雅黑" panose="020B0503020204020204" pitchFamily="34" charset="-122"/>
              </a:rPr>
              <a:t>）序偶表示法</a:t>
            </a:r>
            <a:endParaRPr lang="en-US" altLang="en-US" sz="2800" b="1" dirty="0">
              <a:solidFill>
                <a:srgbClr val="000000"/>
              </a:solidFill>
              <a:latin typeface="微软雅黑" panose="020B0503020204020204" pitchFamily="34" charset="-122"/>
            </a:endParaRPr>
          </a:p>
        </p:txBody>
      </p:sp>
      <p:graphicFrame>
        <p:nvGraphicFramePr>
          <p:cNvPr id="370710" name="Object 22"/>
          <p:cNvGraphicFramePr/>
          <p:nvPr/>
        </p:nvGraphicFramePr>
        <p:xfrm>
          <a:off x="1285875" y="2362200"/>
          <a:ext cx="6572250" cy="495300"/>
        </p:xfrm>
        <a:graphic>
          <a:graphicData uri="http://schemas.openxmlformats.org/presentationml/2006/ole">
            <mc:AlternateContent xmlns:mc="http://schemas.openxmlformats.org/markup-compatibility/2006">
              <mc:Choice xmlns:v="urn:schemas-microsoft-com:vml" Requires="v">
                <p:oleObj spid="_x0000_s3215" name="" r:id="rId14" imgW="2971800" imgH="228600" progId="Equation.DSMT4">
                  <p:embed/>
                </p:oleObj>
              </mc:Choice>
              <mc:Fallback>
                <p:oleObj name="" r:id="rId14" imgW="2971800" imgH="228600" progId="Equation.DSMT4">
                  <p:embed/>
                  <p:pic>
                    <p:nvPicPr>
                      <p:cNvPr id="0" name="图片 3214"/>
                      <p:cNvPicPr/>
                      <p:nvPr/>
                    </p:nvPicPr>
                    <p:blipFill>
                      <a:blip r:embed="rId15"/>
                      <a:stretch>
                        <a:fillRect/>
                      </a:stretch>
                    </p:blipFill>
                    <p:spPr>
                      <a:xfrm>
                        <a:off x="1285875" y="2362200"/>
                        <a:ext cx="6572250" cy="495300"/>
                      </a:xfrm>
                      <a:prstGeom prst="rect">
                        <a:avLst/>
                      </a:prstGeom>
                      <a:noFill/>
                      <a:ln w="38100">
                        <a:noFill/>
                        <a:miter/>
                      </a:ln>
                    </p:spPr>
                  </p:pic>
                </p:oleObj>
              </mc:Fallback>
            </mc:AlternateContent>
          </a:graphicData>
        </a:graphic>
      </p:graphicFrame>
      <p:sp>
        <p:nvSpPr>
          <p:cNvPr id="370712" name="Rectangle 24"/>
          <p:cNvSpPr/>
          <p:nvPr>
            <p:custDataLst>
              <p:tags r:id="rId16"/>
            </p:custDataLst>
          </p:nvPr>
        </p:nvSpPr>
        <p:spPr>
          <a:xfrm>
            <a:off x="457200" y="3168650"/>
            <a:ext cx="2997200"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800" b="1" dirty="0">
                <a:solidFill>
                  <a:schemeClr val="tx1"/>
                </a:solidFill>
                <a:latin typeface="微软雅黑" panose="020B0503020204020204" pitchFamily="34" charset="-122"/>
              </a:rPr>
              <a:t>（</a:t>
            </a:r>
            <a:r>
              <a:rPr lang="en-US" altLang="zh-CN" sz="2800" b="1" dirty="0">
                <a:solidFill>
                  <a:schemeClr val="tx1"/>
                </a:solidFill>
                <a:latin typeface="微软雅黑" panose="020B0503020204020204" pitchFamily="34" charset="-122"/>
              </a:rPr>
              <a:t>3</a:t>
            </a:r>
            <a:r>
              <a:rPr lang="zh-CN" altLang="en-US" sz="2800" b="1" dirty="0">
                <a:solidFill>
                  <a:schemeClr val="tx1"/>
                </a:solidFill>
                <a:latin typeface="微软雅黑" panose="020B0503020204020204" pitchFamily="34" charset="-122"/>
              </a:rPr>
              <a:t>）向量表示法 </a:t>
            </a:r>
            <a:endParaRPr lang="zh-CN" altLang="en-US" sz="2800" b="1" dirty="0">
              <a:solidFill>
                <a:schemeClr val="tx1"/>
              </a:solidFill>
              <a:latin typeface="微软雅黑" panose="020B0503020204020204" pitchFamily="34" charset="-122"/>
            </a:endParaRPr>
          </a:p>
        </p:txBody>
      </p:sp>
      <p:graphicFrame>
        <p:nvGraphicFramePr>
          <p:cNvPr id="370713" name="Object 25"/>
          <p:cNvGraphicFramePr/>
          <p:nvPr/>
        </p:nvGraphicFramePr>
        <p:xfrm>
          <a:off x="1447800" y="3962400"/>
          <a:ext cx="4953000" cy="542925"/>
        </p:xfrm>
        <a:graphic>
          <a:graphicData uri="http://schemas.openxmlformats.org/presentationml/2006/ole">
            <mc:AlternateContent xmlns:mc="http://schemas.openxmlformats.org/markup-compatibility/2006">
              <mc:Choice xmlns:v="urn:schemas-microsoft-com:vml" Requires="v">
                <p:oleObj spid="_x0000_s3216" name="" r:id="rId17" imgW="2044700" imgH="228600" progId="Equation.DSMT4">
                  <p:embed/>
                </p:oleObj>
              </mc:Choice>
              <mc:Fallback>
                <p:oleObj name="" r:id="rId17" imgW="2044700" imgH="228600" progId="Equation.DSMT4">
                  <p:embed/>
                  <p:pic>
                    <p:nvPicPr>
                      <p:cNvPr id="0" name="图片 3215"/>
                      <p:cNvPicPr/>
                      <p:nvPr/>
                    </p:nvPicPr>
                    <p:blipFill>
                      <a:blip r:embed="rId18"/>
                      <a:stretch>
                        <a:fillRect/>
                      </a:stretch>
                    </p:blipFill>
                    <p:spPr>
                      <a:xfrm>
                        <a:off x="1447800" y="3962400"/>
                        <a:ext cx="4953000" cy="542925"/>
                      </a:xfrm>
                      <a:prstGeom prst="rect">
                        <a:avLst/>
                      </a:prstGeom>
                      <a:noFill/>
                      <a:ln w="38100">
                        <a:noFill/>
                        <a:miter/>
                      </a:ln>
                    </p:spPr>
                  </p:pic>
                </p:oleObj>
              </mc:Fallback>
            </mc:AlternateContent>
          </a:graphicData>
        </a:graphic>
      </p:graphicFrame>
    </p:spTree>
    <p:custDataLst>
      <p:tags r:id="rId1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0710"/>
                                        </p:tgtEl>
                                        <p:attrNameLst>
                                          <p:attrName>style.visibility</p:attrName>
                                        </p:attrNameLst>
                                      </p:cBhvr>
                                      <p:to>
                                        <p:strVal val="visible"/>
                                      </p:to>
                                    </p:set>
                                    <p:anim calcmode="lin" valueType="num">
                                      <p:cBhvr>
                                        <p:cTn id="7" dur="500" fill="hold"/>
                                        <p:tgtEl>
                                          <p:spTgt spid="370710"/>
                                        </p:tgtEl>
                                        <p:attrNameLst>
                                          <p:attrName>ppt_x</p:attrName>
                                        </p:attrNameLst>
                                      </p:cBhvr>
                                      <p:tavLst>
                                        <p:tav tm="0">
                                          <p:val>
                                            <p:strVal val="0-#ppt_w/2"/>
                                          </p:val>
                                        </p:tav>
                                        <p:tav tm="100000">
                                          <p:val>
                                            <p:strVal val="#ppt_x"/>
                                          </p:val>
                                        </p:tav>
                                      </p:tavLst>
                                    </p:anim>
                                    <p:anim calcmode="lin" valueType="num">
                                      <p:cBhvr>
                                        <p:cTn id="8" dur="500" fill="hold"/>
                                        <p:tgtEl>
                                          <p:spTgt spid="3707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712"/>
                                        </p:tgtEl>
                                        <p:attrNameLst>
                                          <p:attrName>style.visibility</p:attrName>
                                        </p:attrNameLst>
                                      </p:cBhvr>
                                      <p:to>
                                        <p:strVal val="visible"/>
                                      </p:to>
                                    </p:set>
                                    <p:anim calcmode="lin" valueType="num">
                                      <p:cBhvr>
                                        <p:cTn id="13" dur="500" fill="hold"/>
                                        <p:tgtEl>
                                          <p:spTgt spid="370712"/>
                                        </p:tgtEl>
                                        <p:attrNameLst>
                                          <p:attrName>ppt_x</p:attrName>
                                        </p:attrNameLst>
                                      </p:cBhvr>
                                      <p:tavLst>
                                        <p:tav tm="0">
                                          <p:val>
                                            <p:strVal val="0-#ppt_w/2"/>
                                          </p:val>
                                        </p:tav>
                                        <p:tav tm="100000">
                                          <p:val>
                                            <p:strVal val="#ppt_x"/>
                                          </p:val>
                                        </p:tav>
                                      </p:tavLst>
                                    </p:anim>
                                    <p:anim calcmode="lin" valueType="num">
                                      <p:cBhvr>
                                        <p:cTn id="14" dur="500" fill="hold"/>
                                        <p:tgtEl>
                                          <p:spTgt spid="3707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0713"/>
                                        </p:tgtEl>
                                        <p:attrNameLst>
                                          <p:attrName>style.visibility</p:attrName>
                                        </p:attrNameLst>
                                      </p:cBhvr>
                                      <p:to>
                                        <p:strVal val="visible"/>
                                      </p:to>
                                    </p:set>
                                    <p:anim calcmode="lin" valueType="num">
                                      <p:cBhvr>
                                        <p:cTn id="19" dur="500" fill="hold"/>
                                        <p:tgtEl>
                                          <p:spTgt spid="370713"/>
                                        </p:tgtEl>
                                        <p:attrNameLst>
                                          <p:attrName>ppt_x</p:attrName>
                                        </p:attrNameLst>
                                      </p:cBhvr>
                                      <p:tavLst>
                                        <p:tav tm="0">
                                          <p:val>
                                            <p:strVal val="0-#ppt_w/2"/>
                                          </p:val>
                                        </p:tav>
                                        <p:tav tm="100000">
                                          <p:val>
                                            <p:strVal val="#ppt_x"/>
                                          </p:val>
                                        </p:tav>
                                      </p:tavLst>
                                    </p:anim>
                                    <p:anim calcmode="lin" valueType="num">
                                      <p:cBhvr>
                                        <p:cTn id="20" dur="500" fill="hold"/>
                                        <p:tgtEl>
                                          <p:spTgt spid="370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390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390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390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3909" name="Rectangle 3"/>
          <p:cNvSpPr>
            <a:spLocks noGrp="1" noChangeArrowheads="1"/>
          </p:cNvSpPr>
          <p:nvPr>
            <p:ph idx="9"/>
            <p:custDataLst>
              <p:tags r:id="rId5"/>
            </p:custDataLst>
          </p:nvPr>
        </p:nvSpPr>
        <p:spPr>
          <a:xfrm>
            <a:off x="395288" y="952500"/>
            <a:ext cx="8396288" cy="71120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隶属函数</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3910"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82948" name="Rectangle 3"/>
          <p:cNvSpPr>
            <a:spLocks noGrp="1"/>
          </p:cNvSpPr>
          <p:nvPr>
            <p:custDataLst>
              <p:tags r:id="rId6"/>
            </p:custDataLst>
          </p:nvPr>
        </p:nvSpPr>
        <p:spPr>
          <a:xfrm>
            <a:off x="160338" y="1592263"/>
            <a:ext cx="8740775" cy="4313238"/>
          </a:xfrm>
          <a:prstGeom prst="rect">
            <a:avLst/>
          </a:prstGeom>
          <a:solidFill>
            <a:schemeClr val="lt1">
              <a:lumMod val="85000"/>
            </a:schemeClr>
          </a:solidFill>
          <a:ln w="9525">
            <a:noFill/>
          </a:ln>
        </p:spPr>
        <p:txBody>
          <a:bodyPr/>
          <a:lstStyle/>
          <a:p>
            <a:pPr marL="0" marR="0" lvl="0" indent="0" algn="just" defTabSz="914400" rtl="0" eaLnBrk="1" fontAlgn="base" latinLnBrk="0" hangingPunct="1">
              <a:lnSpc>
                <a:spcPct val="150000"/>
              </a:lnSpc>
              <a:spcBef>
                <a:spcPct val="30000"/>
              </a:spcBef>
              <a:buClr>
                <a:schemeClr val="accent2"/>
              </a:buClr>
              <a:buSzTx/>
              <a:buFontTx/>
              <a:buNone/>
              <a:defRPr/>
            </a:pPr>
            <a:r>
              <a:rPr kumimoji="0" lang="en-US" altLang="zh-CN" sz="20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模糊集合中所有元素的隶属度全体构成模糊集合的隶属函数。</a:t>
            </a:r>
            <a:endParaRPr kumimoji="0" lang="zh-CN" altLang="en-US" sz="20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base" latinLnBrk="0" hangingPunct="1">
              <a:lnSpc>
                <a:spcPct val="150000"/>
              </a:lnSpc>
              <a:spcBef>
                <a:spcPct val="30000"/>
              </a:spcBef>
              <a:spcAft>
                <a:spcPct val="0"/>
              </a:spcAft>
              <a:buClr>
                <a:schemeClr val="accent2"/>
              </a:buClr>
              <a:buSzTx/>
              <a:buFontTx/>
              <a:buNone/>
              <a:defRPr/>
            </a:pPr>
            <a:r>
              <a:rPr kumimoji="0" lang="zh-CN" altLang="en-US"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正确地确定隶属度函数是运用模糊集合理论解决</a:t>
            </a:r>
            <a:r>
              <a:rPr lang="zh-CN" altLang="en-US" sz="2400">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实际问题的基础。</a:t>
            </a:r>
            <a:r>
              <a:rPr kumimoji="0" lang="zh-CN" altLang="en-US"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隶属函数是对模糊概念的定量描述。</a:t>
            </a:r>
            <a:endParaRPr kumimoji="0" lang="zh-CN" altLang="en-US"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base" latinLnBrk="0" hangingPunct="1">
              <a:lnSpc>
                <a:spcPct val="150000"/>
              </a:lnSpc>
              <a:spcBef>
                <a:spcPct val="30000"/>
              </a:spcBef>
              <a:spcAft>
                <a:spcPct val="0"/>
              </a:spcAft>
              <a:buClr>
                <a:schemeClr val="accent2"/>
              </a:buClr>
              <a:buSzTx/>
              <a:buFontTx/>
              <a:buNone/>
              <a:defRPr/>
            </a:pPr>
            <a:r>
              <a:rPr kumimoji="0" lang="zh-CN" altLang="en-US"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隶属度函数的确定带有主观性。隶属度函数一般根据经验或统计进行确定，也可由专家给出。</a:t>
            </a:r>
            <a:endParaRPr kumimoji="0" lang="zh-CN" altLang="en-US" sz="20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493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493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493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4933" name="Rectangle 3"/>
          <p:cNvSpPr>
            <a:spLocks noGrp="1" noChangeArrowheads="1"/>
          </p:cNvSpPr>
          <p:nvPr>
            <p:ph idx="9"/>
            <p:custDataLst>
              <p:tags r:id="rId5"/>
            </p:custDataLst>
          </p:nvPr>
        </p:nvSpPr>
        <p:spPr>
          <a:xfrm>
            <a:off x="0" y="736600"/>
            <a:ext cx="9144000" cy="5653088"/>
          </a:xfrm>
        </p:spPr>
        <p:txBody>
          <a:bodyPr wrap="square" lIns="91440" tIns="45720" rIns="91440" bIns="45720" numCol="1" anchor="t" anchorCtr="0" compatLnSpc="1"/>
          <a:lstStyle/>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3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a:t>
            </a:r>
            <a:r>
              <a:rPr kumimoji="0" lang="en-US" altLang="zh-CN" sz="3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隶属函数</a:t>
            </a:r>
            <a:endParaRPr kumimoji="0" lang="en-US" altLang="zh-CN" sz="3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隶属函数确定方法</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模糊统计、专家经验、二元对比排序、借用已有的“客观”尺度</a:t>
            </a:r>
            <a:endParaRPr kumimoji="0" lang="zh-CN" altLang="en-US" sz="16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（1）模糊统计法</a:t>
            </a:r>
            <a:endPar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该</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方法借助了概率统计的思想，其步骤与概率统计中的随机试验是相对应的。一个模糊统计试验也需要有四个要素</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1. </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论域X</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2. 试验所要处理的论域X的固定元素x</a:t>
            </a:r>
            <a:r>
              <a:rPr kumimoji="0" lang="en-US" altLang="zh-CN" sz="1800" b="0" i="0" u="none" strike="noStrike" kern="1200" cap="none" spc="15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Arial" panose="020B0604020202020204" pitchFamily="34" charset="0"/>
              <a:buNone/>
              <a:defRPr/>
            </a:pPr>
            <a:r>
              <a:rPr kumimoji="0" lang="en-US" altLang="zh-CN"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3.论域</a:t>
            </a:r>
            <a:r>
              <a:rPr kumimoji="0" lang="en-US" altLang="zh-CN"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X的可变动的子集A*，</a:t>
            </a:r>
            <a:r>
              <a:rPr kumimoji="0" lang="zh-CN" altLang="en-US"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它</a:t>
            </a:r>
            <a:r>
              <a:rPr kumimoji="0" lang="en-US" altLang="zh-CN"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作为模糊集A的有可塑性的边界的反映，可由此得到每次试验中x</a:t>
            </a:r>
            <a:r>
              <a:rPr kumimoji="0" lang="en-US" altLang="zh-CN" sz="1800" b="0" i="0" u="none" strike="noStrike" kern="1200" cap="none" spc="15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a:t>
            </a:r>
            <a:r>
              <a:rPr kumimoji="0" lang="en-US" altLang="zh-CN"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是否符合A</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所刻划的模糊概念的一个判决</a:t>
            </a:r>
            <a:r>
              <a:rPr kumimoji="0" lang="zh-CN" altLang="en-US"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4. </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条件C，它限制着A</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的变化</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模糊统计法是在大量的实验中确定隶属函数的方法，</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模糊统计法包含下列步骤</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1. </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确定论域和因素集</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2. </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要求参与实验者就论域中给出的点是否属于因素集中的各要素进行投票</a:t>
            </a:r>
            <a:r>
              <a:rPr kumimoji="0" lang="zh-CN" altLang="en-US"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a:t>
            </a:r>
            <a:r>
              <a:rPr kumimoji="0" lang="en-US" altLang="zh-CN" sz="1800" b="0"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统计投票结果，求出隶属函数</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随着n的增大，隶属</a:t>
            </a:r>
            <a:r>
              <a:rPr kumimoji="0" lang="zh-CN" altLang="en-US"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频</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率也趋向稳定，这个稳定值就是x</a:t>
            </a:r>
            <a:r>
              <a:rPr kumimoji="0" lang="en-US" altLang="zh-CN" sz="1800" b="0" i="0" u="none" strike="noStrike" kern="1200" cap="none" spc="15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a:t>
            </a:r>
            <a:r>
              <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对A的隶属度的值。</a:t>
            </a:r>
            <a:endParaRPr kumimoji="0" lang="en-US" altLang="zh-CN" sz="1800" b="0"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4934"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Tree>
    <p:custDataLst>
      <p:tags r:id="rId6"/>
    </p:custData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1"/>
          <p:cNvSpPr/>
          <p:nvPr/>
        </p:nvSpPr>
        <p:spPr>
          <a:xfrm>
            <a:off x="538798" y="836613"/>
            <a:ext cx="8135937" cy="193802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000" dirty="0">
                <a:ea typeface="宋体" panose="02010600030101010101" pitchFamily="2" charset="-122"/>
              </a:rPr>
              <a:t>为建立“青年人”的隶属函数，以人的年龄作为论域 </a:t>
            </a:r>
            <a:r>
              <a:rPr lang="en-US" altLang="zh-CN" sz="2000" dirty="0">
                <a:ea typeface="宋体" panose="02010600030101010101" pitchFamily="2" charset="-122"/>
              </a:rPr>
              <a:t>X</a:t>
            </a:r>
            <a:r>
              <a:rPr lang="zh-CN" altLang="en-US" sz="2000" dirty="0">
                <a:ea typeface="宋体" panose="02010600030101010101" pitchFamily="2" charset="-122"/>
              </a:rPr>
              <a:t>。</a:t>
            </a:r>
            <a:endParaRPr lang="en-US" altLang="zh-CN" sz="2000" dirty="0">
              <a:ea typeface="宋体" panose="02010600030101010101" pitchFamily="2" charset="-122"/>
            </a:endParaRPr>
          </a:p>
          <a:p>
            <a:pPr marL="0" lvl="0" indent="0" defTabSz="914400" eaLnBrk="1" hangingPunct="1">
              <a:lnSpc>
                <a:spcPct val="100000"/>
              </a:lnSpc>
              <a:spcAft>
                <a:spcPct val="0"/>
              </a:spcAft>
              <a:buFontTx/>
              <a:buNone/>
            </a:pPr>
            <a:endParaRPr lang="en-US" altLang="zh-CN" sz="2000" dirty="0">
              <a:ea typeface="宋体" panose="02010600030101010101" pitchFamily="2" charset="-122"/>
            </a:endParaRPr>
          </a:p>
          <a:p>
            <a:pPr marL="0" lvl="0" indent="0" defTabSz="914400" eaLnBrk="1" hangingPunct="1">
              <a:lnSpc>
                <a:spcPct val="100000"/>
              </a:lnSpc>
              <a:spcAft>
                <a:spcPct val="0"/>
              </a:spcAft>
              <a:buFontTx/>
              <a:buNone/>
            </a:pPr>
            <a:r>
              <a:rPr lang="zh-CN" altLang="en-US" sz="2000" dirty="0">
                <a:ea typeface="宋体" panose="02010600030101010101" pitchFamily="2" charset="-122"/>
              </a:rPr>
              <a:t> ① 调查若干人选，各自认真考虑“青年人”的含义之后，提出他认为“青年人”最合适的年龄区间</a:t>
            </a:r>
            <a:r>
              <a:rPr lang="en-US" altLang="zh-CN" sz="2000" dirty="0">
                <a:ea typeface="宋体" panose="02010600030101010101" pitchFamily="2" charset="-122"/>
              </a:rPr>
              <a:t>(</a:t>
            </a:r>
            <a:r>
              <a:rPr lang="zh-CN" altLang="en-US" sz="2000" dirty="0">
                <a:ea typeface="宋体" panose="02010600030101010101" pitchFamily="2" charset="-122"/>
              </a:rPr>
              <a:t>随机地将模糊概念明确化</a:t>
            </a:r>
            <a:r>
              <a:rPr lang="en-US" altLang="zh-CN" sz="2000" dirty="0">
                <a:ea typeface="宋体" panose="02010600030101010101" pitchFamily="2" charset="-122"/>
              </a:rPr>
              <a:t>)</a:t>
            </a:r>
            <a:r>
              <a:rPr lang="zh-CN" altLang="en-US" sz="2000" dirty="0">
                <a:ea typeface="宋体" panose="02010600030101010101" pitchFamily="2" charset="-122"/>
              </a:rPr>
              <a:t>。</a:t>
            </a:r>
            <a:endParaRPr lang="zh-CN" altLang="en-US" sz="2000" dirty="0">
              <a:ea typeface="宋体" panose="02010600030101010101" pitchFamily="2" charset="-122"/>
            </a:endParaRPr>
          </a:p>
          <a:p>
            <a:pPr marL="0" lvl="0" indent="0" defTabSz="914400" eaLnBrk="1" hangingPunct="1">
              <a:lnSpc>
                <a:spcPct val="100000"/>
              </a:lnSpc>
              <a:spcAft>
                <a:spcPct val="0"/>
              </a:spcAft>
              <a:buFontTx/>
              <a:buNone/>
            </a:pPr>
            <a:r>
              <a:rPr lang="zh-CN" altLang="en-US" sz="2000" dirty="0">
                <a:ea typeface="宋体" panose="02010600030101010101" pitchFamily="2" charset="-122"/>
              </a:rPr>
              <a:t>下表</a:t>
            </a:r>
            <a:r>
              <a:rPr lang="en-US" altLang="zh-CN" sz="2000" dirty="0">
                <a:ea typeface="宋体" panose="02010600030101010101" pitchFamily="2" charset="-122"/>
              </a:rPr>
              <a:t>4</a:t>
            </a:r>
            <a:r>
              <a:rPr lang="zh-CN" altLang="en-US" sz="2000" dirty="0">
                <a:ea typeface="宋体" panose="02010600030101010101" pitchFamily="2" charset="-122"/>
              </a:rPr>
              <a:t>记录了</a:t>
            </a:r>
            <a:r>
              <a:rPr lang="en-US" altLang="zh-CN" sz="2000" dirty="0">
                <a:ea typeface="宋体" panose="02010600030101010101" pitchFamily="2" charset="-122"/>
              </a:rPr>
              <a:t>129 </a:t>
            </a:r>
            <a:r>
              <a:rPr lang="zh-CN" altLang="en-US" sz="2000" dirty="0">
                <a:ea typeface="宋体" panose="02010600030101010101" pitchFamily="2" charset="-122"/>
              </a:rPr>
              <a:t>人关于“青年人”年龄区间的调查结果。</a:t>
            </a:r>
            <a:endParaRPr lang="zh-CN" altLang="en-US" sz="2000" dirty="0">
              <a:ea typeface="宋体" panose="02010600030101010101" pitchFamily="2" charset="-122"/>
            </a:endParaRPr>
          </a:p>
          <a:p>
            <a:pPr marL="0" lvl="0" indent="0" defTabSz="914400" eaLnBrk="1" hangingPunct="1">
              <a:lnSpc>
                <a:spcPct val="100000"/>
              </a:lnSpc>
              <a:spcAft>
                <a:spcPct val="0"/>
              </a:spcAft>
              <a:buFontTx/>
              <a:buNone/>
            </a:pPr>
            <a:r>
              <a:rPr lang="zh-CN" altLang="en-US" sz="2000" dirty="0">
                <a:ea typeface="宋体" panose="02010600030101010101" pitchFamily="2" charset="-122"/>
              </a:rPr>
              <a:t>如果设 </a:t>
            </a:r>
            <a:r>
              <a:rPr lang="en-US" altLang="zh-CN" sz="2000" dirty="0">
                <a:ea typeface="宋体" panose="02010600030101010101" pitchFamily="2" charset="-122"/>
              </a:rPr>
              <a:t>A =“</a:t>
            </a:r>
            <a:r>
              <a:rPr lang="zh-CN" altLang="en-US" sz="2000" dirty="0">
                <a:ea typeface="宋体" panose="02010600030101010101" pitchFamily="2" charset="-122"/>
              </a:rPr>
              <a:t>青年人”， 那么表中每个区间就是每次试验中的 </a:t>
            </a:r>
            <a:r>
              <a:rPr lang="en-US" altLang="zh-CN" sz="2000" dirty="0">
                <a:ea typeface="宋体" panose="02010600030101010101" pitchFamily="2" charset="-122"/>
              </a:rPr>
              <a:t>A*</a:t>
            </a:r>
            <a:r>
              <a:rPr lang="zh-CN" altLang="en-US" sz="2000" dirty="0">
                <a:ea typeface="宋体" panose="02010600030101010101" pitchFamily="2" charset="-122"/>
              </a:rPr>
              <a:t>。</a:t>
            </a:r>
            <a:endParaRPr lang="zh-CN" altLang="en-US" sz="2000" dirty="0">
              <a:ea typeface="宋体" panose="02010600030101010101" pitchFamily="2" charset="-122"/>
            </a:endParaRPr>
          </a:p>
        </p:txBody>
      </p:sp>
      <p:pic>
        <p:nvPicPr>
          <p:cNvPr id="125955" name="Picture 2"/>
          <p:cNvPicPr>
            <a:picLocks noChangeAspect="1"/>
          </p:cNvPicPr>
          <p:nvPr/>
        </p:nvPicPr>
        <p:blipFill>
          <a:blip r:embed="rId1"/>
          <a:stretch>
            <a:fillRect/>
          </a:stretch>
        </p:blipFill>
        <p:spPr>
          <a:xfrm>
            <a:off x="1078865" y="2781300"/>
            <a:ext cx="7056755" cy="3846830"/>
          </a:xfrm>
          <a:prstGeom prst="rect">
            <a:avLst/>
          </a:prstGeom>
          <a:noFill/>
          <a:ln w="9525">
            <a:noFill/>
          </a:ln>
        </p:spPr>
      </p:pic>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矩形 1"/>
          <p:cNvSpPr/>
          <p:nvPr/>
        </p:nvSpPr>
        <p:spPr>
          <a:xfrm>
            <a:off x="396240" y="836930"/>
            <a:ext cx="8420100" cy="1938020"/>
          </a:xfrm>
          <a:prstGeom prst="rect">
            <a:avLst/>
          </a:prstGeom>
          <a:noFill/>
          <a:ln w="9525">
            <a:noFill/>
          </a:ln>
        </p:spPr>
        <p:txBody>
          <a:bodyPr wrap="square">
            <a:spAutoFit/>
          </a:bodyPr>
          <a:p>
            <a:pPr eaLnBrk="1" hangingPunct="1">
              <a:buNone/>
            </a:pPr>
            <a:r>
              <a:rPr lang="zh-CN" altLang="en-US" sz="2000" dirty="0">
                <a:latin typeface="Arial" panose="020B0604020202020204" pitchFamily="34" charset="0"/>
              </a:rPr>
              <a:t>② 对∀ </a:t>
            </a:r>
            <a:r>
              <a:rPr lang="en-US" altLang="zh-CN" sz="2000" dirty="0">
                <a:latin typeface="Arial" panose="020B0604020202020204" pitchFamily="34" charset="0"/>
              </a:rPr>
              <a:t>u</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a:t>
            </a:r>
            <a:r>
              <a:rPr lang="en-US" altLang="zh-CN" sz="2000" dirty="0">
                <a:latin typeface="Arial" panose="020B0604020202020204" pitchFamily="34" charset="0"/>
              </a:rPr>
              <a:t>∈X</a:t>
            </a:r>
            <a:r>
              <a:rPr lang="zh-CN" altLang="en-US" sz="2000" dirty="0">
                <a:latin typeface="Arial" panose="020B0604020202020204" pitchFamily="34" charset="0"/>
              </a:rPr>
              <a:t>，求出 </a:t>
            </a:r>
            <a:r>
              <a:rPr lang="en-US" altLang="zh-CN" sz="2000" dirty="0">
                <a:latin typeface="Arial" panose="020B0604020202020204" pitchFamily="34" charset="0"/>
              </a:rPr>
              <a:t>u</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2000" dirty="0">
                <a:latin typeface="Arial" panose="020B0604020202020204" pitchFamily="34" charset="0"/>
              </a:rPr>
              <a:t>对 </a:t>
            </a:r>
            <a:r>
              <a:rPr lang="en-US" altLang="zh-CN" sz="2000" dirty="0">
                <a:latin typeface="Arial" panose="020B0604020202020204" pitchFamily="34" charset="0"/>
              </a:rPr>
              <a:t>A </a:t>
            </a:r>
            <a:r>
              <a:rPr lang="zh-CN" altLang="en-US" sz="2000" dirty="0">
                <a:latin typeface="Arial" panose="020B0604020202020204" pitchFamily="34" charset="0"/>
              </a:rPr>
              <a:t>的隶属频率稳定值，作为 </a:t>
            </a:r>
            <a:r>
              <a:rPr lang="en-US" altLang="zh-CN" sz="2000" dirty="0">
                <a:latin typeface="Arial" panose="020B0604020202020204" pitchFamily="34" charset="0"/>
              </a:rPr>
              <a:t>u</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a:t>
            </a:r>
            <a:r>
              <a:rPr lang="zh-CN" altLang="en-US" sz="2000" dirty="0">
                <a:latin typeface="Arial" panose="020B0604020202020204" pitchFamily="34" charset="0"/>
              </a:rPr>
              <a:t>对 </a:t>
            </a:r>
            <a:r>
              <a:rPr lang="en-US" altLang="zh-CN" sz="2000" dirty="0">
                <a:latin typeface="Arial" panose="020B0604020202020204" pitchFamily="34" charset="0"/>
              </a:rPr>
              <a:t>A </a:t>
            </a:r>
            <a:r>
              <a:rPr lang="zh-CN" altLang="en-US" sz="2000" dirty="0">
                <a:latin typeface="Arial" panose="020B0604020202020204" pitchFamily="34" charset="0"/>
              </a:rPr>
              <a:t>的隶属度值。</a:t>
            </a:r>
            <a:endParaRPr lang="en-US" altLang="zh-CN" sz="2000" dirty="0">
              <a:latin typeface="Arial" panose="020B0604020202020204" pitchFamily="34" charset="0"/>
            </a:endParaRPr>
          </a:p>
          <a:p>
            <a:pPr eaLnBrk="1" hangingPunct="1">
              <a:buNone/>
            </a:pPr>
            <a:r>
              <a:rPr lang="zh-CN" altLang="en-US" sz="2000" dirty="0">
                <a:latin typeface="Arial" panose="020B0604020202020204" pitchFamily="34" charset="0"/>
              </a:rPr>
              <a:t> 比如，对于 </a:t>
            </a:r>
            <a:r>
              <a:rPr lang="en-US" altLang="zh-CN" sz="2000" dirty="0">
                <a:latin typeface="Arial" panose="020B0604020202020204" pitchFamily="34" charset="0"/>
              </a:rPr>
              <a:t>u</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 </a:t>
            </a:r>
            <a:r>
              <a:rPr lang="en-US" altLang="zh-CN" sz="2000" dirty="0">
                <a:latin typeface="Arial" panose="020B0604020202020204" pitchFamily="34" charset="0"/>
              </a:rPr>
              <a:t>= 27(</a:t>
            </a:r>
            <a:r>
              <a:rPr lang="zh-CN" altLang="en-US" sz="2000" dirty="0">
                <a:latin typeface="Arial" panose="020B0604020202020204" pitchFamily="34" charset="0"/>
              </a:rPr>
              <a:t>岁</a:t>
            </a:r>
            <a:r>
              <a:rPr lang="en-US" altLang="zh-CN" sz="2000" dirty="0">
                <a:latin typeface="Arial" panose="020B0604020202020204" pitchFamily="34" charset="0"/>
              </a:rPr>
              <a:t>)</a:t>
            </a:r>
            <a:r>
              <a:rPr lang="zh-CN" altLang="en-US" sz="2000" dirty="0">
                <a:latin typeface="Arial" panose="020B0604020202020204" pitchFamily="34" charset="0"/>
              </a:rPr>
              <a:t>，根据对表</a:t>
            </a:r>
            <a:r>
              <a:rPr lang="en-US" altLang="zh-CN" sz="2000" dirty="0">
                <a:latin typeface="Arial" panose="020B0604020202020204" pitchFamily="34" charset="0"/>
              </a:rPr>
              <a:t>4</a:t>
            </a:r>
            <a:r>
              <a:rPr lang="zh-CN" altLang="en-US" sz="2000" dirty="0">
                <a:latin typeface="Arial" panose="020B0604020202020204" pitchFamily="34" charset="0"/>
              </a:rPr>
              <a:t>的随机抽样得知：当样本总数 </a:t>
            </a:r>
            <a:r>
              <a:rPr lang="en-US" altLang="zh-CN" sz="2000" dirty="0">
                <a:latin typeface="Arial" panose="020B0604020202020204" pitchFamily="34" charset="0"/>
              </a:rPr>
              <a:t>n =10, 20, …, 120, 129 </a:t>
            </a:r>
            <a:r>
              <a:rPr lang="zh-CN" altLang="en-US" sz="2000" dirty="0">
                <a:latin typeface="Arial" panose="020B0604020202020204" pitchFamily="34" charset="0"/>
              </a:rPr>
              <a:t>时，样本区间覆盖 </a:t>
            </a:r>
            <a:r>
              <a:rPr lang="en-US" altLang="zh-CN" sz="2000" dirty="0">
                <a:latin typeface="Arial" panose="020B0604020202020204" pitchFamily="34" charset="0"/>
              </a:rPr>
              <a:t>27 </a:t>
            </a:r>
            <a:r>
              <a:rPr lang="zh-CN" altLang="en-US" sz="2000" dirty="0">
                <a:latin typeface="Arial" panose="020B0604020202020204" pitchFamily="34" charset="0"/>
              </a:rPr>
              <a:t>的频数 </a:t>
            </a:r>
            <a:r>
              <a:rPr lang="en-US" altLang="zh-CN" sz="2000" dirty="0">
                <a:latin typeface="Arial" panose="020B0604020202020204" pitchFamily="34" charset="0"/>
              </a:rPr>
              <a:t>m = 6, 14, …, 95, 101</a:t>
            </a:r>
            <a:r>
              <a:rPr lang="zh-CN" altLang="en-US" sz="2000" dirty="0">
                <a:latin typeface="Arial" panose="020B0604020202020204" pitchFamily="34" charset="0"/>
              </a:rPr>
              <a:t>，相应的隶属频率 </a:t>
            </a:r>
            <a:r>
              <a:rPr lang="en-US" altLang="zh-CN" sz="2000" dirty="0">
                <a:latin typeface="Arial" panose="020B0604020202020204" pitchFamily="34" charset="0"/>
              </a:rPr>
              <a:t>f = m/n = 0.60, 0.70, …, 0.79, 0.78</a:t>
            </a:r>
            <a:r>
              <a:rPr lang="zh-CN" altLang="en-US" sz="2000" dirty="0">
                <a:latin typeface="Arial" panose="020B0604020202020204" pitchFamily="34" charset="0"/>
              </a:rPr>
              <a:t>，具体数据参见表</a:t>
            </a:r>
            <a:r>
              <a:rPr lang="en-US" altLang="zh-CN" sz="2000" dirty="0">
                <a:latin typeface="Arial" panose="020B0604020202020204" pitchFamily="34" charset="0"/>
              </a:rPr>
              <a:t>5</a:t>
            </a:r>
            <a:r>
              <a:rPr lang="zh-CN" altLang="en-US" sz="2000" dirty="0">
                <a:latin typeface="Arial" panose="020B0604020202020204" pitchFamily="34" charset="0"/>
              </a:rPr>
              <a:t>。</a:t>
            </a:r>
            <a:endParaRPr lang="zh-CN" altLang="en-US" sz="2000" dirty="0">
              <a:latin typeface="Arial" panose="020B0604020202020204" pitchFamily="34" charset="0"/>
            </a:endParaRPr>
          </a:p>
          <a:p>
            <a:pPr eaLnBrk="1" hangingPunct="1">
              <a:buNone/>
            </a:pPr>
            <a:r>
              <a:rPr lang="zh-CN" altLang="en-US" sz="2000" dirty="0">
                <a:latin typeface="Arial" panose="020B0604020202020204" pitchFamily="34" charset="0"/>
              </a:rPr>
              <a:t>以 </a:t>
            </a:r>
            <a:r>
              <a:rPr lang="en-US" altLang="zh-CN" sz="2000" dirty="0">
                <a:latin typeface="Arial" panose="020B0604020202020204" pitchFamily="34" charset="0"/>
              </a:rPr>
              <a:t>n </a:t>
            </a:r>
            <a:r>
              <a:rPr lang="zh-CN" altLang="en-US" sz="2000" dirty="0">
                <a:latin typeface="Arial" panose="020B0604020202020204" pitchFamily="34" charset="0"/>
              </a:rPr>
              <a:t>为横坐标、</a:t>
            </a:r>
            <a:r>
              <a:rPr lang="en-US" altLang="zh-CN" sz="2000" dirty="0">
                <a:latin typeface="Arial" panose="020B0604020202020204" pitchFamily="34" charset="0"/>
              </a:rPr>
              <a:t>f </a:t>
            </a:r>
            <a:r>
              <a:rPr lang="zh-CN" altLang="en-US" sz="2000" dirty="0">
                <a:latin typeface="Arial" panose="020B0604020202020204" pitchFamily="34" charset="0"/>
              </a:rPr>
              <a:t>为纵坐标绘制图形可以发现，</a:t>
            </a:r>
            <a:r>
              <a:rPr lang="en-US" altLang="zh-CN" sz="2000" dirty="0">
                <a:latin typeface="Arial" panose="020B0604020202020204" pitchFamily="34" charset="0"/>
              </a:rPr>
              <a:t>u</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a:t>
            </a:r>
            <a:r>
              <a:rPr lang="en-US" altLang="zh-CN" sz="2000" dirty="0">
                <a:latin typeface="Arial" panose="020B0604020202020204" pitchFamily="34" charset="0"/>
              </a:rPr>
              <a:t>= 27 </a:t>
            </a:r>
            <a:r>
              <a:rPr lang="zh-CN" altLang="en-US" sz="2000" dirty="0">
                <a:latin typeface="Arial" panose="020B0604020202020204" pitchFamily="34" charset="0"/>
              </a:rPr>
              <a:t>对 </a:t>
            </a:r>
            <a:r>
              <a:rPr lang="en-US" altLang="zh-CN" sz="2000" dirty="0">
                <a:latin typeface="Arial" panose="020B0604020202020204" pitchFamily="34" charset="0"/>
              </a:rPr>
              <a:t>A </a:t>
            </a:r>
            <a:r>
              <a:rPr lang="zh-CN" altLang="en-US" sz="2000" dirty="0">
                <a:latin typeface="Arial" panose="020B0604020202020204" pitchFamily="34" charset="0"/>
              </a:rPr>
              <a:t>的隶属频率稳定在 </a:t>
            </a:r>
            <a:r>
              <a:rPr lang="en-US" altLang="zh-CN" sz="2000" dirty="0">
                <a:latin typeface="Arial" panose="020B0604020202020204" pitchFamily="34" charset="0"/>
              </a:rPr>
              <a:t>0.78 </a:t>
            </a:r>
            <a:r>
              <a:rPr lang="zh-CN" altLang="en-US" sz="2000" dirty="0">
                <a:latin typeface="Arial" panose="020B0604020202020204" pitchFamily="34" charset="0"/>
              </a:rPr>
              <a:t>附近，因此“</a:t>
            </a:r>
            <a:r>
              <a:rPr lang="en-US" altLang="zh-CN" sz="2000" dirty="0">
                <a:latin typeface="Arial" panose="020B0604020202020204" pitchFamily="34" charset="0"/>
              </a:rPr>
              <a:t>27(</a:t>
            </a:r>
            <a:r>
              <a:rPr lang="zh-CN" altLang="en-US" sz="2000" dirty="0">
                <a:latin typeface="Arial" panose="020B0604020202020204" pitchFamily="34" charset="0"/>
              </a:rPr>
              <a:t>岁</a:t>
            </a:r>
            <a:r>
              <a:rPr lang="en-US" altLang="zh-CN" sz="2000" dirty="0">
                <a:latin typeface="Arial" panose="020B0604020202020204" pitchFamily="34" charset="0"/>
              </a:rPr>
              <a:t>)”</a:t>
            </a:r>
            <a:r>
              <a:rPr lang="zh-CN" altLang="en-US" sz="2000" dirty="0">
                <a:latin typeface="Arial" panose="020B0604020202020204" pitchFamily="34" charset="0"/>
              </a:rPr>
              <a:t>对模糊集“青年人”</a:t>
            </a:r>
            <a:r>
              <a:rPr lang="en-US" altLang="zh-CN" sz="2000" dirty="0">
                <a:latin typeface="Arial" panose="020B0604020202020204" pitchFamily="34" charset="0"/>
              </a:rPr>
              <a:t>A </a:t>
            </a:r>
            <a:r>
              <a:rPr lang="zh-CN" altLang="en-US" sz="2000" dirty="0">
                <a:latin typeface="Arial" panose="020B0604020202020204" pitchFamily="34" charset="0"/>
              </a:rPr>
              <a:t>的隶属度为 </a:t>
            </a:r>
            <a:r>
              <a:rPr lang="en-US" altLang="zh-CN" sz="2000" dirty="0">
                <a:latin typeface="Arial" panose="020B0604020202020204" pitchFamily="34" charset="0"/>
              </a:rPr>
              <a:t>0.78</a:t>
            </a:r>
            <a:r>
              <a:rPr lang="zh-CN" altLang="en-US" sz="2000" dirty="0">
                <a:latin typeface="Arial" panose="020B0604020202020204" pitchFamily="34" charset="0"/>
              </a:rPr>
              <a:t>。</a:t>
            </a:r>
            <a:endParaRPr lang="zh-CN" altLang="en-US" sz="2000" dirty="0">
              <a:latin typeface="Arial" panose="020B0604020202020204" pitchFamily="34" charset="0"/>
            </a:endParaRPr>
          </a:p>
        </p:txBody>
      </p:sp>
      <p:pic>
        <p:nvPicPr>
          <p:cNvPr id="126979" name="Picture 2"/>
          <p:cNvPicPr>
            <a:picLocks noChangeAspect="1"/>
          </p:cNvPicPr>
          <p:nvPr/>
        </p:nvPicPr>
        <p:blipFill>
          <a:blip r:embed="rId1"/>
          <a:stretch>
            <a:fillRect/>
          </a:stretch>
        </p:blipFill>
        <p:spPr>
          <a:xfrm>
            <a:off x="1548130" y="2809875"/>
            <a:ext cx="6495415" cy="3180715"/>
          </a:xfrm>
          <a:prstGeom prst="rect">
            <a:avLst/>
          </a:prstGeom>
          <a:noFill/>
          <a:ln w="9525">
            <a:noFill/>
          </a:ln>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矩形 1"/>
          <p:cNvSpPr/>
          <p:nvPr/>
        </p:nvSpPr>
        <p:spPr>
          <a:xfrm>
            <a:off x="415925" y="450850"/>
            <a:ext cx="8404225" cy="70675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000" dirty="0">
                <a:ea typeface="宋体" panose="02010600030101010101" pitchFamily="2" charset="-122"/>
              </a:rPr>
              <a:t>类似地，对∀ </a:t>
            </a:r>
            <a:r>
              <a:rPr lang="en-US" altLang="zh-CN" sz="2000" dirty="0">
                <a:ea typeface="宋体" panose="02010600030101010101" pitchFamily="2" charset="-122"/>
              </a:rPr>
              <a:t>x∈[0, 40]</a:t>
            </a:r>
            <a:r>
              <a:rPr lang="zh-CN" altLang="en-US" sz="2000" dirty="0">
                <a:ea typeface="宋体" panose="02010600030101010101" pitchFamily="2" charset="-122"/>
              </a:rPr>
              <a:t>，求出 </a:t>
            </a:r>
            <a:r>
              <a:rPr lang="en-US" altLang="zh-CN" sz="2000" dirty="0">
                <a:ea typeface="宋体" panose="02010600030101010101" pitchFamily="2" charset="-122"/>
              </a:rPr>
              <a:t>x </a:t>
            </a:r>
            <a:r>
              <a:rPr lang="zh-CN" altLang="en-US" sz="2000" dirty="0">
                <a:ea typeface="宋体" panose="02010600030101010101" pitchFamily="2" charset="-122"/>
              </a:rPr>
              <a:t>对 </a:t>
            </a:r>
            <a:r>
              <a:rPr lang="en-US" altLang="zh-CN" sz="2000" dirty="0">
                <a:ea typeface="宋体" panose="02010600030101010101" pitchFamily="2" charset="-122"/>
              </a:rPr>
              <a:t>A </a:t>
            </a:r>
            <a:r>
              <a:rPr lang="zh-CN" altLang="en-US" sz="2000" dirty="0">
                <a:ea typeface="宋体" panose="02010600030101010101" pitchFamily="2" charset="-122"/>
              </a:rPr>
              <a:t>的隶属频率值，作为 </a:t>
            </a:r>
            <a:r>
              <a:rPr lang="en-US" altLang="zh-CN" sz="2000" dirty="0">
                <a:ea typeface="宋体" panose="02010600030101010101" pitchFamily="2" charset="-122"/>
              </a:rPr>
              <a:t>x </a:t>
            </a:r>
            <a:r>
              <a:rPr lang="zh-CN" altLang="en-US" sz="2000" dirty="0">
                <a:ea typeface="宋体" panose="02010600030101010101" pitchFamily="2" charset="-122"/>
              </a:rPr>
              <a:t>对 </a:t>
            </a:r>
            <a:r>
              <a:rPr lang="en-US" altLang="zh-CN" sz="2000" dirty="0">
                <a:ea typeface="宋体" panose="02010600030101010101" pitchFamily="2" charset="-122"/>
              </a:rPr>
              <a:t>A </a:t>
            </a:r>
            <a:r>
              <a:rPr lang="zh-CN" altLang="en-US" sz="2000" dirty="0">
                <a:ea typeface="宋体" panose="02010600030101010101" pitchFamily="2" charset="-122"/>
              </a:rPr>
              <a:t>的隶属度值，见下表。</a:t>
            </a:r>
            <a:endParaRPr lang="zh-CN" altLang="en-US" sz="2000" dirty="0">
              <a:ea typeface="宋体" panose="02010600030101010101" pitchFamily="2" charset="-122"/>
            </a:endParaRPr>
          </a:p>
        </p:txBody>
      </p:sp>
      <p:pic>
        <p:nvPicPr>
          <p:cNvPr id="128003" name="Picture 2"/>
          <p:cNvPicPr>
            <a:picLocks noChangeAspect="1"/>
          </p:cNvPicPr>
          <p:nvPr/>
        </p:nvPicPr>
        <p:blipFill>
          <a:blip r:embed="rId1"/>
          <a:stretch>
            <a:fillRect/>
          </a:stretch>
        </p:blipFill>
        <p:spPr>
          <a:xfrm>
            <a:off x="1619250" y="1269048"/>
            <a:ext cx="5543550" cy="1990725"/>
          </a:xfrm>
          <a:prstGeom prst="rect">
            <a:avLst/>
          </a:prstGeom>
          <a:noFill/>
          <a:ln w="9525">
            <a:noFill/>
          </a:ln>
        </p:spPr>
      </p:pic>
      <p:sp>
        <p:nvSpPr>
          <p:cNvPr id="128004" name="矩形 2"/>
          <p:cNvSpPr/>
          <p:nvPr/>
        </p:nvSpPr>
        <p:spPr>
          <a:xfrm>
            <a:off x="415925" y="3429000"/>
            <a:ext cx="8608060" cy="398780"/>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000" dirty="0">
                <a:ea typeface="宋体" panose="02010600030101010101" pitchFamily="2" charset="-122"/>
              </a:rPr>
              <a:t>根据表 </a:t>
            </a:r>
            <a:r>
              <a:rPr lang="en-US" altLang="zh-CN" sz="2000" dirty="0">
                <a:ea typeface="宋体" panose="02010600030101010101" pitchFamily="2" charset="-122"/>
              </a:rPr>
              <a:t>6 </a:t>
            </a:r>
            <a:r>
              <a:rPr lang="zh-CN" altLang="en-US" sz="2000" dirty="0">
                <a:ea typeface="宋体" panose="02010600030101010101" pitchFamily="2" charset="-122"/>
              </a:rPr>
              <a:t>的数据，可作出模糊集 </a:t>
            </a:r>
            <a:r>
              <a:rPr lang="en-US" altLang="zh-CN" sz="2000" dirty="0">
                <a:ea typeface="宋体" panose="02010600030101010101" pitchFamily="2" charset="-122"/>
              </a:rPr>
              <a:t>A =“</a:t>
            </a:r>
            <a:r>
              <a:rPr lang="zh-CN" altLang="en-US" sz="2000" dirty="0">
                <a:ea typeface="宋体" panose="02010600030101010101" pitchFamily="2" charset="-122"/>
              </a:rPr>
              <a:t>青年人”的隶属函数曲线如下图。</a:t>
            </a:r>
            <a:endParaRPr lang="zh-CN" altLang="en-US" sz="2000" dirty="0">
              <a:ea typeface="宋体" panose="02010600030101010101" pitchFamily="2" charset="-122"/>
            </a:endParaRPr>
          </a:p>
        </p:txBody>
      </p:sp>
      <p:pic>
        <p:nvPicPr>
          <p:cNvPr id="128005" name="Picture 3"/>
          <p:cNvPicPr>
            <a:picLocks noChangeAspect="1"/>
          </p:cNvPicPr>
          <p:nvPr/>
        </p:nvPicPr>
        <p:blipFill>
          <a:blip r:embed="rId2"/>
          <a:stretch>
            <a:fillRect/>
          </a:stretch>
        </p:blipFill>
        <p:spPr>
          <a:xfrm>
            <a:off x="2411730" y="4077018"/>
            <a:ext cx="4086225" cy="1828800"/>
          </a:xfrm>
          <a:prstGeom prst="rect">
            <a:avLst/>
          </a:prstGeom>
          <a:noFill/>
          <a:ln w="9525">
            <a:noFill/>
          </a:ln>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902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2902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2902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5957" name="Rectangle 3"/>
          <p:cNvSpPr>
            <a:spLocks noGrp="1" noChangeArrowheads="1"/>
          </p:cNvSpPr>
          <p:nvPr>
            <p:ph idx="9"/>
            <p:custDataLst>
              <p:tags r:id="rId5"/>
            </p:custDataLst>
          </p:nvPr>
        </p:nvSpPr>
        <p:spPr>
          <a:xfrm>
            <a:off x="252413" y="809625"/>
            <a:ext cx="8396288" cy="137795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隶属函数</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（2）专家经验法</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5958"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29031" name="文本框 1"/>
          <p:cNvSpPr txBox="1"/>
          <p:nvPr>
            <p:custDataLst>
              <p:tags r:id="rId6"/>
            </p:custDataLst>
          </p:nvPr>
        </p:nvSpPr>
        <p:spPr>
          <a:xfrm>
            <a:off x="395288" y="2220913"/>
            <a:ext cx="8396287" cy="286131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zh-CN" sz="2400" dirty="0">
                <a:solidFill>
                  <a:srgbClr val="000000"/>
                </a:solidFill>
                <a:latin typeface="微软雅黑" panose="020B0503020204020204" pitchFamily="34" charset="-122"/>
              </a:rPr>
              <a:t>       </a:t>
            </a:r>
            <a:r>
              <a:rPr lang="en-US" altLang="en-US" sz="2400" dirty="0">
                <a:solidFill>
                  <a:srgbClr val="000000"/>
                </a:solidFill>
                <a:latin typeface="微软雅黑" panose="020B0503020204020204" pitchFamily="34" charset="-122"/>
              </a:rPr>
              <a:t>专家经验法是根据专家的实际经验给出模糊信息的处理算式或相应权系数值来确定隶属函数的一种方法</a:t>
            </a:r>
            <a:r>
              <a:rPr lang="zh-CN" altLang="en-US" sz="2400" dirty="0">
                <a:solidFill>
                  <a:srgbClr val="000000"/>
                </a:solidFill>
                <a:latin typeface="微软雅黑" panose="020B0503020204020204" pitchFamily="34" charset="-122"/>
              </a:rPr>
              <a:t>。</a:t>
            </a:r>
            <a:endParaRPr lang="zh-CN" altLang="en-US" sz="24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400" dirty="0">
                <a:solidFill>
                  <a:srgbClr val="000000"/>
                </a:solidFill>
                <a:latin typeface="微软雅黑" panose="020B0503020204020204" pitchFamily="34" charset="-122"/>
              </a:rPr>
              <a:t>在许多情况下，经常是初步确定粗略的隶属函数，然后再通过</a:t>
            </a:r>
            <a:r>
              <a:rPr lang="en-US" altLang="zh-CN" sz="2400" dirty="0">
                <a:solidFill>
                  <a:srgbClr val="000000"/>
                </a:solidFill>
                <a:latin typeface="微软雅黑" panose="020B0503020204020204" pitchFamily="34" charset="-122"/>
              </a:rPr>
              <a:t>“</a:t>
            </a:r>
            <a:r>
              <a:rPr lang="en-US" altLang="en-US" sz="2400" dirty="0">
                <a:solidFill>
                  <a:srgbClr val="000000"/>
                </a:solidFill>
                <a:latin typeface="微软雅黑" panose="020B0503020204020204" pitchFamily="34" charset="-122"/>
              </a:rPr>
              <a:t>学习</a:t>
            </a:r>
            <a:r>
              <a:rPr lang="en-US" altLang="zh-CN" sz="2400" dirty="0">
                <a:solidFill>
                  <a:srgbClr val="000000"/>
                </a:solidFill>
                <a:latin typeface="微软雅黑" panose="020B0503020204020204" pitchFamily="34" charset="-122"/>
              </a:rPr>
              <a:t>”</a:t>
            </a:r>
            <a:r>
              <a:rPr lang="en-US" altLang="en-US" sz="2400" dirty="0">
                <a:solidFill>
                  <a:srgbClr val="000000"/>
                </a:solidFill>
                <a:latin typeface="微软雅黑" panose="020B0503020204020204" pitchFamily="34" charset="-122"/>
              </a:rPr>
              <a:t>和实践检验逐步修改和完善，而实际效果正是检验和调整隶属函数的依据。</a:t>
            </a:r>
            <a:endParaRPr lang="en-US" altLang="en-US" sz="2400" dirty="0">
              <a:solidFill>
                <a:srgbClr val="000000"/>
              </a:solidFill>
              <a:latin typeface="微软雅黑" panose="020B0503020204020204" pitchFamily="34" charset="-122"/>
            </a:endParaRPr>
          </a:p>
        </p:txBody>
      </p:sp>
    </p:spTree>
    <p:custDataLst>
      <p:tags r:id="rId7"/>
    </p:custData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005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005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005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9683" name="Rectangle 3"/>
          <p:cNvSpPr>
            <a:spLocks noGrp="1" noChangeArrowheads="1"/>
          </p:cNvSpPr>
          <p:nvPr>
            <p:ph idx="9"/>
            <p:custDataLst>
              <p:tags r:id="rId5"/>
            </p:custDataLst>
          </p:nvPr>
        </p:nvSpPr>
        <p:spPr>
          <a:xfrm>
            <a:off x="395288" y="952500"/>
            <a:ext cx="8396288" cy="38639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隶属函数</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（3）二元对比排序法</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6982"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0055" name="文本框 1"/>
          <p:cNvSpPr txBox="1"/>
          <p:nvPr>
            <p:custDataLst>
              <p:tags r:id="rId6"/>
            </p:custDataLst>
          </p:nvPr>
        </p:nvSpPr>
        <p:spPr>
          <a:xfrm>
            <a:off x="395288" y="2220913"/>
            <a:ext cx="8396287" cy="224313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zh-CN" sz="2400" dirty="0">
                <a:solidFill>
                  <a:srgbClr val="000000"/>
                </a:solidFill>
                <a:latin typeface="微软雅黑" panose="020B0503020204020204" pitchFamily="34" charset="-122"/>
              </a:rPr>
              <a:t>       </a:t>
            </a:r>
            <a:r>
              <a:rPr lang="en-US" altLang="en-US" sz="2400" dirty="0">
                <a:solidFill>
                  <a:srgbClr val="000000"/>
                </a:solidFill>
                <a:latin typeface="微软雅黑" panose="020B0503020204020204" pitchFamily="34" charset="-122"/>
              </a:rPr>
              <a:t>对有限论域，如果直接为每一个元素确定隶属度是困难的，则可通过对论域中的因素两两比较，确定一个元素相对于另一个元素率属于该模糊概念的隶属度，然后对每一个元素的所有隶属度进行加权平均得到最后的隶属度。</a:t>
            </a:r>
            <a:endParaRPr lang="en-US" altLang="en-US" sz="1800" dirty="0">
              <a:solidFill>
                <a:srgbClr val="000000"/>
              </a:solidFill>
              <a:latin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charRg st="0" end="9"/>
                                            </p:txEl>
                                          </p:spTgt>
                                        </p:tgtEl>
                                        <p:attrNameLst>
                                          <p:attrName>style.visibility</p:attrName>
                                        </p:attrNameLst>
                                      </p:cBhvr>
                                      <p:to>
                                        <p:strVal val="visible"/>
                                      </p:to>
                                    </p:set>
                                    <p:anim calcmode="lin" valueType="num">
                                      <p:cBhvr>
                                        <p:cTn id="7" dur="500" fill="hold"/>
                                        <p:tgtEl>
                                          <p:spTgt spid="199683">
                                            <p:txEl>
                                              <p:charRg st="0" end="9"/>
                                            </p:txEl>
                                          </p:spTgt>
                                        </p:tgtEl>
                                        <p:attrNameLst>
                                          <p:attrName>ppt_x</p:attrName>
                                        </p:attrNameLst>
                                      </p:cBhvr>
                                      <p:tavLst>
                                        <p:tav tm="0">
                                          <p:val>
                                            <p:strVal val="0-#ppt_w/2"/>
                                          </p:val>
                                        </p:tav>
                                        <p:tav tm="100000">
                                          <p:val>
                                            <p:strVal val="#ppt_x"/>
                                          </p:val>
                                        </p:tav>
                                      </p:tavLst>
                                    </p:anim>
                                    <p:anim calcmode="lin" valueType="num">
                                      <p:cBhvr>
                                        <p:cTn id="8" dur="500" fill="hold"/>
                                        <p:tgtEl>
                                          <p:spTgt spid="199683">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107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107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1076" name="灯片编号占位符 3"/>
          <p:cNvSpPr txBox="1">
            <a:spLocks noGrp="1"/>
          </p:cNvSpPr>
          <p:nvPr>
            <p:ph type="sldNum" sz="quarter" idx="4"/>
          </p:nvPr>
        </p:nvSpPr>
        <p:spPr>
          <a:xfrm>
            <a:off x="6443980" y="6378258"/>
            <a:ext cx="2025650" cy="238125"/>
          </a:xfrm>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9683" name="Rectangle 3"/>
          <p:cNvSpPr>
            <a:spLocks noGrp="1" noChangeArrowheads="1"/>
          </p:cNvSpPr>
          <p:nvPr>
            <p:ph idx="9"/>
            <p:custDataLst>
              <p:tags r:id="rId5"/>
            </p:custDataLst>
          </p:nvPr>
        </p:nvSpPr>
        <p:spPr>
          <a:xfrm>
            <a:off x="395288" y="952500"/>
            <a:ext cx="8396288" cy="19589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6982"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1079" name="文本框 1"/>
          <p:cNvSpPr txBox="1"/>
          <p:nvPr>
            <p:custDataLst>
              <p:tags r:id="rId6"/>
            </p:custDataLst>
          </p:nvPr>
        </p:nvSpPr>
        <p:spPr>
          <a:xfrm>
            <a:off x="411163" y="762000"/>
            <a:ext cx="8396287" cy="1938338"/>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en-US" sz="2000" dirty="0">
                <a:solidFill>
                  <a:srgbClr val="000000"/>
                </a:solidFill>
                <a:latin typeface="微软雅黑" panose="020B0503020204020204" pitchFamily="34" charset="-122"/>
              </a:rPr>
              <a:t>例如</a:t>
            </a:r>
            <a:r>
              <a:rPr lang="en-US" altLang="zh-CN" sz="2000" dirty="0">
                <a:solidFill>
                  <a:srgbClr val="000000"/>
                </a:solidFill>
                <a:latin typeface="微软雅黑" panose="020B0503020204020204" pitchFamily="34" charset="-122"/>
              </a:rPr>
              <a:t>U={U1,U2,U3}</a:t>
            </a:r>
            <a:endParaRPr lang="en-US" altLang="zh-CN" sz="2000" dirty="0">
              <a:solidFill>
                <a:srgbClr val="000000"/>
              </a:solidFill>
              <a:latin typeface="微软雅黑" panose="020B0503020204020204" pitchFamily="34" charset="-122"/>
            </a:endParaRPr>
          </a:p>
          <a:p>
            <a:pPr marL="0" lvl="0" indent="0" defTabSz="914400" eaLnBrk="1" hangingPunct="1">
              <a:lnSpc>
                <a:spcPct val="150000"/>
              </a:lnSpc>
              <a:spcAft>
                <a:spcPct val="0"/>
              </a:spcAft>
              <a:buNone/>
            </a:pPr>
            <a:r>
              <a:rPr lang="en-US" altLang="en-US" sz="2000" dirty="0">
                <a:solidFill>
                  <a:srgbClr val="000000"/>
                </a:solidFill>
                <a:latin typeface="微软雅黑" panose="020B0503020204020204" pitchFamily="34" charset="-122"/>
              </a:rPr>
              <a:t>设用</a:t>
            </a:r>
            <a:r>
              <a:rPr lang="en-US" altLang="zh-CN" sz="2000" dirty="0">
                <a:solidFill>
                  <a:srgbClr val="000000"/>
                </a:solidFill>
                <a:latin typeface="微软雅黑" panose="020B0503020204020204" pitchFamily="34" charset="-122"/>
              </a:rPr>
              <a:t>g(u1,u2)</a:t>
            </a:r>
            <a:r>
              <a:rPr lang="en-US" altLang="en-US" sz="2000" dirty="0">
                <a:solidFill>
                  <a:srgbClr val="000000"/>
                </a:solidFill>
                <a:latin typeface="微软雅黑" panose="020B0503020204020204" pitchFamily="34" charset="-122"/>
              </a:rPr>
              <a:t>表示</a:t>
            </a:r>
            <a:r>
              <a:rPr lang="en-US" altLang="zh-CN" sz="2000" dirty="0">
                <a:solidFill>
                  <a:srgbClr val="000000"/>
                </a:solidFill>
                <a:latin typeface="微软雅黑" panose="020B0503020204020204" pitchFamily="34" charset="-122"/>
              </a:rPr>
              <a:t>u1</a:t>
            </a:r>
            <a:r>
              <a:rPr lang="en-US" altLang="en-US" sz="2000" dirty="0">
                <a:solidFill>
                  <a:srgbClr val="000000"/>
                </a:solidFill>
                <a:latin typeface="微软雅黑" panose="020B0503020204020204" pitchFamily="34" charset="-122"/>
              </a:rPr>
              <a:t>相对于</a:t>
            </a:r>
            <a:r>
              <a:rPr lang="en-US" altLang="zh-CN" sz="2000" dirty="0">
                <a:solidFill>
                  <a:srgbClr val="000000"/>
                </a:solidFill>
                <a:latin typeface="微软雅黑" panose="020B0503020204020204" pitchFamily="34" charset="-122"/>
              </a:rPr>
              <a:t>u2</a:t>
            </a:r>
            <a:r>
              <a:rPr lang="en-US" altLang="en-US" sz="2000" dirty="0">
                <a:solidFill>
                  <a:srgbClr val="000000"/>
                </a:solidFill>
                <a:latin typeface="微软雅黑" panose="020B0503020204020204" pitchFamily="34" charset="-122"/>
              </a:rPr>
              <a:t>而言对身体强壮集合的隶属度，并假设</a:t>
            </a:r>
            <a:r>
              <a:rPr lang="en-US" altLang="zh-CN" sz="2000" dirty="0">
                <a:solidFill>
                  <a:srgbClr val="000000"/>
                </a:solidFill>
                <a:latin typeface="微软雅黑" panose="020B0503020204020204" pitchFamily="34" charset="-122"/>
              </a:rPr>
              <a:t>g(u1,u2</a:t>
            </a:r>
            <a:r>
              <a:rPr lang="en-US" altLang="en-US" sz="2000" dirty="0">
                <a:solidFill>
                  <a:srgbClr val="000000"/>
                </a:solidFill>
                <a:latin typeface="微软雅黑" panose="020B0503020204020204" pitchFamily="34" charset="-122"/>
              </a:rPr>
              <a:t>）</a:t>
            </a:r>
            <a:r>
              <a:rPr lang="en-US" altLang="zh-CN" sz="2000" dirty="0">
                <a:solidFill>
                  <a:srgbClr val="000000"/>
                </a:solidFill>
                <a:latin typeface="微软雅黑" panose="020B0503020204020204" pitchFamily="34" charset="-122"/>
              </a:rPr>
              <a:t>=0.7,g(u1,u3)=0.8, g(u2,u1)=0.4, g(u2,u3)=0.6, g(u3,u1)=0.5, g(u3,u2)=0.3.</a:t>
            </a:r>
            <a:endParaRPr lang="en-US" altLang="en-US" sz="2000" dirty="0">
              <a:solidFill>
                <a:srgbClr val="000000"/>
              </a:solidFill>
              <a:latin typeface="微软雅黑" panose="020B0503020204020204" pitchFamily="34" charset="-122"/>
            </a:endParaRPr>
          </a:p>
        </p:txBody>
      </p:sp>
      <p:graphicFrame>
        <p:nvGraphicFramePr>
          <p:cNvPr id="2" name="表格 1"/>
          <p:cNvGraphicFramePr>
            <a:graphicFrameLocks noGrp="1"/>
          </p:cNvGraphicFramePr>
          <p:nvPr/>
        </p:nvGraphicFramePr>
        <p:xfrm>
          <a:off x="539750" y="2740025"/>
          <a:ext cx="5664844" cy="1484313"/>
        </p:xfrm>
        <a:graphic>
          <a:graphicData uri="http://schemas.openxmlformats.org/drawingml/2006/table">
            <a:tbl>
              <a:tblPr firstRow="1" bandRow="1">
                <a:tableStyleId>{5C22544A-7EE6-4342-B048-85BDC9FD1C3A}</a:tableStyleId>
              </a:tblPr>
              <a:tblGrid>
                <a:gridCol w="1416211"/>
                <a:gridCol w="1416211"/>
                <a:gridCol w="1416211"/>
                <a:gridCol w="1416211"/>
              </a:tblGrid>
              <a:tr h="370840">
                <a:tc>
                  <a:txBody>
                    <a:bodyPr/>
                    <a:lstStyle/>
                    <a:p>
                      <a:pPr algn="ctr"/>
                      <a:r>
                        <a:rPr lang="en-US" altLang="zh-CN" sz="1800" noProof="1" smtClean="0">
                          <a:solidFill>
                            <a:srgbClr val="000000"/>
                          </a:solidFill>
                          <a:latin typeface="微软雅黑" panose="020B0503020204020204" pitchFamily="34" charset="-122"/>
                        </a:rPr>
                        <a:t>g(u1,u2)</a:t>
                      </a:r>
                      <a:endParaRPr lang="zh-CN" altLang="en-US" sz="1600" dirty="0"/>
                    </a:p>
                  </a:txBody>
                  <a:tcPr/>
                </a:tc>
                <a:tc>
                  <a:txBody>
                    <a:bodyPr/>
                    <a:lstStyle/>
                    <a:p>
                      <a:pPr algn="ctr"/>
                      <a:r>
                        <a:rPr lang="en-US" altLang="zh-CN" sz="1600" dirty="0" smtClean="0"/>
                        <a:t>u1</a:t>
                      </a:r>
                      <a:endParaRPr lang="zh-CN" altLang="en-US" sz="1600" dirty="0"/>
                    </a:p>
                  </a:txBody>
                  <a:tcPr/>
                </a:tc>
                <a:tc>
                  <a:txBody>
                    <a:bodyPr/>
                    <a:lstStyle/>
                    <a:p>
                      <a:pPr algn="ctr"/>
                      <a:r>
                        <a:rPr lang="en-US" altLang="zh-CN" sz="1600" dirty="0" smtClean="0"/>
                        <a:t>u2</a:t>
                      </a:r>
                      <a:endParaRPr lang="zh-CN" altLang="en-US" sz="1600" dirty="0"/>
                    </a:p>
                  </a:txBody>
                  <a:tcPr/>
                </a:tc>
                <a:tc>
                  <a:txBody>
                    <a:bodyPr/>
                    <a:lstStyle/>
                    <a:p>
                      <a:pPr algn="ctr"/>
                      <a:r>
                        <a:rPr lang="en-US" altLang="zh-CN" sz="1600" dirty="0" smtClean="0"/>
                        <a:t>u3</a:t>
                      </a:r>
                      <a:endParaRPr lang="zh-CN" altLang="en-US" sz="1600" dirty="0"/>
                    </a:p>
                  </a:txBody>
                  <a:tcPr/>
                </a:tc>
              </a:tr>
              <a:tr h="370840">
                <a:tc>
                  <a:txBody>
                    <a:bodyPr/>
                    <a:lstStyle/>
                    <a:p>
                      <a:pPr algn="ctr"/>
                      <a:r>
                        <a:rPr lang="en-US" altLang="zh-CN" sz="1600" b="1" dirty="0" smtClean="0"/>
                        <a:t>u1</a:t>
                      </a:r>
                      <a:endParaRPr lang="zh-CN" altLang="en-US" sz="1600" b="1" dirty="0"/>
                    </a:p>
                  </a:txBody>
                  <a:tcPr/>
                </a:tc>
                <a:tc>
                  <a:txBody>
                    <a:bodyPr/>
                    <a:lstStyle/>
                    <a:p>
                      <a:pPr algn="ctr"/>
                      <a:r>
                        <a:rPr lang="en-US" altLang="zh-CN" sz="1600" dirty="0" smtClean="0"/>
                        <a:t>1</a:t>
                      </a:r>
                      <a:endParaRPr lang="zh-CN" altLang="en-US" sz="1600" dirty="0"/>
                    </a:p>
                  </a:txBody>
                  <a:tcPr/>
                </a:tc>
                <a:tc>
                  <a:txBody>
                    <a:bodyPr/>
                    <a:lstStyle/>
                    <a:p>
                      <a:pPr algn="ctr"/>
                      <a:r>
                        <a:rPr lang="en-US" altLang="zh-CN" sz="1600" dirty="0" smtClean="0"/>
                        <a:t>0.7</a:t>
                      </a:r>
                      <a:endParaRPr lang="zh-CN" altLang="en-US" sz="1600" dirty="0"/>
                    </a:p>
                  </a:txBody>
                  <a:tcPr/>
                </a:tc>
                <a:tc>
                  <a:txBody>
                    <a:bodyPr/>
                    <a:lstStyle/>
                    <a:p>
                      <a:pPr algn="ctr"/>
                      <a:r>
                        <a:rPr lang="en-US" altLang="zh-CN" sz="1600" dirty="0" smtClean="0"/>
                        <a:t>0.8</a:t>
                      </a:r>
                      <a:endParaRPr lang="zh-CN" altLang="en-US" sz="1600" dirty="0"/>
                    </a:p>
                  </a:txBody>
                  <a:tcPr/>
                </a:tc>
              </a:tr>
              <a:tr h="370840">
                <a:tc>
                  <a:txBody>
                    <a:bodyPr/>
                    <a:lstStyle/>
                    <a:p>
                      <a:pPr algn="ctr"/>
                      <a:r>
                        <a:rPr lang="en-US" altLang="zh-CN" sz="1600" b="1" dirty="0" smtClean="0"/>
                        <a:t>u2</a:t>
                      </a:r>
                      <a:endParaRPr lang="zh-CN" altLang="en-US" sz="1600" b="1" dirty="0"/>
                    </a:p>
                  </a:txBody>
                  <a:tcPr/>
                </a:tc>
                <a:tc>
                  <a:txBody>
                    <a:bodyPr/>
                    <a:lstStyle/>
                    <a:p>
                      <a:pPr algn="ctr"/>
                      <a:r>
                        <a:rPr lang="en-US" altLang="zh-CN" sz="1600" dirty="0" smtClean="0"/>
                        <a:t>0.4</a:t>
                      </a:r>
                      <a:endParaRPr lang="zh-CN" altLang="en-US" sz="1600" dirty="0"/>
                    </a:p>
                  </a:txBody>
                  <a:tcPr/>
                </a:tc>
                <a:tc>
                  <a:txBody>
                    <a:bodyPr/>
                    <a:lstStyle/>
                    <a:p>
                      <a:pPr algn="ctr"/>
                      <a:r>
                        <a:rPr lang="en-US" altLang="zh-CN" sz="1600" dirty="0" smtClean="0"/>
                        <a:t>1</a:t>
                      </a:r>
                      <a:endParaRPr lang="zh-CN" altLang="en-US" sz="1600" dirty="0"/>
                    </a:p>
                  </a:txBody>
                  <a:tcPr/>
                </a:tc>
                <a:tc>
                  <a:txBody>
                    <a:bodyPr/>
                    <a:lstStyle/>
                    <a:p>
                      <a:pPr algn="ctr"/>
                      <a:r>
                        <a:rPr lang="en-US" altLang="zh-CN" sz="1600" dirty="0" smtClean="0"/>
                        <a:t>0.6</a:t>
                      </a:r>
                      <a:endParaRPr lang="zh-CN" altLang="en-US" sz="1600" dirty="0"/>
                    </a:p>
                  </a:txBody>
                  <a:tcPr/>
                </a:tc>
              </a:tr>
              <a:tr h="370840">
                <a:tc>
                  <a:txBody>
                    <a:bodyPr/>
                    <a:lstStyle/>
                    <a:p>
                      <a:pPr algn="ctr"/>
                      <a:r>
                        <a:rPr lang="en-US" altLang="zh-CN" sz="1600" b="1" dirty="0" smtClean="0"/>
                        <a:t>u3</a:t>
                      </a:r>
                      <a:endParaRPr lang="zh-CN" altLang="en-US" sz="1600" b="1" dirty="0"/>
                    </a:p>
                  </a:txBody>
                  <a:tcPr/>
                </a:tc>
                <a:tc>
                  <a:txBody>
                    <a:bodyPr/>
                    <a:lstStyle/>
                    <a:p>
                      <a:pPr algn="ctr"/>
                      <a:r>
                        <a:rPr lang="en-US" altLang="zh-CN" sz="1600" dirty="0" smtClean="0"/>
                        <a:t>0.5</a:t>
                      </a:r>
                      <a:endParaRPr lang="zh-CN" altLang="en-US" sz="1600" dirty="0"/>
                    </a:p>
                  </a:txBody>
                  <a:tcPr/>
                </a:tc>
                <a:tc>
                  <a:txBody>
                    <a:bodyPr/>
                    <a:lstStyle/>
                    <a:p>
                      <a:pPr algn="ctr"/>
                      <a:r>
                        <a:rPr lang="en-US" altLang="zh-CN" sz="1600" dirty="0" smtClean="0"/>
                        <a:t>0.3</a:t>
                      </a:r>
                      <a:endParaRPr lang="zh-CN" altLang="en-US" sz="1600" dirty="0"/>
                    </a:p>
                  </a:txBody>
                  <a:tcPr/>
                </a:tc>
                <a:tc>
                  <a:txBody>
                    <a:bodyPr/>
                    <a:lstStyle/>
                    <a:p>
                      <a:pPr algn="ctr"/>
                      <a:r>
                        <a:rPr lang="en-US" altLang="zh-CN" sz="1600" dirty="0" smtClean="0"/>
                        <a:t>1</a:t>
                      </a:r>
                      <a:endParaRPr lang="zh-CN" altLang="en-US" sz="1600" dirty="0"/>
                    </a:p>
                  </a:txBody>
                  <a:tcPr/>
                </a:tc>
              </a:tr>
            </a:tbl>
          </a:graphicData>
        </a:graphic>
      </p:graphicFrame>
      <p:sp>
        <p:nvSpPr>
          <p:cNvPr id="3" name="矩形 2"/>
          <p:cNvSpPr/>
          <p:nvPr/>
        </p:nvSpPr>
        <p:spPr>
          <a:xfrm>
            <a:off x="530225" y="4281488"/>
            <a:ext cx="5518150" cy="1200150"/>
          </a:xfrm>
          <a:prstGeom prst="rect">
            <a:avLst/>
          </a:prstGeom>
          <a:noFill/>
          <a:ln w="9525">
            <a:noFill/>
          </a:ln>
        </p:spPr>
        <p:txBody>
          <a:bodyPr wrap="none">
            <a:spAutoFit/>
          </a:bodyPr>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(u1)=1/3*[g(u1,u1)+ g(u1,u2)+ g(u1,u3)]=0.83</a:t>
            </a:r>
            <a:endParaRPr lang="en-US" altLang="zh-CN" dirty="0">
              <a:solidFill>
                <a:srgbClr val="000000"/>
              </a:solidFill>
              <a:latin typeface="微软雅黑" panose="020B0503020204020204" pitchFamily="34" charset="-122"/>
            </a:endParaRPr>
          </a:p>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(u2)=1/3*[g(u2,u1)+ g(u2,u2)+ g(u2,u3)]=0.67</a:t>
            </a:r>
            <a:endParaRPr lang="en-US" altLang="zh-CN" dirty="0">
              <a:solidFill>
                <a:srgbClr val="000000"/>
              </a:solidFill>
              <a:latin typeface="微软雅黑" panose="020B0503020204020204" pitchFamily="34" charset="-122"/>
            </a:endParaRPr>
          </a:p>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(u3)=1/3*[g(u3,u1)+ g(u3,u2)+ g(u3,u3)]=0.60</a:t>
            </a:r>
            <a:endParaRPr lang="en-US" altLang="zh-CN" dirty="0">
              <a:solidFill>
                <a:srgbClr val="000000"/>
              </a:solidFill>
              <a:latin typeface="微软雅黑" panose="020B0503020204020204" pitchFamily="34" charset="-122"/>
            </a:endParaRPr>
          </a:p>
          <a:p>
            <a:r>
              <a:rPr lang="en-US" altLang="zh-CN" dirty="0">
                <a:solidFill>
                  <a:srgbClr val="000000"/>
                </a:solidFill>
                <a:latin typeface="微软雅黑" panose="020B0503020204020204" pitchFamily="34" charset="-122"/>
              </a:rPr>
              <a:t>A=0.83/u1+0.67/u2+0.60/u3</a:t>
            </a:r>
            <a:endParaRPr lang="zh-CN" altLang="en-US" dirty="0">
              <a:latin typeface="Arial" panose="020B0604020202020204" pitchFamily="34" charset="0"/>
            </a:endParaRPr>
          </a:p>
        </p:txBody>
      </p:sp>
      <p:sp>
        <p:nvSpPr>
          <p:cNvPr id="10" name="矩形 9"/>
          <p:cNvSpPr/>
          <p:nvPr/>
        </p:nvSpPr>
        <p:spPr>
          <a:xfrm>
            <a:off x="530225" y="5481638"/>
            <a:ext cx="5518150" cy="1200150"/>
          </a:xfrm>
          <a:prstGeom prst="rect">
            <a:avLst/>
          </a:prstGeom>
          <a:noFill/>
          <a:ln w="9525">
            <a:noFill/>
          </a:ln>
        </p:spPr>
        <p:txBody>
          <a:bodyPr wrap="none">
            <a:spAutoFit/>
          </a:bodyPr>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(u1)=0.2*[g(u1,u1)+ g(u1,u2)+ g(u1,u3)]=0.50</a:t>
            </a:r>
            <a:endParaRPr lang="en-US" altLang="zh-CN" dirty="0">
              <a:solidFill>
                <a:srgbClr val="000000"/>
              </a:solidFill>
              <a:latin typeface="微软雅黑" panose="020B0503020204020204" pitchFamily="34" charset="-122"/>
            </a:endParaRPr>
          </a:p>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(u2)=0.3*[g(u2,u1)+ g(u2,u2)+ g(u2,u3)]=0.60</a:t>
            </a:r>
            <a:endParaRPr lang="en-US" altLang="zh-CN" dirty="0">
              <a:solidFill>
                <a:srgbClr val="000000"/>
              </a:solidFill>
              <a:latin typeface="微软雅黑" panose="020B0503020204020204" pitchFamily="34" charset="-122"/>
            </a:endParaRPr>
          </a:p>
          <a:p>
            <a:r>
              <a:rPr lang="en-US" altLang="zh-CN" i="1" dirty="0">
                <a:solidFill>
                  <a:srgbClr val="000000"/>
                </a:solidFill>
                <a:latin typeface="微软雅黑" panose="020B0503020204020204" pitchFamily="34" charset="-122"/>
              </a:rPr>
              <a:t>μ</a:t>
            </a:r>
            <a:r>
              <a:rPr lang="en-US" altLang="zh-CN" baseline="-25000" dirty="0">
                <a:solidFill>
                  <a:srgbClr val="000000"/>
                </a:solidFill>
                <a:latin typeface="微软雅黑" panose="020B0503020204020204" pitchFamily="34" charset="-122"/>
              </a:rPr>
              <a:t>A</a:t>
            </a:r>
            <a:r>
              <a:rPr lang="en-US" altLang="zh-CN" dirty="0">
                <a:solidFill>
                  <a:srgbClr val="000000"/>
                </a:solidFill>
                <a:latin typeface="微软雅黑" panose="020B0503020204020204" pitchFamily="34" charset="-122"/>
              </a:rPr>
              <a:t>(u3)=0.5*[g(u3,u1)+ g(u3,u2)+ g(u3,u3)]=0.90</a:t>
            </a:r>
            <a:endParaRPr lang="en-US" altLang="zh-CN" dirty="0">
              <a:solidFill>
                <a:srgbClr val="000000"/>
              </a:solidFill>
              <a:latin typeface="微软雅黑" panose="020B0503020204020204" pitchFamily="34" charset="-122"/>
            </a:endParaRPr>
          </a:p>
          <a:p>
            <a:r>
              <a:rPr lang="en-US" altLang="zh-CN" dirty="0">
                <a:solidFill>
                  <a:srgbClr val="000000"/>
                </a:solidFill>
                <a:latin typeface="微软雅黑" panose="020B0503020204020204" pitchFamily="34" charset="-122"/>
              </a:rPr>
              <a:t>A=0.50/u1+0.60/u2+0.90/u3</a:t>
            </a:r>
            <a:endParaRPr lang="zh-CN" altLang="en-US" dirty="0">
              <a:latin typeface="Arial" panose="020B0604020202020204" pitchFamily="34" charset="0"/>
            </a:endParaRPr>
          </a:p>
        </p:txBody>
      </p:sp>
      <p:grpSp>
        <p:nvGrpSpPr>
          <p:cNvPr id="11" name="组合 10"/>
          <p:cNvGrpSpPr/>
          <p:nvPr/>
        </p:nvGrpSpPr>
        <p:grpSpPr>
          <a:xfrm>
            <a:off x="6299835" y="4581525"/>
            <a:ext cx="1822450" cy="368300"/>
            <a:chOff x="9921" y="7215"/>
            <a:chExt cx="2870" cy="580"/>
          </a:xfrm>
        </p:grpSpPr>
        <p:sp>
          <p:nvSpPr>
            <p:cNvPr id="12" name="矩形 11"/>
            <p:cNvSpPr/>
            <p:nvPr/>
          </p:nvSpPr>
          <p:spPr>
            <a:xfrm>
              <a:off x="11055" y="7215"/>
              <a:ext cx="1736" cy="580"/>
            </a:xfrm>
            <a:prstGeom prst="rect">
              <a:avLst/>
            </a:prstGeom>
            <a:noFill/>
            <a:ln w="9525">
              <a:noFill/>
            </a:ln>
          </p:spPr>
          <p:txBody>
            <a:bodyPr wrap="none">
              <a:spAutoFit/>
            </a:bodyPr>
            <a:p>
              <a:r>
                <a:rPr lang="zh-CN" altLang="en-US" b="1" i="1" dirty="0">
                  <a:solidFill>
                    <a:srgbClr val="FF0000"/>
                  </a:solidFill>
                  <a:latin typeface="微软雅黑" panose="020B0503020204020204" pitchFamily="34" charset="-122"/>
                </a:rPr>
                <a:t>权重相同</a:t>
              </a:r>
              <a:endParaRPr lang="zh-CN" altLang="en-US" b="1" i="1" dirty="0">
                <a:solidFill>
                  <a:srgbClr val="FF0000"/>
                </a:solidFill>
                <a:latin typeface="微软雅黑" panose="020B0503020204020204" pitchFamily="34" charset="-122"/>
              </a:endParaRPr>
            </a:p>
          </p:txBody>
        </p:sp>
        <p:sp>
          <p:nvSpPr>
            <p:cNvPr id="13" name="右箭头 12"/>
            <p:cNvSpPr/>
            <p:nvPr/>
          </p:nvSpPr>
          <p:spPr>
            <a:xfrm>
              <a:off x="9921" y="7442"/>
              <a:ext cx="1021" cy="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 name="组合 13"/>
          <p:cNvGrpSpPr/>
          <p:nvPr/>
        </p:nvGrpSpPr>
        <p:grpSpPr>
          <a:xfrm>
            <a:off x="6228080" y="5805170"/>
            <a:ext cx="1822450" cy="368300"/>
            <a:chOff x="9921" y="7215"/>
            <a:chExt cx="2870" cy="580"/>
          </a:xfrm>
        </p:grpSpPr>
        <p:sp>
          <p:nvSpPr>
            <p:cNvPr id="15" name="矩形 14"/>
            <p:cNvSpPr/>
            <p:nvPr/>
          </p:nvSpPr>
          <p:spPr>
            <a:xfrm>
              <a:off x="11055" y="7215"/>
              <a:ext cx="1736" cy="580"/>
            </a:xfrm>
            <a:prstGeom prst="rect">
              <a:avLst/>
            </a:prstGeom>
            <a:noFill/>
            <a:ln w="9525">
              <a:noFill/>
            </a:ln>
          </p:spPr>
          <p:txBody>
            <a:bodyPr wrap="none">
              <a:spAutoFit/>
            </a:bodyPr>
            <a:p>
              <a:r>
                <a:rPr lang="zh-CN" altLang="en-US" b="1" i="1" dirty="0">
                  <a:solidFill>
                    <a:srgbClr val="FF0000"/>
                  </a:solidFill>
                  <a:latin typeface="微软雅黑" panose="020B0503020204020204" pitchFamily="34" charset="-122"/>
                </a:rPr>
                <a:t>权重不同</a:t>
              </a:r>
              <a:endParaRPr lang="zh-CN" altLang="en-US" b="1" i="1" dirty="0">
                <a:solidFill>
                  <a:srgbClr val="FF0000"/>
                </a:solidFill>
                <a:latin typeface="微软雅黑" panose="020B0503020204020204" pitchFamily="34" charset="-122"/>
              </a:endParaRPr>
            </a:p>
          </p:txBody>
        </p:sp>
        <p:sp>
          <p:nvSpPr>
            <p:cNvPr id="16" name="右箭头 15"/>
            <p:cNvSpPr/>
            <p:nvPr/>
          </p:nvSpPr>
          <p:spPr>
            <a:xfrm>
              <a:off x="9921" y="7442"/>
              <a:ext cx="1021" cy="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charRg st="0" end="2"/>
                                            </p:txEl>
                                          </p:spTgt>
                                        </p:tgtEl>
                                        <p:attrNameLst>
                                          <p:attrName>style.visibility</p:attrName>
                                        </p:attrNameLst>
                                      </p:cBhvr>
                                      <p:to>
                                        <p:strVal val="visible"/>
                                      </p:to>
                                    </p:set>
                                    <p:anim calcmode="lin" valueType="num">
                                      <p:cBhvr>
                                        <p:cTn id="7" dur="500" fill="hold"/>
                                        <p:tgtEl>
                                          <p:spTgt spid="199683">
                                            <p:txEl>
                                              <p:charRg st="0" end="2"/>
                                            </p:txEl>
                                          </p:spTgt>
                                        </p:tgtEl>
                                        <p:attrNameLst>
                                          <p:attrName>ppt_x</p:attrName>
                                        </p:attrNameLst>
                                      </p:cBhvr>
                                      <p:tavLst>
                                        <p:tav tm="0">
                                          <p:val>
                                            <p:strVal val="0-#ppt_w/2"/>
                                          </p:val>
                                        </p:tav>
                                        <p:tav tm="100000">
                                          <p:val>
                                            <p:strVal val="#ppt_x"/>
                                          </p:val>
                                        </p:tav>
                                      </p:tavLst>
                                    </p:anim>
                                    <p:anim calcmode="lin" valueType="num">
                                      <p:cBhvr>
                                        <p:cTn id="8" dur="500" fill="hold"/>
                                        <p:tgtEl>
                                          <p:spTgt spid="199683">
                                            <p:txEl>
                                              <p:charRg st="0"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P spid="3" grpId="0"/>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144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144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144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07203" name="Rectangle 3"/>
          <p:cNvSpPr>
            <a:spLocks noGrp="1" noChangeArrowheads="1"/>
          </p:cNvSpPr>
          <p:nvPr>
            <p:ph idx="9"/>
            <p:custDataLst>
              <p:tags r:id="rId5"/>
            </p:custDataLst>
          </p:nvPr>
        </p:nvSpPr>
        <p:spPr>
          <a:xfrm>
            <a:off x="501650" y="1181100"/>
            <a:ext cx="8642350" cy="434340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80000"/>
              </a:spcBef>
              <a:spcAft>
                <a:spcPct val="0"/>
              </a:spcAft>
              <a:buClr>
                <a:schemeClr val="accent2"/>
              </a:buClr>
              <a:buSzTx/>
              <a:buFont typeface="Wingdings" panose="05000000000000000000" pitchFamily="2" charset="2"/>
              <a:buChar char="o"/>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不确定性的表示与量度</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80000"/>
              </a:spcBef>
              <a:spcAft>
                <a:spcPct val="0"/>
              </a:spcAft>
              <a:buClr>
                <a:schemeClr val="accent2"/>
              </a:buClr>
              <a:buSzTx/>
              <a:buFont typeface="Wingdings" panose="05000000000000000000" pitchFamily="2" charset="2"/>
              <a:buChar char="o"/>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不确定性匹配算法及阈值的选择</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80000"/>
              </a:spcBef>
              <a:spcAft>
                <a:spcPct val="0"/>
              </a:spcAft>
              <a:buClr>
                <a:schemeClr val="accent2"/>
              </a:buClr>
              <a:buSzTx/>
              <a:buFont typeface="Wingdings" panose="05000000000000000000" pitchFamily="2" charset="2"/>
              <a:buChar char="o"/>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组合证据不确定性的算法 </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80000"/>
              </a:spcBef>
              <a:spcAft>
                <a:spcPct val="0"/>
              </a:spcAft>
              <a:buClr>
                <a:schemeClr val="accent2"/>
              </a:buClr>
              <a:buSzTx/>
              <a:buFont typeface="Wingdings" panose="05000000000000000000" pitchFamily="2" charset="2"/>
              <a:buChar char="o"/>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不确定性的传递算法</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80000"/>
              </a:spcBef>
              <a:spcAft>
                <a:spcPct val="0"/>
              </a:spcAft>
              <a:buClr>
                <a:schemeClr val="accent2"/>
              </a:buClr>
              <a:buSzTx/>
              <a:buFont typeface="Wingdings" panose="05000000000000000000" pitchFamily="2" charset="2"/>
              <a:buChar char="o"/>
              <a:defRPr/>
            </a:pPr>
            <a:r>
              <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结论不确定性的合成</a:t>
            </a:r>
            <a:endParaRPr kumimoji="0" lang="zh-CN" altLang="en-US" sz="3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1508" name="Rectangle 4"/>
          <p:cNvSpPr/>
          <p:nvPr>
            <p:custDataLst>
              <p:tags r:id="rId6"/>
            </p:custDataLst>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4.1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不确定性推理中的基本问题</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3">
                                            <p:txEl>
                                              <p:charRg st="0" end="11"/>
                                            </p:txEl>
                                          </p:spTgt>
                                        </p:tgtEl>
                                        <p:attrNameLst>
                                          <p:attrName>style.visibility</p:attrName>
                                        </p:attrNameLst>
                                      </p:cBhvr>
                                      <p:to>
                                        <p:strVal val="visible"/>
                                      </p:to>
                                    </p:set>
                                    <p:anim calcmode="lin" valueType="num">
                                      <p:cBhvr>
                                        <p:cTn id="7" dur="500" fill="hold"/>
                                        <p:tgtEl>
                                          <p:spTgt spid="30720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30720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3">
                                            <p:txEl>
                                              <p:charRg st="11" end="27"/>
                                            </p:txEl>
                                          </p:spTgt>
                                        </p:tgtEl>
                                        <p:attrNameLst>
                                          <p:attrName>style.visibility</p:attrName>
                                        </p:attrNameLst>
                                      </p:cBhvr>
                                      <p:to>
                                        <p:strVal val="visible"/>
                                      </p:to>
                                    </p:set>
                                    <p:anim calcmode="lin" valueType="num">
                                      <p:cBhvr>
                                        <p:cTn id="13" dur="500" fill="hold"/>
                                        <p:tgtEl>
                                          <p:spTgt spid="307203">
                                            <p:txEl>
                                              <p:charRg st="11" end="27"/>
                                            </p:txEl>
                                          </p:spTgt>
                                        </p:tgtEl>
                                        <p:attrNameLst>
                                          <p:attrName>ppt_x</p:attrName>
                                        </p:attrNameLst>
                                      </p:cBhvr>
                                      <p:tavLst>
                                        <p:tav tm="0">
                                          <p:val>
                                            <p:strVal val="0-#ppt_w/2"/>
                                          </p:val>
                                        </p:tav>
                                        <p:tav tm="100000">
                                          <p:val>
                                            <p:strVal val="#ppt_x"/>
                                          </p:val>
                                        </p:tav>
                                      </p:tavLst>
                                    </p:anim>
                                    <p:anim calcmode="lin" valueType="num">
                                      <p:cBhvr>
                                        <p:cTn id="14" dur="500" fill="hold"/>
                                        <p:tgtEl>
                                          <p:spTgt spid="307203">
                                            <p:txEl>
                                              <p:charRg st="11"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03">
                                            <p:txEl>
                                              <p:charRg st="27" end="41"/>
                                            </p:txEl>
                                          </p:spTgt>
                                        </p:tgtEl>
                                        <p:attrNameLst>
                                          <p:attrName>style.visibility</p:attrName>
                                        </p:attrNameLst>
                                      </p:cBhvr>
                                      <p:to>
                                        <p:strVal val="visible"/>
                                      </p:to>
                                    </p:set>
                                    <p:anim calcmode="lin" valueType="num">
                                      <p:cBhvr>
                                        <p:cTn id="19" dur="500" fill="hold"/>
                                        <p:tgtEl>
                                          <p:spTgt spid="307203">
                                            <p:txEl>
                                              <p:charRg st="27" end="41"/>
                                            </p:txEl>
                                          </p:spTgt>
                                        </p:tgtEl>
                                        <p:attrNameLst>
                                          <p:attrName>ppt_x</p:attrName>
                                        </p:attrNameLst>
                                      </p:cBhvr>
                                      <p:tavLst>
                                        <p:tav tm="0">
                                          <p:val>
                                            <p:strVal val="0-#ppt_w/2"/>
                                          </p:val>
                                        </p:tav>
                                        <p:tav tm="100000">
                                          <p:val>
                                            <p:strVal val="#ppt_x"/>
                                          </p:val>
                                        </p:tav>
                                      </p:tavLst>
                                    </p:anim>
                                    <p:anim calcmode="lin" valueType="num">
                                      <p:cBhvr>
                                        <p:cTn id="20" dur="500" fill="hold"/>
                                        <p:tgtEl>
                                          <p:spTgt spid="307203">
                                            <p:txEl>
                                              <p:charRg st="27" end="4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03">
                                            <p:txEl>
                                              <p:charRg st="41" end="52"/>
                                            </p:txEl>
                                          </p:spTgt>
                                        </p:tgtEl>
                                        <p:attrNameLst>
                                          <p:attrName>style.visibility</p:attrName>
                                        </p:attrNameLst>
                                      </p:cBhvr>
                                      <p:to>
                                        <p:strVal val="visible"/>
                                      </p:to>
                                    </p:set>
                                    <p:anim calcmode="lin" valueType="num">
                                      <p:cBhvr>
                                        <p:cTn id="25" dur="500" fill="hold"/>
                                        <p:tgtEl>
                                          <p:spTgt spid="307203">
                                            <p:txEl>
                                              <p:charRg st="41" end="52"/>
                                            </p:txEl>
                                          </p:spTgt>
                                        </p:tgtEl>
                                        <p:attrNameLst>
                                          <p:attrName>ppt_x</p:attrName>
                                        </p:attrNameLst>
                                      </p:cBhvr>
                                      <p:tavLst>
                                        <p:tav tm="0">
                                          <p:val>
                                            <p:strVal val="0-#ppt_w/2"/>
                                          </p:val>
                                        </p:tav>
                                        <p:tav tm="100000">
                                          <p:val>
                                            <p:strVal val="#ppt_x"/>
                                          </p:val>
                                        </p:tav>
                                      </p:tavLst>
                                    </p:anim>
                                    <p:anim calcmode="lin" valueType="num">
                                      <p:cBhvr>
                                        <p:cTn id="26" dur="500" fill="hold"/>
                                        <p:tgtEl>
                                          <p:spTgt spid="307203">
                                            <p:txEl>
                                              <p:charRg st="41" end="5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03">
                                            <p:txEl>
                                              <p:charRg st="52" end="63"/>
                                            </p:txEl>
                                          </p:spTgt>
                                        </p:tgtEl>
                                        <p:attrNameLst>
                                          <p:attrName>style.visibility</p:attrName>
                                        </p:attrNameLst>
                                      </p:cBhvr>
                                      <p:to>
                                        <p:strVal val="visible"/>
                                      </p:to>
                                    </p:set>
                                    <p:anim calcmode="lin" valueType="num">
                                      <p:cBhvr>
                                        <p:cTn id="31" dur="500" fill="hold"/>
                                        <p:tgtEl>
                                          <p:spTgt spid="307203">
                                            <p:txEl>
                                              <p:charRg st="52" end="63"/>
                                            </p:txEl>
                                          </p:spTgt>
                                        </p:tgtEl>
                                        <p:attrNameLst>
                                          <p:attrName>ppt_x</p:attrName>
                                        </p:attrNameLst>
                                      </p:cBhvr>
                                      <p:tavLst>
                                        <p:tav tm="0">
                                          <p:val>
                                            <p:strVal val="0-#ppt_w/2"/>
                                          </p:val>
                                        </p:tav>
                                        <p:tav tm="100000">
                                          <p:val>
                                            <p:strVal val="#ppt_x"/>
                                          </p:val>
                                        </p:tav>
                                      </p:tavLst>
                                    </p:anim>
                                    <p:anim calcmode="lin" valueType="num">
                                      <p:cBhvr>
                                        <p:cTn id="32" dur="500" fill="hold"/>
                                        <p:tgtEl>
                                          <p:spTgt spid="307203">
                                            <p:txEl>
                                              <p:charRg st="52"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209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209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210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9683" name="Rectangle 3"/>
          <p:cNvSpPr>
            <a:spLocks noGrp="1" noChangeArrowheads="1"/>
          </p:cNvSpPr>
          <p:nvPr>
            <p:ph idx="9"/>
            <p:custDataLst>
              <p:tags r:id="rId5"/>
            </p:custDataLst>
          </p:nvPr>
        </p:nvSpPr>
        <p:spPr>
          <a:xfrm>
            <a:off x="395288" y="952500"/>
            <a:ext cx="8396288" cy="3863975"/>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 隶属函数</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（4）借用已有的“客观”尺度</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8006" name="Rectangle 4"/>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2103" name="文本框 1"/>
          <p:cNvSpPr txBox="1"/>
          <p:nvPr>
            <p:custDataLst>
              <p:tags r:id="rId6"/>
            </p:custDataLst>
          </p:nvPr>
        </p:nvSpPr>
        <p:spPr>
          <a:xfrm>
            <a:off x="395605" y="2230120"/>
            <a:ext cx="8208010" cy="2306955"/>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50000"/>
              </a:lnSpc>
              <a:spcAft>
                <a:spcPct val="0"/>
              </a:spcAft>
              <a:buFontTx/>
              <a:buNone/>
            </a:pPr>
            <a:r>
              <a:rPr lang="en-US" altLang="zh-CN" sz="2400" dirty="0">
                <a:solidFill>
                  <a:srgbClr val="000000"/>
                </a:solidFill>
                <a:latin typeface="微软雅黑" panose="020B0503020204020204" pitchFamily="34" charset="-122"/>
              </a:rPr>
              <a:t>       </a:t>
            </a:r>
            <a:r>
              <a:rPr lang="en-US" altLang="en-US" sz="2400" dirty="0">
                <a:solidFill>
                  <a:srgbClr val="000000"/>
                </a:solidFill>
                <a:latin typeface="微软雅黑" panose="020B0503020204020204" pitchFamily="34" charset="-122"/>
              </a:rPr>
              <a:t>选此方法较为理想的情况是模糊集反应的模糊概念已有相应成熟的指标，这种指标经过长期的实践检验已成为公认的对事物的真实的本质的描述，则可直接采用这种指标。</a:t>
            </a:r>
            <a:endParaRPr lang="en-US" altLang="en-US" sz="2400" dirty="0">
              <a:solidFill>
                <a:srgbClr val="000000"/>
              </a:solidFill>
              <a:latin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charRg st="0" end="9"/>
                                            </p:txEl>
                                          </p:spTgt>
                                        </p:tgtEl>
                                        <p:attrNameLst>
                                          <p:attrName>style.visibility</p:attrName>
                                        </p:attrNameLst>
                                      </p:cBhvr>
                                      <p:to>
                                        <p:strVal val="visible"/>
                                      </p:to>
                                    </p:set>
                                    <p:anim calcmode="lin" valueType="num">
                                      <p:cBhvr>
                                        <p:cTn id="7" dur="500" fill="hold"/>
                                        <p:tgtEl>
                                          <p:spTgt spid="199683">
                                            <p:txEl>
                                              <p:charRg st="0" end="9"/>
                                            </p:txEl>
                                          </p:spTgt>
                                        </p:tgtEl>
                                        <p:attrNameLst>
                                          <p:attrName>ppt_x</p:attrName>
                                        </p:attrNameLst>
                                      </p:cBhvr>
                                      <p:tavLst>
                                        <p:tav tm="0">
                                          <p:val>
                                            <p:strVal val="0-#ppt_w/2"/>
                                          </p:val>
                                        </p:tav>
                                        <p:tav tm="100000">
                                          <p:val>
                                            <p:strVal val="#ppt_x"/>
                                          </p:val>
                                        </p:tav>
                                      </p:tavLst>
                                    </p:anim>
                                    <p:anim calcmode="lin" valueType="num">
                                      <p:cBhvr>
                                        <p:cTn id="8" dur="500" fill="hold"/>
                                        <p:tgtEl>
                                          <p:spTgt spid="199683">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312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3123" name="图片 7"/>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312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9029" name="Rectangle 2"/>
          <p:cNvSpPr>
            <a:spLocks noGrp="1" noChangeArrowheads="1"/>
          </p:cNvSpPr>
          <p:nvPr>
            <p:ph idx="9"/>
            <p:custDataLst>
              <p:tags r:id="rId5"/>
            </p:custDataLst>
          </p:nvPr>
        </p:nvSpPr>
        <p:spPr>
          <a:xfrm>
            <a:off x="250825" y="838200"/>
            <a:ext cx="8540750" cy="72390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3．隶属函数</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9030" name="Rectangle 3"/>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4.4.2 模糊集合</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pSp>
        <p:nvGrpSpPr>
          <p:cNvPr id="2" name="Group 23"/>
          <p:cNvGrpSpPr/>
          <p:nvPr/>
        </p:nvGrpSpPr>
        <p:grpSpPr>
          <a:xfrm>
            <a:off x="250825" y="2098675"/>
            <a:ext cx="8610600" cy="4232275"/>
            <a:chOff x="192" y="1008"/>
            <a:chExt cx="5424" cy="2666"/>
          </a:xfrm>
        </p:grpSpPr>
        <p:grpSp>
          <p:nvGrpSpPr>
            <p:cNvPr id="133134" name="Group 14"/>
            <p:cNvGrpSpPr/>
            <p:nvPr/>
          </p:nvGrpSpPr>
          <p:grpSpPr>
            <a:xfrm>
              <a:off x="192" y="1008"/>
              <a:ext cx="5424" cy="2666"/>
              <a:chOff x="192" y="1008"/>
              <a:chExt cx="5424" cy="2666"/>
            </a:xfrm>
          </p:grpSpPr>
          <p:sp>
            <p:nvSpPr>
              <p:cNvPr id="133136" name="Text Box 4"/>
              <p:cNvSpPr txBox="1"/>
              <p:nvPr>
                <p:custDataLst>
                  <p:tags r:id="rId6"/>
                </p:custDataLst>
              </p:nvPr>
            </p:nvSpPr>
            <p:spPr>
              <a:xfrm>
                <a:off x="192" y="1008"/>
                <a:ext cx="5424" cy="2666"/>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r>
                  <a:rPr lang="en-US" altLang="zh-CN" sz="1800" b="1"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例如：以年龄作论域，取                   ，扎德给出了“年老”</a:t>
                </a:r>
                <a:r>
                  <a:rPr lang="en-US" altLang="zh-CN" sz="2000" b="1" i="1" dirty="0">
                    <a:solidFill>
                      <a:srgbClr val="000000"/>
                    </a:solidFill>
                    <a:latin typeface="微软雅黑" panose="020B0503020204020204" pitchFamily="34" charset="-122"/>
                  </a:rPr>
                  <a:t>O </a:t>
                </a:r>
                <a:r>
                  <a:rPr lang="en-US" altLang="en-US" sz="2000" b="1" dirty="0">
                    <a:solidFill>
                      <a:srgbClr val="000000"/>
                    </a:solidFill>
                    <a:latin typeface="微软雅黑" panose="020B0503020204020204" pitchFamily="34" charset="-122"/>
                  </a:rPr>
                  <a:t>与“年青”</a:t>
                </a:r>
                <a:r>
                  <a:rPr lang="en-US" altLang="zh-CN" sz="2000" b="1" i="1" dirty="0">
                    <a:solidFill>
                      <a:srgbClr val="000000"/>
                    </a:solidFill>
                    <a:latin typeface="微软雅黑" panose="020B0503020204020204" pitchFamily="34" charset="-122"/>
                  </a:rPr>
                  <a:t>Y </a:t>
                </a:r>
                <a:r>
                  <a:rPr lang="en-US" altLang="en-US" sz="2000" b="1" dirty="0">
                    <a:solidFill>
                      <a:srgbClr val="000000"/>
                    </a:solidFill>
                    <a:latin typeface="微软雅黑" panose="020B0503020204020204" pitchFamily="34" charset="-122"/>
                  </a:rPr>
                  <a:t>两个模糊集合的隶属函数为</a:t>
                </a:r>
                <a:endParaRPr lang="en-US" altLang="en-US" sz="2000" b="1"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a:t>
                </a:r>
                <a:endParaRPr lang="en-US" altLang="en-US" sz="2600" b="1"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p:txBody>
          </p:sp>
          <p:graphicFrame>
            <p:nvGraphicFramePr>
              <p:cNvPr id="133137" name="Object 8"/>
              <p:cNvGraphicFramePr/>
              <p:nvPr/>
            </p:nvGraphicFramePr>
            <p:xfrm>
              <a:off x="277" y="1671"/>
              <a:ext cx="2544" cy="720"/>
            </p:xfrm>
            <a:graphic>
              <a:graphicData uri="http://schemas.openxmlformats.org/presentationml/2006/ole">
                <mc:AlternateContent xmlns:mc="http://schemas.openxmlformats.org/markup-compatibility/2006">
                  <mc:Choice xmlns:v="urn:schemas-microsoft-com:vml" Requires="v">
                    <p:oleObj spid="_x0000_s3217" name="" r:id="rId7" imgW="2641600" imgH="711200" progId="Equation.3">
                      <p:embed/>
                    </p:oleObj>
                  </mc:Choice>
                  <mc:Fallback>
                    <p:oleObj name="" r:id="rId7" imgW="2641600" imgH="711200" progId="Equation.3">
                      <p:embed/>
                      <p:pic>
                        <p:nvPicPr>
                          <p:cNvPr id="0" name="图片 3216"/>
                          <p:cNvPicPr/>
                          <p:nvPr/>
                        </p:nvPicPr>
                        <p:blipFill>
                          <a:blip r:embed="rId8"/>
                          <a:stretch>
                            <a:fillRect/>
                          </a:stretch>
                        </p:blipFill>
                        <p:spPr>
                          <a:xfrm>
                            <a:off x="277" y="1671"/>
                            <a:ext cx="2544" cy="720"/>
                          </a:xfrm>
                          <a:prstGeom prst="rect">
                            <a:avLst/>
                          </a:prstGeom>
                          <a:noFill/>
                          <a:ln w="38100">
                            <a:noFill/>
                            <a:miter/>
                          </a:ln>
                        </p:spPr>
                      </p:pic>
                    </p:oleObj>
                  </mc:Fallback>
                </mc:AlternateContent>
              </a:graphicData>
            </a:graphic>
          </p:graphicFrame>
          <p:graphicFrame>
            <p:nvGraphicFramePr>
              <p:cNvPr id="133138" name="Object 7"/>
              <p:cNvGraphicFramePr/>
              <p:nvPr/>
            </p:nvGraphicFramePr>
            <p:xfrm>
              <a:off x="2881" y="1671"/>
              <a:ext cx="2640" cy="720"/>
            </p:xfrm>
            <a:graphic>
              <a:graphicData uri="http://schemas.openxmlformats.org/presentationml/2006/ole">
                <mc:AlternateContent xmlns:mc="http://schemas.openxmlformats.org/markup-compatibility/2006">
                  <mc:Choice xmlns:v="urn:schemas-microsoft-com:vml" Requires="v">
                    <p:oleObj spid="_x0000_s3218" name="" r:id="rId9" imgW="2641600" imgH="711200" progId="Equation.3">
                      <p:embed/>
                    </p:oleObj>
                  </mc:Choice>
                  <mc:Fallback>
                    <p:oleObj name="" r:id="rId9" imgW="2641600" imgH="711200" progId="Equation.3">
                      <p:embed/>
                      <p:pic>
                        <p:nvPicPr>
                          <p:cNvPr id="0" name="图片 3217"/>
                          <p:cNvPicPr/>
                          <p:nvPr/>
                        </p:nvPicPr>
                        <p:blipFill>
                          <a:blip r:embed="rId10"/>
                          <a:stretch>
                            <a:fillRect/>
                          </a:stretch>
                        </p:blipFill>
                        <p:spPr>
                          <a:xfrm>
                            <a:off x="2881" y="1671"/>
                            <a:ext cx="2640" cy="720"/>
                          </a:xfrm>
                          <a:prstGeom prst="rect">
                            <a:avLst/>
                          </a:prstGeom>
                          <a:noFill/>
                          <a:ln w="38100">
                            <a:noFill/>
                            <a:miter/>
                          </a:ln>
                        </p:spPr>
                      </p:pic>
                    </p:oleObj>
                  </mc:Fallback>
                </mc:AlternateContent>
              </a:graphicData>
            </a:graphic>
          </p:graphicFrame>
        </p:grpSp>
        <p:graphicFrame>
          <p:nvGraphicFramePr>
            <p:cNvPr id="133135" name="Object 5"/>
            <p:cNvGraphicFramePr/>
            <p:nvPr/>
          </p:nvGraphicFramePr>
          <p:xfrm>
            <a:off x="2415" y="1030"/>
            <a:ext cx="864" cy="269"/>
          </p:xfrm>
          <a:graphic>
            <a:graphicData uri="http://schemas.openxmlformats.org/presentationml/2006/ole">
              <mc:AlternateContent xmlns:mc="http://schemas.openxmlformats.org/markup-compatibility/2006">
                <mc:Choice xmlns:v="urn:schemas-microsoft-com:vml" Requires="v">
                  <p:oleObj spid="_x0000_s3219" name="" r:id="rId11" imgW="621665" imgH="177800" progId="Equation.DSMT4">
                    <p:embed/>
                  </p:oleObj>
                </mc:Choice>
                <mc:Fallback>
                  <p:oleObj name="" r:id="rId11" imgW="621665" imgH="177800" progId="Equation.DSMT4">
                    <p:embed/>
                    <p:pic>
                      <p:nvPicPr>
                        <p:cNvPr id="0" name="图片 3218"/>
                        <p:cNvPicPr/>
                        <p:nvPr/>
                      </p:nvPicPr>
                      <p:blipFill>
                        <a:blip r:embed="rId12"/>
                        <a:stretch>
                          <a:fillRect/>
                        </a:stretch>
                      </p:blipFill>
                      <p:spPr>
                        <a:xfrm>
                          <a:off x="2415" y="1030"/>
                          <a:ext cx="864" cy="269"/>
                        </a:xfrm>
                        <a:prstGeom prst="rect">
                          <a:avLst/>
                        </a:prstGeom>
                        <a:noFill/>
                        <a:ln w="38100">
                          <a:noFill/>
                          <a:miter/>
                        </a:ln>
                      </p:spPr>
                    </p:pic>
                  </p:oleObj>
                </mc:Fallback>
              </mc:AlternateContent>
            </a:graphicData>
          </a:graphic>
        </p:graphicFrame>
      </p:grpSp>
      <p:sp>
        <p:nvSpPr>
          <p:cNvPr id="133128" name="Rectangle 9"/>
          <p:cNvSpPr/>
          <p:nvPr>
            <p:custDataLst>
              <p:tags r:id="rId13"/>
            </p:custDataLst>
          </p:nvPr>
        </p:nvSpPr>
        <p:spPr>
          <a:xfrm>
            <a:off x="0" y="3067050"/>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pSp>
        <p:nvGrpSpPr>
          <p:cNvPr id="4" name="Group 15"/>
          <p:cNvGrpSpPr/>
          <p:nvPr/>
        </p:nvGrpSpPr>
        <p:grpSpPr>
          <a:xfrm>
            <a:off x="304800" y="4460875"/>
            <a:ext cx="8305800" cy="1481138"/>
            <a:chOff x="192" y="2810"/>
            <a:chExt cx="5232" cy="933"/>
          </a:xfrm>
        </p:grpSpPr>
        <p:graphicFrame>
          <p:nvGraphicFramePr>
            <p:cNvPr id="133131" name="Object 11"/>
            <p:cNvGraphicFramePr/>
            <p:nvPr/>
          </p:nvGraphicFramePr>
          <p:xfrm>
            <a:off x="354" y="3258"/>
            <a:ext cx="2124" cy="485"/>
          </p:xfrm>
          <a:graphic>
            <a:graphicData uri="http://schemas.openxmlformats.org/presentationml/2006/ole">
              <mc:AlternateContent xmlns:mc="http://schemas.openxmlformats.org/markup-compatibility/2006">
                <mc:Choice xmlns:v="urn:schemas-microsoft-com:vml" Requires="v">
                  <p:oleObj spid="_x0000_s3220" name="" r:id="rId14" imgW="2082800" imgH="469900" progId="Equation.3">
                    <p:embed/>
                  </p:oleObj>
                </mc:Choice>
                <mc:Fallback>
                  <p:oleObj name="" r:id="rId14" imgW="2082800" imgH="469900" progId="Equation.3">
                    <p:embed/>
                    <p:pic>
                      <p:nvPicPr>
                        <p:cNvPr id="0" name="图片 3219"/>
                        <p:cNvPicPr/>
                        <p:nvPr/>
                      </p:nvPicPr>
                      <p:blipFill>
                        <a:blip r:embed="rId15"/>
                        <a:stretch>
                          <a:fillRect/>
                        </a:stretch>
                      </p:blipFill>
                      <p:spPr>
                        <a:xfrm>
                          <a:off x="354" y="3258"/>
                          <a:ext cx="2124" cy="485"/>
                        </a:xfrm>
                        <a:prstGeom prst="rect">
                          <a:avLst/>
                        </a:prstGeom>
                        <a:noFill/>
                        <a:ln w="38100">
                          <a:noFill/>
                          <a:miter/>
                        </a:ln>
                      </p:spPr>
                    </p:pic>
                  </p:oleObj>
                </mc:Fallback>
              </mc:AlternateContent>
            </a:graphicData>
          </a:graphic>
        </p:graphicFrame>
        <p:graphicFrame>
          <p:nvGraphicFramePr>
            <p:cNvPr id="133132" name="Object 10"/>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spid="_x0000_s3221" name="" r:id="rId16" imgW="2387600" imgH="457200" progId="Equation.3">
                    <p:embed/>
                  </p:oleObj>
                </mc:Choice>
                <mc:Fallback>
                  <p:oleObj name="" r:id="rId16" imgW="2387600" imgH="457200" progId="Equation.3">
                    <p:embed/>
                    <p:pic>
                      <p:nvPicPr>
                        <p:cNvPr id="0" name="图片 3220"/>
                        <p:cNvPicPr/>
                        <p:nvPr/>
                      </p:nvPicPr>
                      <p:blipFill>
                        <a:blip r:embed="rId17"/>
                        <a:stretch>
                          <a:fillRect/>
                        </a:stretch>
                      </p:blipFill>
                      <p:spPr>
                        <a:xfrm>
                          <a:off x="2880" y="3203"/>
                          <a:ext cx="2544" cy="493"/>
                        </a:xfrm>
                        <a:prstGeom prst="rect">
                          <a:avLst/>
                        </a:prstGeom>
                        <a:noFill/>
                        <a:ln w="38100">
                          <a:noFill/>
                          <a:miter/>
                        </a:ln>
                      </p:spPr>
                    </p:pic>
                  </p:oleObj>
                </mc:Fallback>
              </mc:AlternateContent>
            </a:graphicData>
          </a:graphic>
        </p:graphicFrame>
        <p:sp>
          <p:nvSpPr>
            <p:cNvPr id="133133" name="Rectangle 13"/>
            <p:cNvSpPr/>
            <p:nvPr>
              <p:custDataLst>
                <p:tags r:id="rId18"/>
              </p:custDataLst>
            </p:nvPr>
          </p:nvSpPr>
          <p:spPr>
            <a:xfrm>
              <a:off x="192" y="2810"/>
              <a:ext cx="2145" cy="36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50000"/>
                </a:spcBef>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采用</a:t>
              </a:r>
              <a:r>
                <a:rPr lang="en-US" altLang="zh-CN" sz="2600" b="1" dirty="0">
                  <a:solidFill>
                    <a:srgbClr val="000000"/>
                  </a:solidFill>
                  <a:latin typeface="微软雅黑" panose="020B0503020204020204" pitchFamily="34" charset="-122"/>
                </a:rPr>
                <a:t>Zadeh</a:t>
              </a:r>
              <a:r>
                <a:rPr lang="en-US" altLang="en-US" sz="2600" b="1" dirty="0">
                  <a:solidFill>
                    <a:srgbClr val="000000"/>
                  </a:solidFill>
                  <a:latin typeface="微软雅黑" panose="020B0503020204020204" pitchFamily="34" charset="-122"/>
                </a:rPr>
                <a:t>表示法</a:t>
              </a:r>
              <a:r>
                <a:rPr lang="en-US" altLang="zh-CN" sz="2600" b="1" dirty="0">
                  <a:solidFill>
                    <a:srgbClr val="000000"/>
                  </a:solidFill>
                  <a:latin typeface="微软雅黑" panose="020B0503020204020204" pitchFamily="34" charset="-122"/>
                </a:rPr>
                <a:t>:  </a:t>
              </a:r>
              <a:endParaRPr lang="en-US" altLang="zh-CN" sz="2600" b="1" dirty="0">
                <a:solidFill>
                  <a:srgbClr val="000000"/>
                </a:solidFill>
                <a:latin typeface="微软雅黑" panose="020B0503020204020204" pitchFamily="34" charset="-122"/>
              </a:endParaRPr>
            </a:p>
          </p:txBody>
        </p:sp>
      </p:grpSp>
      <p:sp>
        <p:nvSpPr>
          <p:cNvPr id="133130" name="文本框 2"/>
          <p:cNvSpPr txBox="1"/>
          <p:nvPr>
            <p:custDataLst>
              <p:tags r:id="rId19"/>
            </p:custDataLst>
          </p:nvPr>
        </p:nvSpPr>
        <p:spPr>
          <a:xfrm>
            <a:off x="395288" y="1431925"/>
            <a:ext cx="8396287" cy="5334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Char char="§"/>
            </a:pPr>
            <a:r>
              <a:rPr lang="en-US" altLang="en-US" sz="2400" b="1" dirty="0">
                <a:solidFill>
                  <a:srgbClr val="000000"/>
                </a:solidFill>
                <a:latin typeface="微软雅黑" panose="020B0503020204020204" pitchFamily="34" charset="-122"/>
                <a:sym typeface="宋体" panose="02010600030101010101" pitchFamily="2" charset="-122"/>
              </a:rPr>
              <a:t>常见的隶属函数有正态分布、三角分布、梯形分布等。 </a:t>
            </a:r>
            <a:endParaRPr lang="en-US" altLang="en-US" sz="2400" b="1" dirty="0">
              <a:solidFill>
                <a:srgbClr val="000000"/>
              </a:solidFill>
              <a:latin typeface="微软雅黑" panose="020B0503020204020204" pitchFamily="34" charset="-122"/>
              <a:sym typeface="宋体" panose="02010600030101010101" pitchFamily="2" charset="-122"/>
            </a:endParaRPr>
          </a:p>
        </p:txBody>
      </p:sp>
    </p:spTree>
    <p:custDataLst>
      <p:tags r:id="rId2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414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414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414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4149" name="Rectangle 5"/>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0" name="Rectangle 7"/>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1" name="Rectangle 9"/>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2" name="Rectangle 11"/>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3" name="Rectangle 13"/>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4" name="Rectangle 15"/>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5" name="Rectangle 17"/>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4156" name="Rectangle 19"/>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0061" name="Rectangle 2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4.4.3  模糊集合的运算</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4158" name="文本框 2"/>
          <p:cNvSpPr txBox="1"/>
          <p:nvPr>
            <p:custDataLst>
              <p:tags r:id="rId13"/>
            </p:custDataLst>
          </p:nvPr>
        </p:nvSpPr>
        <p:spPr>
          <a:xfrm>
            <a:off x="391160" y="1179830"/>
            <a:ext cx="8301990" cy="2122805"/>
          </a:xfrm>
          <a:prstGeom prst="rect">
            <a:avLst/>
          </a:prstGeom>
          <a:no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zh-CN" sz="2200" dirty="0">
                <a:solidFill>
                  <a:srgbClr val="000000"/>
                </a:solidFill>
                <a:latin typeface="微软雅黑" panose="020B0503020204020204" pitchFamily="34" charset="-122"/>
              </a:rPr>
              <a:t>     </a:t>
            </a:r>
            <a:r>
              <a:rPr lang="en-US" altLang="en-US" sz="2200" dirty="0">
                <a:solidFill>
                  <a:srgbClr val="000000"/>
                </a:solidFill>
                <a:latin typeface="微软雅黑" panose="020B0503020204020204" pitchFamily="34" charset="-122"/>
              </a:rPr>
              <a:t>模糊集合是经典集合的推广，经典集合中的运算可以推广到模糊集合。但由于模糊集合要由它的隶属函数加以确定，所以，需要重新定义模糊集合的基本运算。</a:t>
            </a:r>
            <a:endParaRPr lang="en-US" altLang="en-US" sz="22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200" dirty="0">
                <a:solidFill>
                  <a:srgbClr val="000000"/>
                </a:solidFill>
                <a:latin typeface="微软雅黑" panose="020B0503020204020204" pitchFamily="34" charset="-122"/>
              </a:rPr>
              <a:t>设</a:t>
            </a:r>
            <a:r>
              <a:rPr lang="en-US" altLang="zh-CN" sz="2200" dirty="0">
                <a:solidFill>
                  <a:srgbClr val="000000"/>
                </a:solidFill>
                <a:latin typeface="微软雅黑" panose="020B0503020204020204" pitchFamily="34" charset="-122"/>
              </a:rPr>
              <a:t>A</a:t>
            </a:r>
            <a:r>
              <a:rPr lang="en-US" altLang="en-US" sz="2200" dirty="0">
                <a:solidFill>
                  <a:srgbClr val="000000"/>
                </a:solidFill>
                <a:latin typeface="微软雅黑" panose="020B0503020204020204" pitchFamily="34" charset="-122"/>
              </a:rPr>
              <a:t>、</a:t>
            </a:r>
            <a:r>
              <a:rPr lang="en-US" altLang="zh-CN" sz="2200" dirty="0">
                <a:solidFill>
                  <a:srgbClr val="000000"/>
                </a:solidFill>
                <a:latin typeface="微软雅黑" panose="020B0503020204020204" pitchFamily="34" charset="-122"/>
              </a:rPr>
              <a:t>B</a:t>
            </a:r>
            <a:r>
              <a:rPr lang="en-US" altLang="en-US" sz="2200" dirty="0">
                <a:solidFill>
                  <a:srgbClr val="000000"/>
                </a:solidFill>
                <a:latin typeface="微软雅黑" panose="020B0503020204020204" pitchFamily="34" charset="-122"/>
              </a:rPr>
              <a:t>是</a:t>
            </a:r>
            <a:r>
              <a:rPr lang="en-US" altLang="zh-CN" sz="2200" dirty="0">
                <a:solidFill>
                  <a:srgbClr val="000000"/>
                </a:solidFill>
                <a:latin typeface="微软雅黑" panose="020B0503020204020204" pitchFamily="34" charset="-122"/>
              </a:rPr>
              <a:t>U</a:t>
            </a:r>
            <a:r>
              <a:rPr lang="en-US" altLang="en-US" sz="2200" dirty="0">
                <a:solidFill>
                  <a:srgbClr val="000000"/>
                </a:solidFill>
                <a:latin typeface="微软雅黑" panose="020B0503020204020204" pitchFamily="34" charset="-122"/>
              </a:rPr>
              <a:t>中的两个模糊子集，隶属度函数分别为μ</a:t>
            </a:r>
            <a:r>
              <a:rPr lang="en-US" altLang="zh-CN" sz="2200" dirty="0">
                <a:solidFill>
                  <a:srgbClr val="000000"/>
                </a:solidFill>
                <a:latin typeface="微软雅黑" panose="020B0503020204020204" pitchFamily="34" charset="-122"/>
              </a:rPr>
              <a:t>A</a:t>
            </a:r>
            <a:r>
              <a:rPr lang="en-US" altLang="en-US" sz="2200" dirty="0">
                <a:solidFill>
                  <a:srgbClr val="000000"/>
                </a:solidFill>
                <a:latin typeface="微软雅黑" panose="020B0503020204020204" pitchFamily="34" charset="-122"/>
              </a:rPr>
              <a:t>和μ</a:t>
            </a:r>
            <a:r>
              <a:rPr lang="en-US" altLang="zh-CN" sz="2200" dirty="0">
                <a:solidFill>
                  <a:srgbClr val="000000"/>
                </a:solidFill>
                <a:latin typeface="微软雅黑" panose="020B0503020204020204" pitchFamily="34" charset="-122"/>
              </a:rPr>
              <a:t>B</a:t>
            </a:r>
            <a:r>
              <a:rPr lang="en-US" altLang="en-US" sz="2200" dirty="0">
                <a:solidFill>
                  <a:srgbClr val="000000"/>
                </a:solidFill>
                <a:latin typeface="微软雅黑" panose="020B0503020204020204" pitchFamily="34" charset="-122"/>
              </a:rPr>
              <a:t>。</a:t>
            </a:r>
            <a:endParaRPr lang="en-US" altLang="en-US" sz="2200" dirty="0">
              <a:solidFill>
                <a:srgbClr val="000000"/>
              </a:solidFill>
              <a:latin typeface="微软雅黑" panose="020B0503020204020204" pitchFamily="34" charset="-122"/>
            </a:endParaRPr>
          </a:p>
        </p:txBody>
      </p:sp>
      <p:sp>
        <p:nvSpPr>
          <p:cNvPr id="134159" name="Rectangle 24"/>
          <p:cNvSpPr/>
          <p:nvPr>
            <p:custDataLst>
              <p:tags r:id="rId14"/>
            </p:custDataLst>
          </p:nvPr>
        </p:nvSpPr>
        <p:spPr>
          <a:xfrm>
            <a:off x="539750" y="4869180"/>
            <a:ext cx="8153400" cy="8921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000"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2</a:t>
            </a:r>
            <a:r>
              <a:rPr lang="en-US" altLang="en-US" sz="2000" b="1" dirty="0">
                <a:solidFill>
                  <a:srgbClr val="000000"/>
                </a:solidFill>
                <a:latin typeface="微软雅黑" panose="020B0503020204020204" pitchFamily="34" charset="-122"/>
              </a:rPr>
              <a:t>）模糊集合的相等关系</a:t>
            </a:r>
            <a:endParaRPr lang="en-US" altLang="en-US" sz="2000" b="1" dirty="0">
              <a:solidFill>
                <a:srgbClr val="000000"/>
              </a:solidFill>
              <a:latin typeface="微软雅黑" panose="020B0503020204020204" pitchFamily="34" charset="-122"/>
            </a:endParaRPr>
          </a:p>
          <a:p>
            <a:pPr marL="0" lvl="0" indent="0" defTabSz="914400" eaLnBrk="1" hangingPunct="1">
              <a:lnSpc>
                <a:spcPct val="120000"/>
              </a:lnSpc>
              <a:spcBef>
                <a:spcPct val="30000"/>
              </a:spcBef>
              <a:spcAft>
                <a:spcPct val="0"/>
              </a:spcAft>
              <a:buClr>
                <a:schemeClr val="accent2"/>
              </a:buClr>
              <a:buFont typeface="Wingdings" panose="05000000000000000000" pitchFamily="2" charset="2"/>
              <a:buChar char="§"/>
            </a:pPr>
            <a:r>
              <a:rPr lang="en-US" altLang="en-US" sz="2000"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若                       ，则</a:t>
            </a:r>
            <a:endParaRPr lang="en-US" altLang="en-US" sz="2000" b="1" dirty="0">
              <a:solidFill>
                <a:srgbClr val="000000"/>
              </a:solidFill>
              <a:latin typeface="微软雅黑" panose="020B0503020204020204" pitchFamily="34" charset="-122"/>
            </a:endParaRPr>
          </a:p>
        </p:txBody>
      </p:sp>
      <p:graphicFrame>
        <p:nvGraphicFramePr>
          <p:cNvPr id="134160" name="Object 8"/>
          <p:cNvGraphicFramePr/>
          <p:nvPr/>
        </p:nvGraphicFramePr>
        <p:xfrm>
          <a:off x="1403033" y="5334318"/>
          <a:ext cx="1800225" cy="465137"/>
        </p:xfrm>
        <a:graphic>
          <a:graphicData uri="http://schemas.openxmlformats.org/presentationml/2006/ole">
            <mc:AlternateContent xmlns:mc="http://schemas.openxmlformats.org/markup-compatibility/2006">
              <mc:Choice xmlns:v="urn:schemas-microsoft-com:vml" Requires="v">
                <p:oleObj spid="_x0000_s3222" name="" r:id="rId15" imgW="684530" imgH="177800" progId="Equation.DSMT4">
                  <p:embed/>
                </p:oleObj>
              </mc:Choice>
              <mc:Fallback>
                <p:oleObj name="" r:id="rId15" imgW="684530" imgH="177800" progId="Equation.DSMT4">
                  <p:embed/>
                  <p:pic>
                    <p:nvPicPr>
                      <p:cNvPr id="0" name="图片 3221"/>
                      <p:cNvPicPr/>
                      <p:nvPr/>
                    </p:nvPicPr>
                    <p:blipFill>
                      <a:blip r:embed="rId16"/>
                      <a:stretch>
                        <a:fillRect/>
                      </a:stretch>
                    </p:blipFill>
                    <p:spPr>
                      <a:xfrm>
                        <a:off x="1403033" y="5334318"/>
                        <a:ext cx="1800225" cy="465137"/>
                      </a:xfrm>
                      <a:prstGeom prst="rect">
                        <a:avLst/>
                      </a:prstGeom>
                      <a:noFill/>
                      <a:ln w="38100">
                        <a:noFill/>
                        <a:miter/>
                      </a:ln>
                    </p:spPr>
                  </p:pic>
                </p:oleObj>
              </mc:Fallback>
            </mc:AlternateContent>
          </a:graphicData>
        </a:graphic>
      </p:graphicFrame>
      <p:graphicFrame>
        <p:nvGraphicFramePr>
          <p:cNvPr id="134161" name="Object 10"/>
          <p:cNvGraphicFramePr/>
          <p:nvPr/>
        </p:nvGraphicFramePr>
        <p:xfrm>
          <a:off x="4155758" y="5373053"/>
          <a:ext cx="781050" cy="311150"/>
        </p:xfrm>
        <a:graphic>
          <a:graphicData uri="http://schemas.openxmlformats.org/presentationml/2006/ole">
            <mc:AlternateContent xmlns:mc="http://schemas.openxmlformats.org/markup-compatibility/2006">
              <mc:Choice xmlns:v="urn:schemas-microsoft-com:vml" Requires="v">
                <p:oleObj spid="_x0000_s3223" name="" r:id="rId17" imgW="367665" imgH="165100" progId="Equation.3">
                  <p:embed/>
                </p:oleObj>
              </mc:Choice>
              <mc:Fallback>
                <p:oleObj name="" r:id="rId17" imgW="367665" imgH="165100" progId="Equation.3">
                  <p:embed/>
                  <p:pic>
                    <p:nvPicPr>
                      <p:cNvPr id="0" name="图片 3222"/>
                      <p:cNvPicPr/>
                      <p:nvPr/>
                    </p:nvPicPr>
                    <p:blipFill>
                      <a:blip r:embed="rId18"/>
                      <a:stretch>
                        <a:fillRect/>
                      </a:stretch>
                    </p:blipFill>
                    <p:spPr>
                      <a:xfrm>
                        <a:off x="4155758" y="5373053"/>
                        <a:ext cx="781050" cy="311150"/>
                      </a:xfrm>
                      <a:prstGeom prst="rect">
                        <a:avLst/>
                      </a:prstGeom>
                      <a:noFill/>
                      <a:ln w="38100">
                        <a:noFill/>
                        <a:miter/>
                      </a:ln>
                    </p:spPr>
                  </p:pic>
                </p:oleObj>
              </mc:Fallback>
            </mc:AlternateContent>
          </a:graphicData>
        </a:graphic>
      </p:graphicFrame>
      <p:sp>
        <p:nvSpPr>
          <p:cNvPr id="21" name="Rectangle 3"/>
          <p:cNvSpPr txBox="1">
            <a:spLocks noChangeArrowheads="1"/>
          </p:cNvSpPr>
          <p:nvPr>
            <p:custDataLst>
              <p:tags r:id="rId19"/>
            </p:custDataLst>
          </p:nvPr>
        </p:nvSpPr>
        <p:spPr bwMode="auto">
          <a:xfrm>
            <a:off x="543878" y="3716973"/>
            <a:ext cx="8153400" cy="966788"/>
          </a:xfrm>
          <a:prstGeom prst="rect">
            <a:avLst/>
          </a:prstGeom>
          <a:gradFill rotWithShape="0">
            <a:gsLst>
              <a:gs pos="0">
                <a:srgbClr val="CCFFFF"/>
              </a:gs>
              <a:gs pos="100000">
                <a:schemeClr val="bg1"/>
              </a:gs>
            </a:gsLst>
            <a:path path="rect">
              <a:fillToRect l="100000" b="100000"/>
            </a:path>
          </a:gradFill>
          <a:ln>
            <a:solidFill>
              <a:srgbClr val="808080"/>
            </a:solidFill>
            <a:miter lim="800000"/>
          </a:ln>
        </p:spPr>
        <p:txBody>
          <a:bodyPr vert="horz" wrap="square" lIns="91440" tIns="45720" rIns="91440" bIns="45720" numCol="1" anchor="t" anchorCtr="0" compatLnSpc="1"/>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（1）模糊集合的包含关系</a:t>
            </a:r>
            <a:endParaRPr kumimoji="0" lang="zh-CN" altLang="en-US" sz="2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2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若对于任一x∈U都有                 ，则</a:t>
            </a:r>
            <a:r>
              <a:rPr kumimoji="0" lang="zh-CN" altLang="en-US" sz="20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134163" name="Object 4"/>
          <p:cNvGraphicFramePr/>
          <p:nvPr/>
        </p:nvGraphicFramePr>
        <p:xfrm>
          <a:off x="3214688" y="4200525"/>
          <a:ext cx="1657350" cy="392113"/>
        </p:xfrm>
        <a:graphic>
          <a:graphicData uri="http://schemas.openxmlformats.org/presentationml/2006/ole">
            <mc:AlternateContent xmlns:mc="http://schemas.openxmlformats.org/markup-compatibility/2006">
              <mc:Choice xmlns:v="urn:schemas-microsoft-com:vml" Requires="v">
                <p:oleObj spid="_x0000_s3224" name="" r:id="rId20" imgW="684530" imgH="177800" progId="Equation.DSMT4">
                  <p:embed/>
                </p:oleObj>
              </mc:Choice>
              <mc:Fallback>
                <p:oleObj name="" r:id="rId20" imgW="684530" imgH="177800" progId="Equation.DSMT4">
                  <p:embed/>
                  <p:pic>
                    <p:nvPicPr>
                      <p:cNvPr id="0" name="图片 3223"/>
                      <p:cNvPicPr/>
                      <p:nvPr/>
                    </p:nvPicPr>
                    <p:blipFill>
                      <a:blip r:embed="rId21"/>
                      <a:stretch>
                        <a:fillRect/>
                      </a:stretch>
                    </p:blipFill>
                    <p:spPr>
                      <a:xfrm>
                        <a:off x="3214688" y="4200525"/>
                        <a:ext cx="1657350" cy="392113"/>
                      </a:xfrm>
                      <a:prstGeom prst="rect">
                        <a:avLst/>
                      </a:prstGeom>
                      <a:noFill/>
                      <a:ln w="38100">
                        <a:noFill/>
                        <a:miter/>
                      </a:ln>
                    </p:spPr>
                  </p:pic>
                </p:oleObj>
              </mc:Fallback>
            </mc:AlternateContent>
          </a:graphicData>
        </a:graphic>
      </p:graphicFrame>
      <p:graphicFrame>
        <p:nvGraphicFramePr>
          <p:cNvPr id="134164" name="Object 6"/>
          <p:cNvGraphicFramePr/>
          <p:nvPr/>
        </p:nvGraphicFramePr>
        <p:xfrm>
          <a:off x="5446713" y="4200525"/>
          <a:ext cx="884237" cy="320675"/>
        </p:xfrm>
        <a:graphic>
          <a:graphicData uri="http://schemas.openxmlformats.org/presentationml/2006/ole">
            <mc:AlternateContent xmlns:mc="http://schemas.openxmlformats.org/markup-compatibility/2006">
              <mc:Choice xmlns:v="urn:schemas-microsoft-com:vml" Requires="v">
                <p:oleObj spid="_x0000_s3225" name="" r:id="rId22" imgW="405765" imgH="165100" progId="Equation.3">
                  <p:embed/>
                </p:oleObj>
              </mc:Choice>
              <mc:Fallback>
                <p:oleObj name="" r:id="rId22" imgW="405765" imgH="165100" progId="Equation.3">
                  <p:embed/>
                  <p:pic>
                    <p:nvPicPr>
                      <p:cNvPr id="0" name="图片 3224"/>
                      <p:cNvPicPr/>
                      <p:nvPr/>
                    </p:nvPicPr>
                    <p:blipFill>
                      <a:blip r:embed="rId23"/>
                      <a:stretch>
                        <a:fillRect/>
                      </a:stretch>
                    </p:blipFill>
                    <p:spPr>
                      <a:xfrm>
                        <a:off x="5446713" y="4200525"/>
                        <a:ext cx="884237" cy="320675"/>
                      </a:xfrm>
                      <a:prstGeom prst="rect">
                        <a:avLst/>
                      </a:prstGeom>
                      <a:noFill/>
                      <a:ln w="38100">
                        <a:noFill/>
                        <a:miter/>
                      </a:ln>
                    </p:spPr>
                  </p:pic>
                </p:oleObj>
              </mc:Fallback>
            </mc:AlternateContent>
          </a:graphicData>
        </a:graphic>
      </p:graphicFrame>
    </p:spTree>
    <p:custDataLst>
      <p:tags r:id="rId24"/>
    </p:custData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517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517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5172" name="灯片编号占位符 3"/>
          <p:cNvSpPr txBox="1">
            <a:spLocks noGrp="1"/>
          </p:cNvSpPr>
          <p:nvPr>
            <p:ph type="sldNum" sz="quarter" idx="4"/>
          </p:nvPr>
        </p:nvSpPr>
        <p:spPr>
          <a:xfrm>
            <a:off x="6383338" y="5348288"/>
            <a:ext cx="2025650" cy="238125"/>
          </a:xfrm>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5173" name="Rectangle 5"/>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4" name="Rectangle 7"/>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5" name="Rectangle 9"/>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6" name="Rectangle 11"/>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7" name="Rectangle 13"/>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8" name="Rectangle 15"/>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79" name="Rectangle 17"/>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80" name="Rectangle 19"/>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5181" name="Rectangle 23"/>
          <p:cNvSpPr/>
          <p:nvPr>
            <p:custDataLst>
              <p:tags r:id="rId13"/>
            </p:custDataLst>
          </p:nvPr>
        </p:nvSpPr>
        <p:spPr>
          <a:xfrm>
            <a:off x="450850" y="1622425"/>
            <a:ext cx="8153400" cy="1354138"/>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20000"/>
              </a:lnSpc>
              <a:spcBef>
                <a:spcPct val="50000"/>
              </a:spcBef>
              <a:spcAft>
                <a:spcPct val="0"/>
              </a:spcAft>
              <a:buClr>
                <a:schemeClr val="accent2"/>
              </a:buClr>
              <a:buFont typeface="Wingdings" panose="05000000000000000000" pitchFamily="2" charset="2"/>
              <a:buNone/>
            </a:pPr>
            <a:r>
              <a:rPr lang="en-US"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3</a:t>
            </a:r>
            <a:r>
              <a:rPr lang="en-US" altLang="en-US" sz="2000" b="1" dirty="0">
                <a:solidFill>
                  <a:srgbClr val="000000"/>
                </a:solidFill>
                <a:latin typeface="微软雅黑" panose="020B0503020204020204" pitchFamily="34" charset="-122"/>
              </a:rPr>
              <a:t>）模糊集合的交并补运算</a:t>
            </a:r>
            <a:endParaRPr lang="en-US" altLang="en-US" sz="2000" b="1" dirty="0">
              <a:solidFill>
                <a:srgbClr val="000000"/>
              </a:solidFill>
              <a:latin typeface="微软雅黑" panose="020B0503020204020204" pitchFamily="34" charset="-122"/>
            </a:endParaRPr>
          </a:p>
          <a:p>
            <a:pPr marL="0" lvl="0" indent="0" defTabSz="914400" eaLnBrk="1" hangingPunct="1">
              <a:lnSpc>
                <a:spcPct val="120000"/>
              </a:lnSpc>
              <a:spcBef>
                <a:spcPct val="30000"/>
              </a:spcBef>
              <a:spcAft>
                <a:spcPct val="0"/>
              </a:spcAft>
              <a:buClr>
                <a:schemeClr val="accent2"/>
              </a:buClr>
              <a:buFont typeface="Wingdings" panose="05000000000000000000" pitchFamily="2" charset="2"/>
              <a:buNone/>
            </a:pPr>
            <a:r>
              <a:rPr lang="en-US" altLang="en-US" sz="2000"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①  交运算</a:t>
            </a:r>
            <a:r>
              <a:rPr lang="en-US" altLang="zh-CN" sz="2000" b="1" dirty="0">
                <a:solidFill>
                  <a:srgbClr val="000000"/>
                </a:solidFill>
                <a:latin typeface="微软雅黑" panose="020B0503020204020204" pitchFamily="34" charset="-122"/>
              </a:rPr>
              <a:t>(intersection)</a:t>
            </a:r>
            <a:endParaRPr lang="en-US" altLang="zh-CN" sz="2000" b="1" dirty="0">
              <a:solidFill>
                <a:srgbClr val="000000"/>
              </a:solidFill>
              <a:latin typeface="微软雅黑" panose="020B0503020204020204" pitchFamily="34" charset="-122"/>
            </a:endParaRPr>
          </a:p>
          <a:p>
            <a:pPr marL="0" lvl="0" indent="0" defTabSz="914400" eaLnBrk="1" hangingPunct="1">
              <a:lnSpc>
                <a:spcPct val="120000"/>
              </a:lnSpc>
              <a:spcBef>
                <a:spcPct val="30000"/>
              </a:spcBef>
              <a:spcAft>
                <a:spcPct val="55000"/>
              </a:spcAft>
              <a:buClr>
                <a:schemeClr val="accent2"/>
              </a:buClr>
              <a:buFont typeface="Wingdings" panose="05000000000000000000" pitchFamily="2" charset="2"/>
              <a:buNone/>
            </a:pPr>
            <a:r>
              <a:rPr lang="en-US" altLang="zh-CN" sz="2000" dirty="0">
                <a:solidFill>
                  <a:srgbClr val="000000"/>
                </a:solidFill>
                <a:latin typeface="微软雅黑" panose="020B0503020204020204" pitchFamily="34" charset="-122"/>
              </a:rPr>
              <a:t> </a:t>
            </a:r>
            <a:endParaRPr lang="en-US" altLang="zh-CN" sz="2000" dirty="0">
              <a:solidFill>
                <a:srgbClr val="000000"/>
              </a:solidFill>
              <a:latin typeface="微软雅黑" panose="020B0503020204020204" pitchFamily="34" charset="-122"/>
            </a:endParaRPr>
          </a:p>
        </p:txBody>
      </p:sp>
      <p:graphicFrame>
        <p:nvGraphicFramePr>
          <p:cNvPr id="135182" name="Object 18"/>
          <p:cNvGraphicFramePr/>
          <p:nvPr/>
        </p:nvGraphicFramePr>
        <p:xfrm>
          <a:off x="4283710" y="2132965"/>
          <a:ext cx="717550" cy="342900"/>
        </p:xfrm>
        <a:graphic>
          <a:graphicData uri="http://schemas.openxmlformats.org/presentationml/2006/ole">
            <mc:AlternateContent xmlns:mc="http://schemas.openxmlformats.org/markup-compatibility/2006">
              <mc:Choice xmlns:v="urn:schemas-microsoft-com:vml" Requires="v">
                <p:oleObj spid="_x0000_s3226" name="" r:id="rId14" imgW="406400" imgH="190500" progId="Equation.3">
                  <p:embed/>
                </p:oleObj>
              </mc:Choice>
              <mc:Fallback>
                <p:oleObj name="" r:id="rId14" imgW="406400" imgH="190500" progId="Equation.3">
                  <p:embed/>
                  <p:pic>
                    <p:nvPicPr>
                      <p:cNvPr id="0" name="图片 3225"/>
                      <p:cNvPicPr/>
                      <p:nvPr/>
                    </p:nvPicPr>
                    <p:blipFill>
                      <a:blip r:embed="rId15"/>
                      <a:stretch>
                        <a:fillRect/>
                      </a:stretch>
                    </p:blipFill>
                    <p:spPr>
                      <a:xfrm>
                        <a:off x="4283710" y="2132965"/>
                        <a:ext cx="717550" cy="342900"/>
                      </a:xfrm>
                      <a:prstGeom prst="rect">
                        <a:avLst/>
                      </a:prstGeom>
                      <a:noFill/>
                      <a:ln w="38100">
                        <a:noFill/>
                        <a:miter/>
                      </a:ln>
                    </p:spPr>
                  </p:pic>
                </p:oleObj>
              </mc:Fallback>
            </mc:AlternateContent>
          </a:graphicData>
        </a:graphic>
      </p:graphicFrame>
      <p:graphicFrame>
        <p:nvGraphicFramePr>
          <p:cNvPr id="135183" name="Object 20"/>
          <p:cNvGraphicFramePr/>
          <p:nvPr/>
        </p:nvGraphicFramePr>
        <p:xfrm>
          <a:off x="681038" y="2468563"/>
          <a:ext cx="6029325" cy="504825"/>
        </p:xfrm>
        <a:graphic>
          <a:graphicData uri="http://schemas.openxmlformats.org/presentationml/2006/ole">
            <mc:AlternateContent xmlns:mc="http://schemas.openxmlformats.org/markup-compatibility/2006">
              <mc:Choice xmlns:v="urn:schemas-microsoft-com:vml" Requires="v">
                <p:oleObj spid="_x0000_s3227" name="" r:id="rId16" imgW="2093595" imgH="203200" progId="Equation.DSMT4">
                  <p:embed/>
                </p:oleObj>
              </mc:Choice>
              <mc:Fallback>
                <p:oleObj name="" r:id="rId16" imgW="2093595" imgH="203200" progId="Equation.DSMT4">
                  <p:embed/>
                  <p:pic>
                    <p:nvPicPr>
                      <p:cNvPr id="0" name="图片 3226"/>
                      <p:cNvPicPr/>
                      <p:nvPr/>
                    </p:nvPicPr>
                    <p:blipFill>
                      <a:blip r:embed="rId17"/>
                      <a:stretch>
                        <a:fillRect/>
                      </a:stretch>
                    </p:blipFill>
                    <p:spPr>
                      <a:xfrm>
                        <a:off x="681038" y="2468563"/>
                        <a:ext cx="6029325" cy="504825"/>
                      </a:xfrm>
                      <a:prstGeom prst="rect">
                        <a:avLst/>
                      </a:prstGeom>
                      <a:noFill/>
                      <a:ln w="38100">
                        <a:noFill/>
                        <a:miter/>
                      </a:ln>
                    </p:spPr>
                  </p:pic>
                </p:oleObj>
              </mc:Fallback>
            </mc:AlternateContent>
          </a:graphicData>
        </a:graphic>
      </p:graphicFrame>
      <p:sp>
        <p:nvSpPr>
          <p:cNvPr id="131091" name="Rectangle 2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4.4.3  模糊集合的运算</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5185" name="Rectangle 3"/>
          <p:cNvSpPr>
            <a:spLocks noGrp="1"/>
          </p:cNvSpPr>
          <p:nvPr/>
        </p:nvSpPr>
        <p:spPr>
          <a:xfrm>
            <a:off x="471488" y="3536950"/>
            <a:ext cx="8153400" cy="2065338"/>
          </a:xfrm>
          <a:prstGeom prst="rect">
            <a:avLst/>
          </a:prstGeom>
          <a:gradFill rotWithShape="0">
            <a:gsLst>
              <a:gs pos="0">
                <a:srgbClr val="99CC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469900" lvl="0" indent="-469900" algn="just" defTabSz="914400" eaLnBrk="1" hangingPunct="1">
              <a:lnSpc>
                <a:spcPct val="100000"/>
              </a:lnSpc>
              <a:spcAft>
                <a:spcPct val="0"/>
              </a:spcAft>
              <a:buClr>
                <a:schemeClr val="accent2"/>
              </a:buClr>
              <a:buFont typeface="Wingdings" panose="05000000000000000000" pitchFamily="2" charset="2"/>
              <a:buNone/>
            </a:pPr>
            <a:r>
              <a:rPr lang="en-US" altLang="zh-CN" sz="2000" b="1" dirty="0">
                <a:latin typeface="Times New Roman" panose="02020603050405020304" pitchFamily="18" charset="0"/>
              </a:rPr>
              <a:t>   ②  </a:t>
            </a:r>
            <a:r>
              <a:rPr lang="zh-CN" altLang="en-US" sz="2000" b="1" dirty="0">
                <a:latin typeface="Times New Roman" panose="02020603050405020304" pitchFamily="18" charset="0"/>
              </a:rPr>
              <a:t>并运算</a:t>
            </a:r>
            <a:r>
              <a:rPr lang="en-US" altLang="zh-CN" sz="2000" b="1" dirty="0">
                <a:latin typeface="Times New Roman" panose="02020603050405020304" pitchFamily="18" charset="0"/>
              </a:rPr>
              <a:t>(union) </a:t>
            </a:r>
            <a:endParaRPr lang="en-US" altLang="zh-CN" sz="2000" b="1" dirty="0">
              <a:latin typeface="Times New Roman" panose="02020603050405020304" pitchFamily="18" charset="0"/>
            </a:endParaRPr>
          </a:p>
          <a:p>
            <a:pPr marL="469900" lvl="0" indent="-469900" algn="just" defTabSz="914400" eaLnBrk="1" hangingPunct="1">
              <a:lnSpc>
                <a:spcPct val="100000"/>
              </a:lnSpc>
              <a:spcAft>
                <a:spcPct val="0"/>
              </a:spcAft>
              <a:buClr>
                <a:schemeClr val="accent2"/>
              </a:buClr>
              <a:buFont typeface="Wingdings" panose="05000000000000000000" pitchFamily="2" charset="2"/>
              <a:buNone/>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marL="469900" lvl="0" indent="-469900" algn="just" defTabSz="914400" eaLnBrk="1" hangingPunct="1">
              <a:lnSpc>
                <a:spcPct val="100000"/>
              </a:lnSpc>
              <a:spcAft>
                <a:spcPct val="0"/>
              </a:spcAft>
              <a:buClr>
                <a:schemeClr val="accent2"/>
              </a:buClr>
              <a:buFont typeface="Wingdings" panose="05000000000000000000" pitchFamily="2" charset="2"/>
              <a:buNone/>
            </a:pPr>
            <a:endParaRPr lang="en-US" altLang="zh-CN" sz="2000" b="1" dirty="0">
              <a:latin typeface="Times New Roman" panose="02020603050405020304" pitchFamily="18" charset="0"/>
            </a:endParaRPr>
          </a:p>
          <a:p>
            <a:pPr marL="469900" lvl="0" indent="-469900" algn="just" defTabSz="914400" eaLnBrk="1" hangingPunct="1">
              <a:lnSpc>
                <a:spcPct val="100000"/>
              </a:lnSpc>
              <a:spcAft>
                <a:spcPct val="0"/>
              </a:spcAft>
              <a:buClr>
                <a:schemeClr val="accent2"/>
              </a:buClr>
              <a:buFont typeface="Wingdings" panose="05000000000000000000" pitchFamily="2" charset="2"/>
              <a:buNone/>
            </a:pPr>
            <a:r>
              <a:rPr lang="en-US" altLang="zh-CN" sz="2000" b="1" dirty="0">
                <a:latin typeface="Times New Roman" panose="02020603050405020304" pitchFamily="18" charset="0"/>
              </a:rPr>
              <a:t>   ③  </a:t>
            </a:r>
            <a:r>
              <a:rPr lang="zh-CN" altLang="en-US" sz="2000" b="1" dirty="0">
                <a:latin typeface="Times New Roman" panose="02020603050405020304" pitchFamily="18" charset="0"/>
              </a:rPr>
              <a:t>补运算</a:t>
            </a:r>
            <a:r>
              <a:rPr lang="en-US" altLang="zh-CN" sz="2000" b="1" dirty="0">
                <a:latin typeface="Times New Roman" panose="02020603050405020304" pitchFamily="18" charset="0"/>
              </a:rPr>
              <a:t>(complement)         </a:t>
            </a:r>
            <a:r>
              <a:rPr lang="zh-CN" altLang="en-US" sz="2000" b="1" dirty="0">
                <a:latin typeface="Times New Roman" panose="02020603050405020304" pitchFamily="18" charset="0"/>
              </a:rPr>
              <a:t>或者 </a:t>
            </a:r>
            <a:endParaRPr lang="zh-CN" altLang="en-US" sz="2000" b="1" dirty="0">
              <a:latin typeface="Times New Roman" panose="02020603050405020304" pitchFamily="18" charset="0"/>
            </a:endParaRPr>
          </a:p>
          <a:p>
            <a:pPr marL="469900" lvl="0" indent="-469900" algn="just" defTabSz="914400" eaLnBrk="1" hangingPunct="1">
              <a:lnSpc>
                <a:spcPct val="120000"/>
              </a:lnSpc>
              <a:spcBef>
                <a:spcPct val="30000"/>
              </a:spcBef>
              <a:spcAft>
                <a:spcPct val="0"/>
              </a:spcAft>
              <a:buClr>
                <a:schemeClr val="accent2"/>
              </a:buClr>
              <a:buFont typeface="Wingdings" panose="05000000000000000000" pitchFamily="2" charset="2"/>
              <a:buNone/>
            </a:pPr>
            <a:endParaRPr lang="en-US" altLang="zh-CN" sz="2000" dirty="0">
              <a:latin typeface="Times New Roman" panose="02020603050405020304" pitchFamily="18" charset="0"/>
            </a:endParaRPr>
          </a:p>
        </p:txBody>
      </p:sp>
      <p:pic>
        <p:nvPicPr>
          <p:cNvPr id="135186" name="图片 42"/>
          <p:cNvPicPr/>
          <p:nvPr/>
        </p:nvPicPr>
        <p:blipFill>
          <a:blip r:embed="rId18"/>
          <a:stretch>
            <a:fillRect/>
          </a:stretch>
        </p:blipFill>
        <p:spPr>
          <a:xfrm>
            <a:off x="3059113" y="3573145"/>
            <a:ext cx="830262" cy="315913"/>
          </a:xfrm>
          <a:prstGeom prst="rect">
            <a:avLst/>
          </a:prstGeom>
          <a:noFill/>
          <a:ln w="38100">
            <a:noFill/>
          </a:ln>
        </p:spPr>
      </p:pic>
      <p:pic>
        <p:nvPicPr>
          <p:cNvPr id="135187" name="图片 44"/>
          <p:cNvPicPr/>
          <p:nvPr/>
        </p:nvPicPr>
        <p:blipFill>
          <a:blip r:embed="rId19"/>
          <a:stretch>
            <a:fillRect/>
          </a:stretch>
        </p:blipFill>
        <p:spPr>
          <a:xfrm>
            <a:off x="1082675" y="3930650"/>
            <a:ext cx="4343400" cy="508000"/>
          </a:xfrm>
          <a:prstGeom prst="rect">
            <a:avLst/>
          </a:prstGeom>
          <a:noFill/>
          <a:ln w="38100">
            <a:noFill/>
          </a:ln>
        </p:spPr>
      </p:pic>
      <p:pic>
        <p:nvPicPr>
          <p:cNvPr id="135188" name="图片 45"/>
          <p:cNvPicPr/>
          <p:nvPr/>
        </p:nvPicPr>
        <p:blipFill>
          <a:blip r:embed="rId20"/>
          <a:stretch>
            <a:fillRect/>
          </a:stretch>
        </p:blipFill>
        <p:spPr>
          <a:xfrm>
            <a:off x="5403850" y="3930650"/>
            <a:ext cx="1828800" cy="485775"/>
          </a:xfrm>
          <a:prstGeom prst="rect">
            <a:avLst/>
          </a:prstGeom>
          <a:noFill/>
          <a:ln w="38100">
            <a:noFill/>
          </a:ln>
        </p:spPr>
      </p:pic>
      <p:pic>
        <p:nvPicPr>
          <p:cNvPr id="135189" name="图片 47"/>
          <p:cNvPicPr/>
          <p:nvPr/>
        </p:nvPicPr>
        <p:blipFill>
          <a:blip r:embed="rId21"/>
          <a:stretch>
            <a:fillRect/>
          </a:stretch>
        </p:blipFill>
        <p:spPr>
          <a:xfrm>
            <a:off x="4067493" y="4416425"/>
            <a:ext cx="277812" cy="381000"/>
          </a:xfrm>
          <a:prstGeom prst="rect">
            <a:avLst/>
          </a:prstGeom>
          <a:noFill/>
          <a:ln w="38100">
            <a:noFill/>
          </a:ln>
        </p:spPr>
      </p:pic>
      <p:pic>
        <p:nvPicPr>
          <p:cNvPr id="135190" name="图片 49"/>
          <p:cNvPicPr/>
          <p:nvPr/>
        </p:nvPicPr>
        <p:blipFill>
          <a:blip r:embed="rId22"/>
          <a:stretch>
            <a:fillRect/>
          </a:stretch>
        </p:blipFill>
        <p:spPr>
          <a:xfrm>
            <a:off x="5507673" y="4509135"/>
            <a:ext cx="422275" cy="312738"/>
          </a:xfrm>
          <a:prstGeom prst="rect">
            <a:avLst/>
          </a:prstGeom>
          <a:noFill/>
          <a:ln w="38100">
            <a:noFill/>
          </a:ln>
        </p:spPr>
      </p:pic>
      <p:pic>
        <p:nvPicPr>
          <p:cNvPr id="135191" name="图片 51"/>
          <p:cNvPicPr/>
          <p:nvPr/>
        </p:nvPicPr>
        <p:blipFill>
          <a:blip r:embed="rId23"/>
          <a:stretch>
            <a:fillRect/>
          </a:stretch>
        </p:blipFill>
        <p:spPr>
          <a:xfrm>
            <a:off x="1111250" y="4992688"/>
            <a:ext cx="3124200" cy="444500"/>
          </a:xfrm>
          <a:prstGeom prst="rect">
            <a:avLst/>
          </a:prstGeom>
          <a:noFill/>
          <a:ln w="38100">
            <a:noFill/>
          </a:ln>
        </p:spPr>
      </p:pic>
    </p:spTree>
    <p:custDataLst>
      <p:tags r:id="rId24"/>
    </p:custData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36194" name="Rectangle 5"/>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195" name="Rectangle 7"/>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196" name="Rectangle 11"/>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197" name="Rectangle 14"/>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198" name="Rectangle 16"/>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199" name="Rectangle 18"/>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136200" name="Rectangle 20"/>
          <p:cNvSpPr/>
          <p:nvPr/>
        </p:nvSpPr>
        <p:spPr>
          <a:xfrm>
            <a:off x="0" y="322263"/>
            <a:ext cx="9144000" cy="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zh-CN" altLang="en-US" sz="1800" dirty="0">
              <a:ea typeface="宋体" panose="02010600030101010101" pitchFamily="2" charset="-122"/>
            </a:endParaRPr>
          </a:p>
        </p:txBody>
      </p:sp>
      <p:sp>
        <p:nvSpPr>
          <p:cNvPr id="55" name="Rectangle 21"/>
          <p:cNvSpPr>
            <a:spLocks noGrp="1" noChangeArrowheads="1"/>
          </p:cNvSpPr>
          <p:nvPr/>
        </p:nvSpPr>
        <p:spPr bwMode="auto">
          <a:xfrm>
            <a:off x="0" y="0"/>
            <a:ext cx="9144000" cy="765175"/>
          </a:xfrm>
          <a:prstGeom prst="rect">
            <a:avLst/>
          </a:prstGeom>
          <a:solidFill>
            <a:schemeClr val="tx2">
              <a:lumMod val="50000"/>
            </a:schemeClr>
          </a:solidFill>
          <a:ln>
            <a:noFill/>
          </a:ln>
        </p:spPr>
        <p:txBody>
          <a:bodyPr anchor="b"/>
          <a:lstStyle>
            <a:lvl1pPr indent="176530" algn="l" rtl="0" fontAlgn="base">
              <a:spcBef>
                <a:spcPct val="0"/>
              </a:spcBef>
              <a:spcAft>
                <a:spcPct val="0"/>
              </a:spcAft>
              <a:defRPr sz="3600" b="1">
                <a:solidFill>
                  <a:schemeClr val="bg1"/>
                </a:solidFill>
                <a:latin typeface="+mj-lt"/>
                <a:ea typeface="+mj-ea"/>
                <a:cs typeface="+mj-cs"/>
              </a:defRPr>
            </a:lvl1pPr>
            <a:lvl2pPr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mj-cs"/>
              </a:rPr>
              <a:t>4.4.3  </a:t>
            </a:r>
            <a:r>
              <a:rPr kumimoji="0" lang="zh-CN" altLang="en-US" sz="3600" b="0"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mj-cs"/>
              </a:rPr>
              <a:t>模糊集合的运算</a:t>
            </a:r>
            <a:endParaRPr kumimoji="0" lang="zh-CN" altLang="en-US" sz="3600" b="0"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mj-cs"/>
            </a:endParaRPr>
          </a:p>
        </p:txBody>
      </p:sp>
      <p:sp>
        <p:nvSpPr>
          <p:cNvPr id="136202" name="Text Box 22"/>
          <p:cNvSpPr txBox="1"/>
          <p:nvPr/>
        </p:nvSpPr>
        <p:spPr>
          <a:xfrm>
            <a:off x="325438" y="889000"/>
            <a:ext cx="8566150" cy="24034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Char char="§"/>
            </a:pPr>
            <a:r>
              <a:rPr lang="zh-CN" altLang="en-US" sz="2600" b="1" dirty="0">
                <a:latin typeface="Times New Roman" panose="02020603050405020304" pitchFamily="18" charset="0"/>
                <a:ea typeface="宋体" panose="02010600030101010101" pitchFamily="2" charset="-122"/>
              </a:rPr>
              <a:t>例</a:t>
            </a:r>
            <a:r>
              <a:rPr lang="en-US" altLang="zh-CN" sz="2600" b="1" dirty="0">
                <a:latin typeface="Times New Roman" panose="02020603050405020304" pitchFamily="18" charset="0"/>
                <a:ea typeface="宋体" panose="02010600030101010101" pitchFamily="2" charset="-122"/>
              </a:rPr>
              <a:t>4.4   </a:t>
            </a:r>
            <a:r>
              <a:rPr lang="zh-CN" altLang="en-US" sz="2600" dirty="0">
                <a:latin typeface="Times New Roman" panose="02020603050405020304" pitchFamily="18" charset="0"/>
                <a:ea typeface="宋体" panose="02010600030101010101" pitchFamily="2" charset="-122"/>
              </a:rPr>
              <a:t>设论域                         ，</a:t>
            </a:r>
            <a:r>
              <a:rPr lang="en-US" altLang="zh-CN" sz="2600" i="1" dirty="0">
                <a:latin typeface="Times New Roman" panose="02020603050405020304" pitchFamily="18" charset="0"/>
                <a:ea typeface="宋体" panose="02010600030101010101" pitchFamily="2" charset="-122"/>
              </a:rPr>
              <a:t>A</a:t>
            </a:r>
            <a:r>
              <a:rPr lang="zh-CN" altLang="en-US" sz="2600" dirty="0">
                <a:latin typeface="Times New Roman" panose="02020603050405020304" pitchFamily="18" charset="0"/>
                <a:ea typeface="宋体" panose="02010600030101010101" pitchFamily="2" charset="-122"/>
              </a:rPr>
              <a:t>及</a:t>
            </a:r>
            <a:r>
              <a:rPr lang="en-US" altLang="zh-CN" sz="2600" i="1" dirty="0">
                <a:latin typeface="Times New Roman" panose="02020603050405020304" pitchFamily="18" charset="0"/>
                <a:ea typeface="宋体" panose="02010600030101010101" pitchFamily="2" charset="-122"/>
              </a:rPr>
              <a:t>B</a:t>
            </a:r>
            <a:r>
              <a:rPr lang="zh-CN" altLang="en-US" sz="2600" dirty="0">
                <a:latin typeface="Times New Roman" panose="02020603050405020304" pitchFamily="18" charset="0"/>
                <a:ea typeface="宋体" panose="02010600030101010101" pitchFamily="2" charset="-122"/>
              </a:rPr>
              <a:t>是论域上的两个模糊集合，已知：</a:t>
            </a:r>
            <a:endParaRPr lang="zh-CN" altLang="en-US" sz="2600" dirty="0">
              <a:latin typeface="Times New Roman" panose="02020603050405020304" pitchFamily="18" charset="0"/>
              <a:ea typeface="宋体" panose="02010600030101010101" pitchFamily="2" charset="-122"/>
            </a:endParaRPr>
          </a:p>
          <a:p>
            <a:pPr marL="0" lvl="0" indent="0" defTabSz="914400" eaLnBrk="1" hangingPunct="1">
              <a:lnSpc>
                <a:spcPct val="120000"/>
              </a:lnSpc>
              <a:spcBef>
                <a:spcPct val="50000"/>
              </a:spcBef>
              <a:spcAft>
                <a:spcPct val="0"/>
              </a:spcAft>
              <a:buFontTx/>
              <a:buNone/>
            </a:pPr>
            <a:endParaRPr lang="zh-CN" altLang="en-US" sz="2600" dirty="0">
              <a:latin typeface="Times New Roman" panose="02020603050405020304" pitchFamily="18" charset="0"/>
              <a:ea typeface="宋体" panose="02010600030101010101" pitchFamily="2" charset="-122"/>
            </a:endParaRPr>
          </a:p>
          <a:p>
            <a:pPr marL="0" lvl="0" indent="0" defTabSz="914400" eaLnBrk="1" hangingPunct="1">
              <a:lnSpc>
                <a:spcPct val="120000"/>
              </a:lnSpc>
              <a:spcBef>
                <a:spcPct val="50000"/>
              </a:spcBef>
              <a:spcAft>
                <a:spcPct val="0"/>
              </a:spcAft>
              <a:buFontTx/>
              <a:buNone/>
            </a:pPr>
            <a:endParaRPr lang="en-US" altLang="zh-CN" sz="2600" dirty="0">
              <a:latin typeface="Times New Roman" panose="02020603050405020304" pitchFamily="18" charset="0"/>
              <a:ea typeface="宋体" panose="02010600030101010101" pitchFamily="2" charset="-122"/>
            </a:endParaRPr>
          </a:p>
        </p:txBody>
      </p:sp>
      <p:pic>
        <p:nvPicPr>
          <p:cNvPr id="136203" name="图片 56"/>
          <p:cNvPicPr/>
          <p:nvPr/>
        </p:nvPicPr>
        <p:blipFill>
          <a:blip r:embed="rId1"/>
          <a:stretch>
            <a:fillRect/>
          </a:stretch>
        </p:blipFill>
        <p:spPr>
          <a:xfrm>
            <a:off x="2987358" y="1055370"/>
            <a:ext cx="2057400" cy="381000"/>
          </a:xfrm>
          <a:prstGeom prst="rect">
            <a:avLst/>
          </a:prstGeom>
          <a:noFill/>
          <a:ln w="38100">
            <a:noFill/>
          </a:ln>
        </p:spPr>
      </p:pic>
      <p:pic>
        <p:nvPicPr>
          <p:cNvPr id="136204" name="图片 57"/>
          <p:cNvPicPr/>
          <p:nvPr/>
        </p:nvPicPr>
        <p:blipFill>
          <a:blip r:embed="rId2"/>
          <a:stretch>
            <a:fillRect/>
          </a:stretch>
        </p:blipFill>
        <p:spPr>
          <a:xfrm>
            <a:off x="2611438" y="1727200"/>
            <a:ext cx="5105400" cy="914400"/>
          </a:xfrm>
          <a:prstGeom prst="rect">
            <a:avLst/>
          </a:prstGeom>
          <a:noFill/>
          <a:ln w="38100">
            <a:noFill/>
          </a:ln>
        </p:spPr>
      </p:pic>
      <p:grpSp>
        <p:nvGrpSpPr>
          <p:cNvPr id="136205" name="Group 30"/>
          <p:cNvGrpSpPr>
            <a:grpSpLocks noChangeAspect="1"/>
          </p:cNvGrpSpPr>
          <p:nvPr/>
        </p:nvGrpSpPr>
        <p:grpSpPr>
          <a:xfrm>
            <a:off x="401638" y="2717800"/>
            <a:ext cx="4454525" cy="488950"/>
            <a:chOff x="336" y="3552"/>
            <a:chExt cx="2806" cy="308"/>
          </a:xfrm>
        </p:grpSpPr>
        <p:sp>
          <p:nvSpPr>
            <p:cNvPr id="136208" name="AutoShape 29"/>
            <p:cNvSpPr>
              <a:spLocks noChangeAspect="1" noTextEdit="1"/>
            </p:cNvSpPr>
            <p:nvPr/>
          </p:nvSpPr>
          <p:spPr>
            <a:xfrm>
              <a:off x="336" y="3552"/>
              <a:ext cx="2736" cy="288"/>
            </a:xfrm>
            <a:prstGeom prst="rect">
              <a:avLst/>
            </a:prstGeom>
            <a:noFill/>
            <a:ln w="9525">
              <a:noFill/>
            </a:ln>
          </p:spPr>
          <p:txBody>
            <a:bodyPr/>
            <a:p>
              <a:endParaRPr lang="zh-CN" altLang="en-US"/>
            </a:p>
          </p:txBody>
        </p:sp>
        <p:sp>
          <p:nvSpPr>
            <p:cNvPr id="136209" name="Line 31"/>
            <p:cNvSpPr/>
            <p:nvPr/>
          </p:nvSpPr>
          <p:spPr>
            <a:xfrm>
              <a:off x="673" y="3597"/>
              <a:ext cx="179" cy="1"/>
            </a:xfrm>
            <a:prstGeom prst="line">
              <a:avLst/>
            </a:prstGeom>
            <a:ln w="19050" cap="flat" cmpd="sng">
              <a:solidFill>
                <a:srgbClr val="000000"/>
              </a:solidFill>
              <a:prstDash val="solid"/>
              <a:headEnd type="none" w="med" len="med"/>
              <a:tailEnd type="none" w="med" len="med"/>
            </a:ln>
          </p:spPr>
        </p:sp>
        <p:sp>
          <p:nvSpPr>
            <p:cNvPr id="136210" name="Line 32"/>
            <p:cNvSpPr/>
            <p:nvPr/>
          </p:nvSpPr>
          <p:spPr>
            <a:xfrm>
              <a:off x="944" y="3597"/>
              <a:ext cx="178" cy="1"/>
            </a:xfrm>
            <a:prstGeom prst="line">
              <a:avLst/>
            </a:prstGeom>
            <a:ln w="19050" cap="flat" cmpd="sng">
              <a:solidFill>
                <a:srgbClr val="000000"/>
              </a:solidFill>
              <a:prstDash val="solid"/>
              <a:headEnd type="none" w="med" len="med"/>
              <a:tailEnd type="none" w="med" len="med"/>
            </a:ln>
          </p:spPr>
        </p:sp>
        <p:sp>
          <p:nvSpPr>
            <p:cNvPr id="136211" name="Rectangle 33"/>
            <p:cNvSpPr/>
            <p:nvPr/>
          </p:nvSpPr>
          <p:spPr>
            <a:xfrm>
              <a:off x="2845"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sp>
          <p:nvSpPr>
            <p:cNvPr id="136212" name="Rectangle 34"/>
            <p:cNvSpPr/>
            <p:nvPr/>
          </p:nvSpPr>
          <p:spPr>
            <a:xfrm>
              <a:off x="2350"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36213" name="Rectangle 35"/>
            <p:cNvSpPr/>
            <p:nvPr/>
          </p:nvSpPr>
          <p:spPr>
            <a:xfrm>
              <a:off x="1878"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sp>
          <p:nvSpPr>
            <p:cNvPr id="136214" name="Rectangle 36"/>
            <p:cNvSpPr/>
            <p:nvPr/>
          </p:nvSpPr>
          <p:spPr>
            <a:xfrm>
              <a:off x="1383"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36215" name="Rectangle 37"/>
            <p:cNvSpPr/>
            <p:nvPr/>
          </p:nvSpPr>
          <p:spPr>
            <a:xfrm>
              <a:off x="948"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sp>
          <p:nvSpPr>
            <p:cNvPr id="136216" name="Rectangle 38"/>
            <p:cNvSpPr/>
            <p:nvPr/>
          </p:nvSpPr>
          <p:spPr>
            <a:xfrm>
              <a:off x="692" y="3605"/>
              <a:ext cx="297" cy="25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36217" name="Rectangle 39"/>
            <p:cNvSpPr/>
            <p:nvPr/>
          </p:nvSpPr>
          <p:spPr>
            <a:xfrm>
              <a:off x="2565" y="3583"/>
              <a:ext cx="401" cy="277"/>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È</a:t>
              </a:r>
              <a:endParaRPr lang="en-US" altLang="zh-CN" sz="1800" dirty="0">
                <a:ea typeface="宋体" panose="02010600030101010101" pitchFamily="2" charset="-122"/>
              </a:endParaRPr>
            </a:p>
          </p:txBody>
        </p:sp>
        <p:sp>
          <p:nvSpPr>
            <p:cNvPr id="136218" name="Rectangle 40"/>
            <p:cNvSpPr/>
            <p:nvPr/>
          </p:nvSpPr>
          <p:spPr>
            <a:xfrm>
              <a:off x="1599" y="3583"/>
              <a:ext cx="401" cy="277"/>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Ç</a:t>
              </a:r>
              <a:endParaRPr lang="en-US" altLang="zh-CN" sz="1800" dirty="0">
                <a:ea typeface="宋体" panose="02010600030101010101" pitchFamily="2" charset="-122"/>
              </a:endParaRPr>
            </a:p>
          </p:txBody>
        </p:sp>
        <p:sp>
          <p:nvSpPr>
            <p:cNvPr id="136219" name="Rectangle 41"/>
            <p:cNvSpPr/>
            <p:nvPr/>
          </p:nvSpPr>
          <p:spPr>
            <a:xfrm>
              <a:off x="2057" y="3611"/>
              <a:ext cx="440" cy="219"/>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a:t>
              </a:r>
              <a:endParaRPr lang="zh-CN" altLang="en-US" sz="1800" dirty="0">
                <a:ea typeface="宋体" panose="02010600030101010101" pitchFamily="2" charset="-122"/>
              </a:endParaRPr>
            </a:p>
          </p:txBody>
        </p:sp>
        <p:sp>
          <p:nvSpPr>
            <p:cNvPr id="136220" name="Rectangle 42"/>
            <p:cNvSpPr/>
            <p:nvPr/>
          </p:nvSpPr>
          <p:spPr>
            <a:xfrm>
              <a:off x="1090" y="3611"/>
              <a:ext cx="440" cy="219"/>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a:t>
              </a:r>
              <a:endParaRPr lang="zh-CN" altLang="en-US" sz="1800" dirty="0">
                <a:ea typeface="宋体" panose="02010600030101010101" pitchFamily="2" charset="-122"/>
              </a:endParaRPr>
            </a:p>
          </p:txBody>
        </p:sp>
        <p:sp>
          <p:nvSpPr>
            <p:cNvPr id="136221" name="Rectangle 43"/>
            <p:cNvSpPr/>
            <p:nvPr/>
          </p:nvSpPr>
          <p:spPr>
            <a:xfrm>
              <a:off x="820" y="3611"/>
              <a:ext cx="440" cy="219"/>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a:t>
              </a:r>
              <a:endParaRPr lang="zh-CN" altLang="en-US" sz="1800" dirty="0">
                <a:ea typeface="宋体" panose="02010600030101010101" pitchFamily="2" charset="-122"/>
              </a:endParaRPr>
            </a:p>
          </p:txBody>
        </p:sp>
        <p:sp>
          <p:nvSpPr>
            <p:cNvPr id="136222" name="Rectangle 44"/>
            <p:cNvSpPr/>
            <p:nvPr/>
          </p:nvSpPr>
          <p:spPr>
            <a:xfrm>
              <a:off x="371" y="3611"/>
              <a:ext cx="440" cy="219"/>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求</a:t>
              </a:r>
              <a:endParaRPr lang="zh-CN" altLang="en-US" sz="1800" dirty="0">
                <a:ea typeface="宋体" panose="02010600030101010101" pitchFamily="2" charset="-122"/>
              </a:endParaRPr>
            </a:p>
          </p:txBody>
        </p:sp>
      </p:grpSp>
      <p:sp>
        <p:nvSpPr>
          <p:cNvPr id="36" name="Rectangle 3"/>
          <p:cNvSpPr txBox="1">
            <a:spLocks noChangeArrowheads="1"/>
          </p:cNvSpPr>
          <p:nvPr>
            <p:custDataLst>
              <p:tags r:id="rId3"/>
            </p:custDataLst>
          </p:nvPr>
        </p:nvSpPr>
        <p:spPr bwMode="auto">
          <a:xfrm>
            <a:off x="325438" y="3289300"/>
            <a:ext cx="8566150" cy="3470275"/>
          </a:xfrm>
          <a:prstGeom prst="rect">
            <a:avLst/>
          </a:prstGeom>
          <a:solidFill>
            <a:srgbClr val="FFFFFF"/>
          </a:solidFill>
          <a:ln>
            <a:solidFill>
              <a:srgbClr val="808080"/>
            </a:solidFill>
            <a:miter lim="800000"/>
          </a:ln>
        </p:spPr>
        <p:txBody>
          <a:bodyPr vert="horz" wrap="square" lIns="91440" tIns="45720" rIns="91440" bIns="45720" numCol="1" anchor="t" anchorCtr="0" compatLnSpc="1"/>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6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解： </a:t>
            </a:r>
            <a:endParaRPr kumimoji="0" lang="zh-CN" altLang="en-US" sz="26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aphicFrame>
        <p:nvGraphicFramePr>
          <p:cNvPr id="37" name="Object 4"/>
          <p:cNvGraphicFramePr/>
          <p:nvPr/>
        </p:nvGraphicFramePr>
        <p:xfrm>
          <a:off x="1287463" y="3373438"/>
          <a:ext cx="5940425" cy="3114675"/>
        </p:xfrm>
        <a:graphic>
          <a:graphicData uri="http://schemas.openxmlformats.org/presentationml/2006/ole">
            <mc:AlternateContent xmlns:mc="http://schemas.openxmlformats.org/markup-compatibility/2006">
              <mc:Choice xmlns:v="urn:schemas-microsoft-com:vml" Requires="v">
                <p:oleObj spid="_x0000_s3228" name="" r:id="rId4" imgW="2921000" imgH="1828800" progId="Equation.DSMT4">
                  <p:embed/>
                </p:oleObj>
              </mc:Choice>
              <mc:Fallback>
                <p:oleObj name="" r:id="rId4" imgW="2921000" imgH="1828800" progId="Equation.DSMT4">
                  <p:embed/>
                  <p:pic>
                    <p:nvPicPr>
                      <p:cNvPr id="0" name="图片 3227"/>
                      <p:cNvPicPr/>
                      <p:nvPr/>
                    </p:nvPicPr>
                    <p:blipFill>
                      <a:blip r:embed="rId5"/>
                      <a:stretch>
                        <a:fillRect/>
                      </a:stretch>
                    </p:blipFill>
                    <p:spPr>
                      <a:xfrm>
                        <a:off x="1287463" y="3373438"/>
                        <a:ext cx="5940425" cy="3114675"/>
                      </a:xfrm>
                      <a:prstGeom prst="rect">
                        <a:avLst/>
                      </a:prstGeom>
                      <a:noFill/>
                      <a:ln w="38100">
                        <a:noFill/>
                        <a:miter/>
                      </a:ln>
                    </p:spPr>
                  </p:pic>
                </p:oleObj>
              </mc:Fallback>
            </mc:AlternateContent>
          </a:graphicData>
        </a:graphic>
      </p:graphicFrame>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721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721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722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4149" name="Rectangle 3"/>
          <p:cNvSpPr>
            <a:spLocks noGrp="1" noChangeArrowheads="1"/>
          </p:cNvSpPr>
          <p:nvPr>
            <p:ph idx="9"/>
            <p:custDataLst>
              <p:tags r:id="rId5"/>
            </p:custDataLst>
          </p:nvPr>
        </p:nvSpPr>
        <p:spPr>
          <a:xfrm>
            <a:off x="250825" y="981075"/>
            <a:ext cx="8540750" cy="771525"/>
          </a:xfrm>
        </p:spPr>
        <p:txBody>
          <a:bodyPr wrap="square" lIns="91440" tIns="45720" rIns="91440" bIns="45720" numCol="1" anchor="t" anchorCtr="0" compatLnSpc="1"/>
          <a:lstStyle/>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（4）模糊集合的代数运算</a:t>
            </a:r>
            <a:endParaRPr kumimoji="0" lang="zh-CN" altLang="en-US"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endParaRPr kumimoji="0" lang="zh-CN" altLang="en-US"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zh-CN" altLang="en-US"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zh-CN" altLang="en-US"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7222" name="Rectangle 5"/>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3" name="Rectangle 7"/>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4" name="Rectangle 9"/>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5" name="Rectangle 11"/>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6" name="Rectangle 13"/>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7" name="Rectangle 15"/>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8" name="Rectangle 17"/>
          <p:cNvSpPr/>
          <p:nvPr>
            <p:custDataLst>
              <p:tags r:id="rId12"/>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7229" name="Rectangle 19"/>
          <p:cNvSpPr/>
          <p:nvPr>
            <p:custDataLst>
              <p:tags r:id="rId13"/>
            </p:custDataLst>
          </p:nvPr>
        </p:nvSpPr>
        <p:spPr>
          <a:xfrm>
            <a:off x="457200" y="1665288"/>
            <a:ext cx="8229600" cy="4248150"/>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r>
              <a:rPr lang="en-US" altLang="zh-CN" sz="2600" b="1" dirty="0">
                <a:solidFill>
                  <a:srgbClr val="000000"/>
                </a:solidFill>
                <a:latin typeface="微软雅黑" panose="020B0503020204020204" pitchFamily="34" charset="-122"/>
              </a:rPr>
              <a:t> ①  </a:t>
            </a:r>
            <a:r>
              <a:rPr lang="en-US" altLang="en-US" sz="2600" b="1" dirty="0">
                <a:solidFill>
                  <a:srgbClr val="000000"/>
                </a:solidFill>
                <a:latin typeface="微软雅黑" panose="020B0503020204020204" pitchFamily="34" charset="-122"/>
              </a:rPr>
              <a:t>代数积：</a:t>
            </a: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②  代数和：</a:t>
            </a: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③  有界和：</a:t>
            </a: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 ④  有界积：</a:t>
            </a: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endParaRPr lang="en-US" altLang="en-US" sz="2600" b="1" dirty="0">
              <a:solidFill>
                <a:srgbClr val="000000"/>
              </a:solidFill>
              <a:latin typeface="微软雅黑" panose="020B0503020204020204" pitchFamily="34" charset="-122"/>
            </a:endParaRPr>
          </a:p>
        </p:txBody>
      </p:sp>
      <p:graphicFrame>
        <p:nvGraphicFramePr>
          <p:cNvPr id="137230" name="Object 10"/>
          <p:cNvGraphicFramePr/>
          <p:nvPr/>
        </p:nvGraphicFramePr>
        <p:xfrm>
          <a:off x="2554923" y="1845310"/>
          <a:ext cx="2748915" cy="430530"/>
        </p:xfrm>
        <a:graphic>
          <a:graphicData uri="http://schemas.openxmlformats.org/presentationml/2006/ole">
            <mc:AlternateContent xmlns:mc="http://schemas.openxmlformats.org/markup-compatibility/2006">
              <mc:Choice xmlns:v="urn:schemas-microsoft-com:vml" Requires="v">
                <p:oleObj spid="_x0000_s3229" name="" r:id="rId14" imgW="977900" imgH="177165" progId="Equation.DSMT4">
                  <p:embed/>
                </p:oleObj>
              </mc:Choice>
              <mc:Fallback>
                <p:oleObj name="" r:id="rId14" imgW="977900" imgH="177165" progId="Equation.DSMT4">
                  <p:embed/>
                  <p:pic>
                    <p:nvPicPr>
                      <p:cNvPr id="0" name="图片 3228"/>
                      <p:cNvPicPr/>
                      <p:nvPr/>
                    </p:nvPicPr>
                    <p:blipFill>
                      <a:blip r:embed="rId15"/>
                      <a:stretch>
                        <a:fillRect/>
                      </a:stretch>
                    </p:blipFill>
                    <p:spPr>
                      <a:xfrm>
                        <a:off x="2554923" y="1845310"/>
                        <a:ext cx="2748915" cy="430530"/>
                      </a:xfrm>
                      <a:prstGeom prst="rect">
                        <a:avLst/>
                      </a:prstGeom>
                      <a:noFill/>
                      <a:ln w="38100">
                        <a:noFill/>
                        <a:miter/>
                      </a:ln>
                    </p:spPr>
                  </p:pic>
                </p:oleObj>
              </mc:Fallback>
            </mc:AlternateContent>
          </a:graphicData>
        </a:graphic>
      </p:graphicFrame>
      <p:graphicFrame>
        <p:nvGraphicFramePr>
          <p:cNvPr id="137231" name="Object 12"/>
          <p:cNvGraphicFramePr/>
          <p:nvPr/>
        </p:nvGraphicFramePr>
        <p:xfrm>
          <a:off x="2667000" y="2590800"/>
          <a:ext cx="4648200" cy="433388"/>
        </p:xfrm>
        <a:graphic>
          <a:graphicData uri="http://schemas.openxmlformats.org/presentationml/2006/ole">
            <mc:AlternateContent xmlns:mc="http://schemas.openxmlformats.org/markup-compatibility/2006">
              <mc:Choice xmlns:v="urn:schemas-microsoft-com:vml" Requires="v">
                <p:oleObj spid="_x0000_s3230" name="" r:id="rId16" imgW="2399030" imgH="241300" progId="Equation.DSMT4">
                  <p:embed/>
                </p:oleObj>
              </mc:Choice>
              <mc:Fallback>
                <p:oleObj name="" r:id="rId16" imgW="2399030" imgH="241300" progId="Equation.DSMT4">
                  <p:embed/>
                  <p:pic>
                    <p:nvPicPr>
                      <p:cNvPr id="0" name="图片 3229"/>
                      <p:cNvPicPr/>
                      <p:nvPr/>
                    </p:nvPicPr>
                    <p:blipFill>
                      <a:blip r:embed="rId17"/>
                      <a:stretch>
                        <a:fillRect/>
                      </a:stretch>
                    </p:blipFill>
                    <p:spPr>
                      <a:xfrm>
                        <a:off x="2667000" y="2590800"/>
                        <a:ext cx="4648200" cy="433388"/>
                      </a:xfrm>
                      <a:prstGeom prst="rect">
                        <a:avLst/>
                      </a:prstGeom>
                      <a:noFill/>
                      <a:ln w="38100">
                        <a:noFill/>
                        <a:miter/>
                      </a:ln>
                    </p:spPr>
                  </p:pic>
                </p:oleObj>
              </mc:Fallback>
            </mc:AlternateContent>
          </a:graphicData>
        </a:graphic>
      </p:graphicFrame>
      <p:graphicFrame>
        <p:nvGraphicFramePr>
          <p:cNvPr id="137232" name="Object 14"/>
          <p:cNvGraphicFramePr/>
          <p:nvPr/>
        </p:nvGraphicFramePr>
        <p:xfrm>
          <a:off x="1616075" y="3898900"/>
          <a:ext cx="6689725" cy="511175"/>
        </p:xfrm>
        <a:graphic>
          <a:graphicData uri="http://schemas.openxmlformats.org/presentationml/2006/ole">
            <mc:AlternateContent xmlns:mc="http://schemas.openxmlformats.org/markup-compatibility/2006">
              <mc:Choice xmlns:v="urn:schemas-microsoft-com:vml" Requires="v">
                <p:oleObj spid="_x0000_s3231" name="" r:id="rId18" imgW="2499995" imgH="203200" progId="Equation.DSMT4">
                  <p:embed/>
                </p:oleObj>
              </mc:Choice>
              <mc:Fallback>
                <p:oleObj name="" r:id="rId18" imgW="2499995" imgH="203200" progId="Equation.DSMT4">
                  <p:embed/>
                  <p:pic>
                    <p:nvPicPr>
                      <p:cNvPr id="0" name="图片 3230"/>
                      <p:cNvPicPr/>
                      <p:nvPr/>
                    </p:nvPicPr>
                    <p:blipFill>
                      <a:blip r:embed="rId19"/>
                      <a:stretch>
                        <a:fillRect/>
                      </a:stretch>
                    </p:blipFill>
                    <p:spPr>
                      <a:xfrm>
                        <a:off x="1616075" y="3898900"/>
                        <a:ext cx="6689725" cy="511175"/>
                      </a:xfrm>
                      <a:prstGeom prst="rect">
                        <a:avLst/>
                      </a:prstGeom>
                      <a:noFill/>
                      <a:ln w="38100">
                        <a:noFill/>
                        <a:miter/>
                      </a:ln>
                    </p:spPr>
                  </p:pic>
                </p:oleObj>
              </mc:Fallback>
            </mc:AlternateContent>
          </a:graphicData>
        </a:graphic>
      </p:graphicFrame>
      <p:graphicFrame>
        <p:nvGraphicFramePr>
          <p:cNvPr id="137233" name="Object 16"/>
          <p:cNvGraphicFramePr/>
          <p:nvPr/>
        </p:nvGraphicFramePr>
        <p:xfrm>
          <a:off x="1676400" y="5321300"/>
          <a:ext cx="6629400" cy="407988"/>
        </p:xfrm>
        <a:graphic>
          <a:graphicData uri="http://schemas.openxmlformats.org/presentationml/2006/ole">
            <mc:AlternateContent xmlns:mc="http://schemas.openxmlformats.org/markup-compatibility/2006">
              <mc:Choice xmlns:v="urn:schemas-microsoft-com:vml" Requires="v">
                <p:oleObj spid="_x0000_s3232" name="" r:id="rId20" imgW="2776220" imgH="177800" progId="Equation.DSMT4">
                  <p:embed/>
                </p:oleObj>
              </mc:Choice>
              <mc:Fallback>
                <p:oleObj name="" r:id="rId20" imgW="2776220" imgH="177800" progId="Equation.DSMT4">
                  <p:embed/>
                  <p:pic>
                    <p:nvPicPr>
                      <p:cNvPr id="0" name="图片 3231"/>
                      <p:cNvPicPr/>
                      <p:nvPr/>
                    </p:nvPicPr>
                    <p:blipFill>
                      <a:blip r:embed="rId21"/>
                      <a:stretch>
                        <a:fillRect/>
                      </a:stretch>
                    </p:blipFill>
                    <p:spPr>
                      <a:xfrm>
                        <a:off x="1676400" y="5321300"/>
                        <a:ext cx="6629400" cy="407988"/>
                      </a:xfrm>
                      <a:prstGeom prst="rect">
                        <a:avLst/>
                      </a:prstGeom>
                      <a:noFill/>
                      <a:ln w="38100">
                        <a:noFill/>
                        <a:miter/>
                      </a:ln>
                    </p:spPr>
                  </p:pic>
                </p:oleObj>
              </mc:Fallback>
            </mc:AlternateContent>
          </a:graphicData>
        </a:graphic>
      </p:graphicFrame>
      <p:sp>
        <p:nvSpPr>
          <p:cNvPr id="134162" name="Rectangle 18"/>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4.4.3  模糊集合的运算</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Tree>
    <p:custDataLst>
      <p:tags r:id="rId22"/>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824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824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824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8245" name="Rectangle 3"/>
          <p:cNvSpPr/>
          <p:nvPr>
            <p:custDataLst>
              <p:tags r:id="rId5"/>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46" name="Rectangle 4"/>
          <p:cNvSpPr/>
          <p:nvPr>
            <p:custDataLst>
              <p:tags r:id="rId6"/>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47" name="Rectangle 5"/>
          <p:cNvSpPr/>
          <p:nvPr>
            <p:custDataLst>
              <p:tags r:id="rId7"/>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48" name="Rectangle 6"/>
          <p:cNvSpPr/>
          <p:nvPr>
            <p:custDataLst>
              <p:tags r:id="rId8"/>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49" name="Rectangle 7"/>
          <p:cNvSpPr/>
          <p:nvPr>
            <p:custDataLst>
              <p:tags r:id="rId9"/>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50" name="Rectangle 8"/>
          <p:cNvSpPr/>
          <p:nvPr>
            <p:custDataLst>
              <p:tags r:id="rId10"/>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51" name="Rectangle 9"/>
          <p:cNvSpPr/>
          <p:nvPr>
            <p:custDataLst>
              <p:tags r:id="rId11"/>
            </p:custDataLst>
          </p:nvPr>
        </p:nvSpPr>
        <p:spPr>
          <a:xfrm>
            <a:off x="0" y="-184150"/>
            <a:ext cx="309563" cy="368300"/>
          </a:xfrm>
          <a:prstGeom prst="rect">
            <a:avLst/>
          </a:prstGeom>
          <a:noFill/>
          <a:ln w="9525">
            <a:noFill/>
          </a:ln>
        </p:spPr>
        <p:txBody>
          <a:bodyPr wrap="none"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38252" name="Rectangle 11"/>
          <p:cNvSpPr/>
          <p:nvPr>
            <p:custDataLst>
              <p:tags r:id="rId12"/>
            </p:custDataLst>
          </p:nvPr>
        </p:nvSpPr>
        <p:spPr>
          <a:xfrm>
            <a:off x="457200" y="1143000"/>
            <a:ext cx="8229600" cy="2649538"/>
          </a:xfrm>
          <a:prstGeom prst="rect">
            <a:avLst/>
          </a:prstGeom>
          <a:gradFill rotWithShape="0">
            <a:gsLst>
              <a:gs pos="0">
                <a:srgbClr val="FFFF99"/>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40000"/>
              </a:lnSpc>
              <a:spcBef>
                <a:spcPct val="40000"/>
              </a:spcBef>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例</a:t>
            </a:r>
            <a:r>
              <a:rPr lang="en-US" altLang="zh-CN" sz="2600" b="1" dirty="0">
                <a:solidFill>
                  <a:srgbClr val="000000"/>
                </a:solidFill>
                <a:latin typeface="微软雅黑" panose="020B0503020204020204" pitchFamily="34" charset="-122"/>
              </a:rPr>
              <a:t>4.5   </a:t>
            </a:r>
            <a:r>
              <a:rPr lang="en-US" altLang="en-US" sz="2600" b="1" dirty="0">
                <a:solidFill>
                  <a:srgbClr val="000000"/>
                </a:solidFill>
                <a:latin typeface="微软雅黑" panose="020B0503020204020204" pitchFamily="34" charset="-122"/>
              </a:rPr>
              <a:t>设论域                              ，</a:t>
            </a:r>
            <a:r>
              <a:rPr lang="en-US" altLang="zh-CN" sz="2600" b="1" i="1" dirty="0">
                <a:solidFill>
                  <a:srgbClr val="000000"/>
                </a:solidFill>
                <a:latin typeface="微软雅黑" panose="020B0503020204020204" pitchFamily="34" charset="-122"/>
              </a:rPr>
              <a:t>A</a:t>
            </a: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及 </a:t>
            </a:r>
            <a:r>
              <a:rPr lang="en-US" altLang="zh-CN" sz="2600" b="1" i="1" dirty="0">
                <a:solidFill>
                  <a:srgbClr val="000000"/>
                </a:solidFill>
                <a:latin typeface="微软雅黑" panose="020B0503020204020204" pitchFamily="34" charset="-122"/>
              </a:rPr>
              <a:t>B </a:t>
            </a:r>
            <a:r>
              <a:rPr lang="en-US" altLang="en-US" sz="2600" b="1" dirty="0">
                <a:solidFill>
                  <a:srgbClr val="000000"/>
                </a:solidFill>
                <a:latin typeface="微软雅黑" panose="020B0503020204020204" pitchFamily="34" charset="-122"/>
              </a:rPr>
              <a:t>是论域上的两个模糊集合，已知 ：</a:t>
            </a: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endParaRPr lang="en-US" altLang="en-US" sz="2600" b="1" dirty="0">
              <a:solidFill>
                <a:srgbClr val="000000"/>
              </a:solidFill>
              <a:latin typeface="微软雅黑" panose="020B0503020204020204" pitchFamily="34" charset="-122"/>
            </a:endParaRPr>
          </a:p>
          <a:p>
            <a:pPr marL="0" lvl="0" indent="0" defTabSz="914400" eaLnBrk="1" hangingPunct="1">
              <a:lnSpc>
                <a:spcPct val="140000"/>
              </a:lnSpc>
              <a:spcBef>
                <a:spcPct val="40000"/>
              </a:spcBef>
              <a:spcAft>
                <a:spcPct val="0"/>
              </a:spcAft>
              <a:buClr>
                <a:schemeClr val="accent2"/>
              </a:buClr>
              <a:buFont typeface="Wingdings" panose="05000000000000000000" pitchFamily="2" charset="2"/>
              <a:buNone/>
            </a:pPr>
            <a:endParaRPr lang="en-US" altLang="en-US" sz="2600" b="1" dirty="0">
              <a:solidFill>
                <a:srgbClr val="000000"/>
              </a:solidFill>
              <a:latin typeface="微软雅黑" panose="020B0503020204020204" pitchFamily="34" charset="-122"/>
            </a:endParaRPr>
          </a:p>
        </p:txBody>
      </p:sp>
      <p:sp>
        <p:nvSpPr>
          <p:cNvPr id="135181" name="Rectangle 16"/>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4.4.3  模糊集合的运算</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graphicFrame>
        <p:nvGraphicFramePr>
          <p:cNvPr id="138254" name="Object 18"/>
          <p:cNvGraphicFramePr/>
          <p:nvPr/>
        </p:nvGraphicFramePr>
        <p:xfrm>
          <a:off x="3563620" y="1262698"/>
          <a:ext cx="2705100" cy="457200"/>
        </p:xfrm>
        <a:graphic>
          <a:graphicData uri="http://schemas.openxmlformats.org/presentationml/2006/ole">
            <mc:AlternateContent xmlns:mc="http://schemas.openxmlformats.org/markup-compatibility/2006">
              <mc:Choice xmlns:v="urn:schemas-microsoft-com:vml" Requires="v">
                <p:oleObj spid="_x0000_s3234" name="" r:id="rId13" imgW="1358900" imgH="228600" progId="Equation.DSMT4">
                  <p:embed/>
                </p:oleObj>
              </mc:Choice>
              <mc:Fallback>
                <p:oleObj name="" r:id="rId13" imgW="1358900" imgH="228600" progId="Equation.DSMT4">
                  <p:embed/>
                  <p:pic>
                    <p:nvPicPr>
                      <p:cNvPr id="0" name="图片 3233"/>
                      <p:cNvPicPr/>
                      <p:nvPr/>
                    </p:nvPicPr>
                    <p:blipFill>
                      <a:blip r:embed="rId14"/>
                      <a:stretch>
                        <a:fillRect/>
                      </a:stretch>
                    </p:blipFill>
                    <p:spPr>
                      <a:xfrm>
                        <a:off x="3563620" y="1262698"/>
                        <a:ext cx="2705100" cy="457200"/>
                      </a:xfrm>
                      <a:prstGeom prst="rect">
                        <a:avLst/>
                      </a:prstGeom>
                      <a:noFill/>
                      <a:ln w="38100">
                        <a:noFill/>
                        <a:miter/>
                      </a:ln>
                    </p:spPr>
                  </p:pic>
                </p:oleObj>
              </mc:Fallback>
            </mc:AlternateContent>
          </a:graphicData>
        </a:graphic>
      </p:graphicFrame>
      <p:graphicFrame>
        <p:nvGraphicFramePr>
          <p:cNvPr id="138255" name="Object 20"/>
          <p:cNvGraphicFramePr/>
          <p:nvPr/>
        </p:nvGraphicFramePr>
        <p:xfrm>
          <a:off x="1816100" y="2362200"/>
          <a:ext cx="5510213" cy="914400"/>
        </p:xfrm>
        <a:graphic>
          <a:graphicData uri="http://schemas.openxmlformats.org/presentationml/2006/ole">
            <mc:AlternateContent xmlns:mc="http://schemas.openxmlformats.org/markup-compatibility/2006">
              <mc:Choice xmlns:v="urn:schemas-microsoft-com:vml" Requires="v">
                <p:oleObj spid="_x0000_s3235" name="" r:id="rId15" imgW="2235200" imgH="457200" progId="Equation.DSMT4">
                  <p:embed/>
                </p:oleObj>
              </mc:Choice>
              <mc:Fallback>
                <p:oleObj name="" r:id="rId15" imgW="2235200" imgH="457200" progId="Equation.DSMT4">
                  <p:embed/>
                  <p:pic>
                    <p:nvPicPr>
                      <p:cNvPr id="0" name="图片 3234"/>
                      <p:cNvPicPr/>
                      <p:nvPr/>
                    </p:nvPicPr>
                    <p:blipFill>
                      <a:blip r:embed="rId16"/>
                      <a:stretch>
                        <a:fillRect/>
                      </a:stretch>
                    </p:blipFill>
                    <p:spPr>
                      <a:xfrm>
                        <a:off x="1816100" y="2362200"/>
                        <a:ext cx="5510213" cy="914400"/>
                      </a:xfrm>
                      <a:prstGeom prst="rect">
                        <a:avLst/>
                      </a:prstGeom>
                      <a:noFill/>
                      <a:ln w="38100">
                        <a:noFill/>
                        <a:miter/>
                      </a:ln>
                    </p:spPr>
                  </p:pic>
                </p:oleObj>
              </mc:Fallback>
            </mc:AlternateContent>
          </a:graphicData>
        </a:graphic>
      </p:graphicFrame>
      <p:graphicFrame>
        <p:nvGraphicFramePr>
          <p:cNvPr id="138256" name="Object 22"/>
          <p:cNvGraphicFramePr/>
          <p:nvPr/>
        </p:nvGraphicFramePr>
        <p:xfrm>
          <a:off x="533400" y="3276600"/>
          <a:ext cx="4800600" cy="433388"/>
        </p:xfrm>
        <a:graphic>
          <a:graphicData uri="http://schemas.openxmlformats.org/presentationml/2006/ole">
            <mc:AlternateContent xmlns:mc="http://schemas.openxmlformats.org/markup-compatibility/2006">
              <mc:Choice xmlns:v="urn:schemas-microsoft-com:vml" Requires="v">
                <p:oleObj spid="_x0000_s3233" name="" r:id="rId17" imgW="2004695" imgH="203200" progId="Equation.3">
                  <p:embed/>
                </p:oleObj>
              </mc:Choice>
              <mc:Fallback>
                <p:oleObj name="" r:id="rId17" imgW="2004695" imgH="203200" progId="Equation.3">
                  <p:embed/>
                  <p:pic>
                    <p:nvPicPr>
                      <p:cNvPr id="0" name="图片 3232"/>
                      <p:cNvPicPr/>
                      <p:nvPr/>
                    </p:nvPicPr>
                    <p:blipFill>
                      <a:blip r:embed="rId18"/>
                      <a:stretch>
                        <a:fillRect/>
                      </a:stretch>
                    </p:blipFill>
                    <p:spPr>
                      <a:xfrm>
                        <a:off x="533400" y="3276600"/>
                        <a:ext cx="4800600" cy="433388"/>
                      </a:xfrm>
                      <a:prstGeom prst="rect">
                        <a:avLst/>
                      </a:prstGeom>
                      <a:noFill/>
                      <a:ln w="38100">
                        <a:noFill/>
                        <a:miter/>
                      </a:ln>
                    </p:spPr>
                  </p:pic>
                </p:oleObj>
              </mc:Fallback>
            </mc:AlternateContent>
          </a:graphicData>
        </a:graphic>
      </p:graphicFrame>
      <p:graphicFrame>
        <p:nvGraphicFramePr>
          <p:cNvPr id="373786" name="Object 26"/>
          <p:cNvGraphicFramePr/>
          <p:nvPr/>
        </p:nvGraphicFramePr>
        <p:xfrm>
          <a:off x="1571625" y="4038600"/>
          <a:ext cx="4198938" cy="438150"/>
        </p:xfrm>
        <a:graphic>
          <a:graphicData uri="http://schemas.openxmlformats.org/presentationml/2006/ole">
            <mc:AlternateContent xmlns:mc="http://schemas.openxmlformats.org/markup-compatibility/2006">
              <mc:Choice xmlns:v="urn:schemas-microsoft-com:vml" Requires="v">
                <p:oleObj spid="_x0000_s3236" name="" r:id="rId19" imgW="2184400" imgH="228600" progId="Equation.3">
                  <p:embed/>
                </p:oleObj>
              </mc:Choice>
              <mc:Fallback>
                <p:oleObj name="" r:id="rId19" imgW="2184400" imgH="228600" progId="Equation.3">
                  <p:embed/>
                  <p:pic>
                    <p:nvPicPr>
                      <p:cNvPr id="0" name="图片 3235"/>
                      <p:cNvPicPr/>
                      <p:nvPr/>
                    </p:nvPicPr>
                    <p:blipFill>
                      <a:blip r:embed="rId20"/>
                      <a:stretch>
                        <a:fillRect/>
                      </a:stretch>
                    </p:blipFill>
                    <p:spPr>
                      <a:xfrm>
                        <a:off x="1571625" y="4038600"/>
                        <a:ext cx="4198938" cy="438150"/>
                      </a:xfrm>
                      <a:prstGeom prst="rect">
                        <a:avLst/>
                      </a:prstGeom>
                      <a:noFill/>
                      <a:ln w="38100">
                        <a:noFill/>
                        <a:miter/>
                      </a:ln>
                    </p:spPr>
                  </p:pic>
                </p:oleObj>
              </mc:Fallback>
            </mc:AlternateContent>
          </a:graphicData>
        </a:graphic>
      </p:graphicFrame>
      <p:graphicFrame>
        <p:nvGraphicFramePr>
          <p:cNvPr id="373785" name="Object 25"/>
          <p:cNvGraphicFramePr/>
          <p:nvPr/>
        </p:nvGraphicFramePr>
        <p:xfrm>
          <a:off x="1524000" y="4572000"/>
          <a:ext cx="6324600" cy="457200"/>
        </p:xfrm>
        <a:graphic>
          <a:graphicData uri="http://schemas.openxmlformats.org/presentationml/2006/ole">
            <mc:AlternateContent xmlns:mc="http://schemas.openxmlformats.org/markup-compatibility/2006">
              <mc:Choice xmlns:v="urn:schemas-microsoft-com:vml" Requires="v">
                <p:oleObj spid="_x0000_s3237" name="" r:id="rId21" imgW="3429000" imgH="228600" progId="Equation.3">
                  <p:embed/>
                </p:oleObj>
              </mc:Choice>
              <mc:Fallback>
                <p:oleObj name="" r:id="rId21" imgW="3429000" imgH="228600" progId="Equation.3">
                  <p:embed/>
                  <p:pic>
                    <p:nvPicPr>
                      <p:cNvPr id="0" name="图片 3236"/>
                      <p:cNvPicPr/>
                      <p:nvPr/>
                    </p:nvPicPr>
                    <p:blipFill>
                      <a:blip r:embed="rId22"/>
                      <a:stretch>
                        <a:fillRect/>
                      </a:stretch>
                    </p:blipFill>
                    <p:spPr>
                      <a:xfrm>
                        <a:off x="1524000" y="4572000"/>
                        <a:ext cx="6324600" cy="457200"/>
                      </a:xfrm>
                      <a:prstGeom prst="rect">
                        <a:avLst/>
                      </a:prstGeom>
                      <a:noFill/>
                      <a:ln w="38100">
                        <a:noFill/>
                        <a:miter/>
                      </a:ln>
                    </p:spPr>
                  </p:pic>
                </p:oleObj>
              </mc:Fallback>
            </mc:AlternateContent>
          </a:graphicData>
        </a:graphic>
      </p:graphicFrame>
      <p:graphicFrame>
        <p:nvGraphicFramePr>
          <p:cNvPr id="373784" name="Object 24"/>
          <p:cNvGraphicFramePr/>
          <p:nvPr/>
        </p:nvGraphicFramePr>
        <p:xfrm>
          <a:off x="1524000" y="5181600"/>
          <a:ext cx="5562600" cy="457200"/>
        </p:xfrm>
        <a:graphic>
          <a:graphicData uri="http://schemas.openxmlformats.org/presentationml/2006/ole">
            <mc:AlternateContent xmlns:mc="http://schemas.openxmlformats.org/markup-compatibility/2006">
              <mc:Choice xmlns:v="urn:schemas-microsoft-com:vml" Requires="v">
                <p:oleObj spid="_x0000_s3238" name="" r:id="rId23" imgW="3213100" imgH="228600" progId="Equation.3">
                  <p:embed/>
                </p:oleObj>
              </mc:Choice>
              <mc:Fallback>
                <p:oleObj name="" r:id="rId23" imgW="3213100" imgH="228600" progId="Equation.3">
                  <p:embed/>
                  <p:pic>
                    <p:nvPicPr>
                      <p:cNvPr id="0" name="图片 3237"/>
                      <p:cNvPicPr/>
                      <p:nvPr/>
                    </p:nvPicPr>
                    <p:blipFill>
                      <a:blip r:embed="rId24"/>
                      <a:stretch>
                        <a:fillRect/>
                      </a:stretch>
                    </p:blipFill>
                    <p:spPr>
                      <a:xfrm>
                        <a:off x="1524000" y="5181600"/>
                        <a:ext cx="5562600" cy="457200"/>
                      </a:xfrm>
                      <a:prstGeom prst="rect">
                        <a:avLst/>
                      </a:prstGeom>
                      <a:noFill/>
                      <a:ln w="38100">
                        <a:noFill/>
                        <a:miter/>
                      </a:ln>
                    </p:spPr>
                  </p:pic>
                </p:oleObj>
              </mc:Fallback>
            </mc:AlternateContent>
          </a:graphicData>
        </a:graphic>
      </p:graphicFrame>
      <p:graphicFrame>
        <p:nvGraphicFramePr>
          <p:cNvPr id="373783" name="Object 23"/>
          <p:cNvGraphicFramePr/>
          <p:nvPr/>
        </p:nvGraphicFramePr>
        <p:xfrm>
          <a:off x="1524000" y="5715000"/>
          <a:ext cx="1981200" cy="455613"/>
        </p:xfrm>
        <a:graphic>
          <a:graphicData uri="http://schemas.openxmlformats.org/presentationml/2006/ole">
            <mc:AlternateContent xmlns:mc="http://schemas.openxmlformats.org/markup-compatibility/2006">
              <mc:Choice xmlns:v="urn:schemas-microsoft-com:vml" Requires="v">
                <p:oleObj spid="_x0000_s3239" name="" r:id="rId25" imgW="990600" imgH="228600" progId="Equation.3">
                  <p:embed/>
                </p:oleObj>
              </mc:Choice>
              <mc:Fallback>
                <p:oleObj name="" r:id="rId25" imgW="990600" imgH="228600" progId="Equation.3">
                  <p:embed/>
                  <p:pic>
                    <p:nvPicPr>
                      <p:cNvPr id="0" name="图片 3238"/>
                      <p:cNvPicPr/>
                      <p:nvPr/>
                    </p:nvPicPr>
                    <p:blipFill>
                      <a:blip r:embed="rId26"/>
                      <a:stretch>
                        <a:fillRect/>
                      </a:stretch>
                    </p:blipFill>
                    <p:spPr>
                      <a:xfrm>
                        <a:off x="1524000" y="5715000"/>
                        <a:ext cx="1981200" cy="455613"/>
                      </a:xfrm>
                      <a:prstGeom prst="rect">
                        <a:avLst/>
                      </a:prstGeom>
                      <a:noFill/>
                      <a:ln w="38100">
                        <a:noFill/>
                        <a:miter/>
                      </a:ln>
                    </p:spPr>
                  </p:pic>
                </p:oleObj>
              </mc:Fallback>
            </mc:AlternateContent>
          </a:graphicData>
        </a:graphic>
      </p:graphicFrame>
      <p:sp>
        <p:nvSpPr>
          <p:cNvPr id="373788" name="Text Box 28"/>
          <p:cNvSpPr txBox="1"/>
          <p:nvPr>
            <p:custDataLst>
              <p:tags r:id="rId27"/>
            </p:custDataLst>
          </p:nvPr>
        </p:nvSpPr>
        <p:spPr>
          <a:xfrm>
            <a:off x="457200" y="3962400"/>
            <a:ext cx="1019175" cy="49212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None/>
            </a:pPr>
            <a:r>
              <a:rPr lang="en-US" altLang="en-US" sz="2600" b="1" dirty="0">
                <a:solidFill>
                  <a:srgbClr val="000000"/>
                </a:solidFill>
                <a:latin typeface="微软雅黑" panose="020B0503020204020204" pitchFamily="34" charset="-122"/>
              </a:rPr>
              <a:t>解：</a:t>
            </a:r>
            <a:endParaRPr lang="en-US" altLang="en-US" sz="2600" b="1" dirty="0">
              <a:solidFill>
                <a:srgbClr val="000000"/>
              </a:solidFill>
              <a:latin typeface="微软雅黑" panose="020B0503020204020204" pitchFamily="34" charset="-122"/>
            </a:endParaRPr>
          </a:p>
        </p:txBody>
      </p:sp>
    </p:spTree>
    <p:custDataLst>
      <p:tags r:id="rId2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88"/>
                                        </p:tgtEl>
                                        <p:attrNameLst>
                                          <p:attrName>style.visibility</p:attrName>
                                        </p:attrNameLst>
                                      </p:cBhvr>
                                      <p:to>
                                        <p:strVal val="visible"/>
                                      </p:to>
                                    </p:set>
                                    <p:anim calcmode="lin" valueType="num">
                                      <p:cBhvr>
                                        <p:cTn id="7" dur="500" fill="hold"/>
                                        <p:tgtEl>
                                          <p:spTgt spid="373788"/>
                                        </p:tgtEl>
                                        <p:attrNameLst>
                                          <p:attrName>ppt_x</p:attrName>
                                        </p:attrNameLst>
                                      </p:cBhvr>
                                      <p:tavLst>
                                        <p:tav tm="0">
                                          <p:val>
                                            <p:strVal val="0-#ppt_w/2"/>
                                          </p:val>
                                        </p:tav>
                                        <p:tav tm="100000">
                                          <p:val>
                                            <p:strVal val="#ppt_x"/>
                                          </p:val>
                                        </p:tav>
                                      </p:tavLst>
                                    </p:anim>
                                    <p:anim calcmode="lin" valueType="num">
                                      <p:cBhvr>
                                        <p:cTn id="8" dur="500" fill="hold"/>
                                        <p:tgtEl>
                                          <p:spTgt spid="3737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3786"/>
                                        </p:tgtEl>
                                        <p:attrNameLst>
                                          <p:attrName>style.visibility</p:attrName>
                                        </p:attrNameLst>
                                      </p:cBhvr>
                                      <p:to>
                                        <p:strVal val="visible"/>
                                      </p:to>
                                    </p:set>
                                    <p:anim calcmode="lin" valueType="num">
                                      <p:cBhvr>
                                        <p:cTn id="13" dur="500" fill="hold"/>
                                        <p:tgtEl>
                                          <p:spTgt spid="373786"/>
                                        </p:tgtEl>
                                        <p:attrNameLst>
                                          <p:attrName>ppt_x</p:attrName>
                                        </p:attrNameLst>
                                      </p:cBhvr>
                                      <p:tavLst>
                                        <p:tav tm="0">
                                          <p:val>
                                            <p:strVal val="0-#ppt_w/2"/>
                                          </p:val>
                                        </p:tav>
                                        <p:tav tm="100000">
                                          <p:val>
                                            <p:strVal val="#ppt_x"/>
                                          </p:val>
                                        </p:tav>
                                      </p:tavLst>
                                    </p:anim>
                                    <p:anim calcmode="lin" valueType="num">
                                      <p:cBhvr>
                                        <p:cTn id="14" dur="500" fill="hold"/>
                                        <p:tgtEl>
                                          <p:spTgt spid="3737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3785"/>
                                        </p:tgtEl>
                                        <p:attrNameLst>
                                          <p:attrName>style.visibility</p:attrName>
                                        </p:attrNameLst>
                                      </p:cBhvr>
                                      <p:to>
                                        <p:strVal val="visible"/>
                                      </p:to>
                                    </p:set>
                                    <p:anim calcmode="lin" valueType="num">
                                      <p:cBhvr>
                                        <p:cTn id="19" dur="500" fill="hold"/>
                                        <p:tgtEl>
                                          <p:spTgt spid="373785"/>
                                        </p:tgtEl>
                                        <p:attrNameLst>
                                          <p:attrName>ppt_x</p:attrName>
                                        </p:attrNameLst>
                                      </p:cBhvr>
                                      <p:tavLst>
                                        <p:tav tm="0">
                                          <p:val>
                                            <p:strVal val="0-#ppt_w/2"/>
                                          </p:val>
                                        </p:tav>
                                        <p:tav tm="100000">
                                          <p:val>
                                            <p:strVal val="#ppt_x"/>
                                          </p:val>
                                        </p:tav>
                                      </p:tavLst>
                                    </p:anim>
                                    <p:anim calcmode="lin" valueType="num">
                                      <p:cBhvr>
                                        <p:cTn id="20" dur="500" fill="hold"/>
                                        <p:tgtEl>
                                          <p:spTgt spid="3737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73784"/>
                                        </p:tgtEl>
                                        <p:attrNameLst>
                                          <p:attrName>style.visibility</p:attrName>
                                        </p:attrNameLst>
                                      </p:cBhvr>
                                      <p:to>
                                        <p:strVal val="visible"/>
                                      </p:to>
                                    </p:set>
                                    <p:anim calcmode="lin" valueType="num">
                                      <p:cBhvr>
                                        <p:cTn id="25" dur="500" fill="hold"/>
                                        <p:tgtEl>
                                          <p:spTgt spid="373784"/>
                                        </p:tgtEl>
                                        <p:attrNameLst>
                                          <p:attrName>ppt_x</p:attrName>
                                        </p:attrNameLst>
                                      </p:cBhvr>
                                      <p:tavLst>
                                        <p:tav tm="0">
                                          <p:val>
                                            <p:strVal val="0-#ppt_w/2"/>
                                          </p:val>
                                        </p:tav>
                                        <p:tav tm="100000">
                                          <p:val>
                                            <p:strVal val="#ppt_x"/>
                                          </p:val>
                                        </p:tav>
                                      </p:tavLst>
                                    </p:anim>
                                    <p:anim calcmode="lin" valueType="num">
                                      <p:cBhvr>
                                        <p:cTn id="26" dur="500" fill="hold"/>
                                        <p:tgtEl>
                                          <p:spTgt spid="3737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73783"/>
                                        </p:tgtEl>
                                        <p:attrNameLst>
                                          <p:attrName>style.visibility</p:attrName>
                                        </p:attrNameLst>
                                      </p:cBhvr>
                                      <p:to>
                                        <p:strVal val="visible"/>
                                      </p:to>
                                    </p:set>
                                    <p:anim calcmode="lin" valueType="num">
                                      <p:cBhvr>
                                        <p:cTn id="31" dur="500" fill="hold"/>
                                        <p:tgtEl>
                                          <p:spTgt spid="373783"/>
                                        </p:tgtEl>
                                        <p:attrNameLst>
                                          <p:attrName>ppt_x</p:attrName>
                                        </p:attrNameLst>
                                      </p:cBhvr>
                                      <p:tavLst>
                                        <p:tav tm="0">
                                          <p:val>
                                            <p:strVal val="0-#ppt_w/2"/>
                                          </p:val>
                                        </p:tav>
                                        <p:tav tm="100000">
                                          <p:val>
                                            <p:strVal val="#ppt_x"/>
                                          </p:val>
                                        </p:tav>
                                      </p:tavLst>
                                    </p:anim>
                                    <p:anim calcmode="lin" valueType="num">
                                      <p:cBhvr>
                                        <p:cTn id="32" dur="500" fill="hold"/>
                                        <p:tgtEl>
                                          <p:spTgt spid="373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926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3926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3926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6197"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39270" name="Rectangle 120"/>
          <p:cNvSpPr/>
          <p:nvPr>
            <p:custDataLst>
              <p:tags r:id="rId5"/>
            </p:custDataLst>
          </p:nvPr>
        </p:nvSpPr>
        <p:spPr>
          <a:xfrm>
            <a:off x="381000" y="990600"/>
            <a:ext cx="2179638"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．模糊关系</a:t>
            </a:r>
            <a:endParaRPr lang="en-US" altLang="en-US" sz="2800" b="1" dirty="0">
              <a:solidFill>
                <a:srgbClr val="000000"/>
              </a:solidFill>
              <a:latin typeface="微软雅黑" panose="020B0503020204020204" pitchFamily="34" charset="-122"/>
            </a:endParaRPr>
          </a:p>
        </p:txBody>
      </p:sp>
      <p:sp>
        <p:nvSpPr>
          <p:cNvPr id="139271" name="文本框 3"/>
          <p:cNvSpPr txBox="1"/>
          <p:nvPr>
            <p:custDataLst>
              <p:tags r:id="rId6"/>
            </p:custDataLst>
          </p:nvPr>
        </p:nvSpPr>
        <p:spPr>
          <a:xfrm>
            <a:off x="269875" y="1509713"/>
            <a:ext cx="8353425" cy="332295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zh-CN" sz="2000" dirty="0">
                <a:solidFill>
                  <a:srgbClr val="000000"/>
                </a:solidFill>
                <a:latin typeface="微软雅黑" panose="020B0503020204020204" pitchFamily="34" charset="-122"/>
              </a:rPr>
              <a:t>     </a:t>
            </a:r>
            <a:r>
              <a:rPr lang="en-US" altLang="en-US" sz="2000" dirty="0">
                <a:solidFill>
                  <a:srgbClr val="000000"/>
                </a:solidFill>
                <a:latin typeface="微软雅黑" panose="020B0503020204020204" pitchFamily="34" charset="-122"/>
              </a:rPr>
              <a:t>模糊集上的模糊关系是对普通集合上的确定关系的扩充。在普通集合中，关系是通过笛卡尔乘积定义的。 </a:t>
            </a:r>
            <a:endParaRPr lang="en-US" altLang="en-US" sz="20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000" dirty="0">
                <a:solidFill>
                  <a:srgbClr val="000000"/>
                </a:solidFill>
                <a:latin typeface="微软雅黑" panose="020B0503020204020204" pitchFamily="34" charset="-122"/>
              </a:rPr>
              <a:t>     设 V 与 W 是两个普通集合， V 与 W 的笛卡尔乘积为 V×W ={(v,w)∣任意 v</a:t>
            </a:r>
            <a:r>
              <a:rPr lang="en-US" altLang="zh-CN" sz="2000" dirty="0">
                <a:solidFill>
                  <a:srgbClr val="000000"/>
                </a:solidFill>
                <a:latin typeface="微软雅黑" panose="020B0503020204020204" pitchFamily="34" charset="-122"/>
              </a:rPr>
              <a:t>∈</a:t>
            </a:r>
            <a:r>
              <a:rPr lang="en-US" altLang="en-US" sz="2000" dirty="0">
                <a:solidFill>
                  <a:srgbClr val="000000"/>
                </a:solidFill>
                <a:latin typeface="微软雅黑" panose="020B0503020204020204" pitchFamily="34" charset="-122"/>
              </a:rPr>
              <a:t>V，任意 w</a:t>
            </a:r>
            <a:r>
              <a:rPr lang="en-US" altLang="zh-CN" sz="2000" dirty="0">
                <a:solidFill>
                  <a:srgbClr val="000000"/>
                </a:solidFill>
                <a:latin typeface="微软雅黑" panose="020B0503020204020204" pitchFamily="34" charset="-122"/>
              </a:rPr>
              <a:t>∈</a:t>
            </a:r>
            <a:r>
              <a:rPr lang="en-US" altLang="en-US" sz="2000" dirty="0">
                <a:solidFill>
                  <a:srgbClr val="000000"/>
                </a:solidFill>
                <a:latin typeface="微软雅黑" panose="020B0503020204020204" pitchFamily="34" charset="-122"/>
              </a:rPr>
              <a:t>W} </a:t>
            </a:r>
            <a:endParaRPr lang="en-US" altLang="en-US" sz="20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000" dirty="0">
                <a:solidFill>
                  <a:srgbClr val="000000"/>
                </a:solidFill>
                <a:latin typeface="微软雅黑" panose="020B0503020204020204" pitchFamily="34" charset="-122"/>
              </a:rPr>
              <a:t>    </a:t>
            </a:r>
            <a:r>
              <a:rPr lang="en-US" altLang="en-US" sz="2000" dirty="0">
                <a:solidFill>
                  <a:srgbClr val="000000"/>
                </a:solidFill>
                <a:latin typeface="微软雅黑" panose="020B0503020204020204" pitchFamily="34" charset="-122"/>
              </a:rPr>
              <a:t> </a:t>
            </a:r>
            <a:r>
              <a:rPr lang="en-US" altLang="en-US" sz="2000" dirty="0">
                <a:solidFill>
                  <a:srgbClr val="000000"/>
                </a:solidFill>
                <a:latin typeface="微软雅黑" panose="020B0503020204020204" pitchFamily="34" charset="-122"/>
              </a:rPr>
              <a:t> 可见，V 与 W 的笛卡尔乘积是由 V 与 W 上所有可能的序偶 (v, w)构成的一个集合。 </a:t>
            </a:r>
            <a:endParaRPr lang="en-US" altLang="en-US" sz="2000" dirty="0">
              <a:solidFill>
                <a:srgbClr val="000000"/>
              </a:solidFill>
              <a:latin typeface="微软雅黑" panose="020B0503020204020204" pitchFamily="34" charset="-122"/>
            </a:endParaRPr>
          </a:p>
          <a:p>
            <a:pPr marL="0" lvl="0" indent="0" defTabSz="914400" eaLnBrk="1" hangingPunct="1">
              <a:lnSpc>
                <a:spcPct val="150000"/>
              </a:lnSpc>
              <a:spcAft>
                <a:spcPct val="0"/>
              </a:spcAft>
              <a:buFontTx/>
              <a:buNone/>
            </a:pPr>
            <a:r>
              <a:rPr lang="en-US" altLang="en-US" sz="2000" dirty="0">
                <a:solidFill>
                  <a:srgbClr val="000000"/>
                </a:solidFill>
                <a:latin typeface="微软雅黑" panose="020B0503020204020204" pitchFamily="34" charset="-122"/>
              </a:rPr>
              <a:t>           </a:t>
            </a:r>
            <a:endParaRPr lang="en-US" altLang="en-US" sz="2000" dirty="0">
              <a:solidFill>
                <a:srgbClr val="000000"/>
              </a:solidFill>
              <a:latin typeface="微软雅黑" panose="020B0503020204020204" pitchFamily="34" charset="-122"/>
            </a:endParaRPr>
          </a:p>
        </p:txBody>
      </p:sp>
      <p:sp>
        <p:nvSpPr>
          <p:cNvPr id="139272" name="文本框 4"/>
          <p:cNvSpPr txBox="1"/>
          <p:nvPr>
            <p:custDataLst>
              <p:tags r:id="rId7"/>
            </p:custDataLst>
          </p:nvPr>
        </p:nvSpPr>
        <p:spPr>
          <a:xfrm>
            <a:off x="271780" y="4437063"/>
            <a:ext cx="8601075" cy="1630362"/>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00000"/>
              </a:lnSpc>
              <a:spcAft>
                <a:spcPct val="0"/>
              </a:spcAft>
              <a:buFontTx/>
              <a:buNone/>
            </a:pPr>
            <a:r>
              <a:rPr lang="en-US" altLang="en-US" sz="2000" dirty="0">
                <a:solidFill>
                  <a:srgbClr val="000000"/>
                </a:solidFill>
                <a:latin typeface="微软雅黑" panose="020B0503020204020204" pitchFamily="34" charset="-122"/>
              </a:rPr>
              <a:t>例 4.13 设 V={1 班，2 班，3 班} ， W={男队，女队} 则                   为</a:t>
            </a:r>
            <a:r>
              <a:rPr lang="en-US" altLang="zh-CN" sz="2000" dirty="0">
                <a:solidFill>
                  <a:srgbClr val="000000"/>
                </a:solidFill>
                <a:latin typeface="微软雅黑" panose="020B0503020204020204" pitchFamily="34" charset="-122"/>
              </a:rPr>
              <a:t>VxW</a:t>
            </a:r>
            <a:r>
              <a:rPr lang="en-US" altLang="en-US" sz="2000" dirty="0">
                <a:solidFill>
                  <a:srgbClr val="000000"/>
                </a:solidFill>
                <a:latin typeface="微软雅黑" panose="020B0503020204020204" pitchFamily="34" charset="-122"/>
              </a:rPr>
              <a:t>，V×W 中有 6 个元素，即 V×W ={(1 班，男队)，(2 班，男队)，(3 班，男队)， (1 班，女队)，(2 班，女队)，(3 班，女队)} 其中，每个元素是一代表队。假设要进行一种双方对垒的循环赛，则每一个赛局都是 V×W 中 的一个子集，它构成了 V×W 上的一个关系。</a:t>
            </a:r>
            <a:endParaRPr lang="en-US" altLang="en-US" sz="2000" dirty="0">
              <a:solidFill>
                <a:srgbClr val="000000"/>
              </a:solidFill>
              <a:latin typeface="微软雅黑" panose="020B0503020204020204" pitchFamily="34" charset="-122"/>
            </a:endParaRPr>
          </a:p>
        </p:txBody>
      </p:sp>
      <p:pic>
        <p:nvPicPr>
          <p:cNvPr id="139273" name="图片 5"/>
          <p:cNvPicPr>
            <a:picLocks noChangeAspect="1"/>
          </p:cNvPicPr>
          <p:nvPr/>
        </p:nvPicPr>
        <p:blipFill>
          <a:blip r:embed="rId8"/>
          <a:stretch>
            <a:fillRect/>
          </a:stretch>
        </p:blipFill>
        <p:spPr>
          <a:xfrm>
            <a:off x="7451408" y="4365308"/>
            <a:ext cx="1171575" cy="409575"/>
          </a:xfrm>
          <a:prstGeom prst="rect">
            <a:avLst/>
          </a:prstGeom>
          <a:noFill/>
          <a:ln w="9525">
            <a:noFill/>
          </a:ln>
        </p:spPr>
      </p:pic>
    </p:spTree>
    <p:custDataLst>
      <p:tags r:id="rId9"/>
    </p:custData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029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029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029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7221"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0294" name="Rectangle 120"/>
          <p:cNvSpPr/>
          <p:nvPr>
            <p:custDataLst>
              <p:tags r:id="rId5"/>
            </p:custDataLst>
          </p:nvPr>
        </p:nvSpPr>
        <p:spPr>
          <a:xfrm>
            <a:off x="381000" y="990600"/>
            <a:ext cx="2179638"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．模糊关系</a:t>
            </a:r>
            <a:endParaRPr lang="en-US" altLang="en-US" sz="2800" b="1" dirty="0">
              <a:solidFill>
                <a:srgbClr val="000000"/>
              </a:solidFill>
              <a:latin typeface="微软雅黑" panose="020B0503020204020204" pitchFamily="34" charset="-122"/>
            </a:endParaRPr>
          </a:p>
        </p:txBody>
      </p:sp>
      <p:sp>
        <p:nvSpPr>
          <p:cNvPr id="96261" name="文本框 3"/>
          <p:cNvSpPr txBox="1"/>
          <p:nvPr>
            <p:custDataLst>
              <p:tags r:id="rId6"/>
            </p:custDataLst>
          </p:nvPr>
        </p:nvSpPr>
        <p:spPr>
          <a:xfrm>
            <a:off x="269875" y="1510030"/>
            <a:ext cx="8617585" cy="2861310"/>
          </a:xfrm>
          <a:prstGeom prst="rect">
            <a:avLst/>
          </a:prstGeom>
          <a:solidFill>
            <a:schemeClr val="lt1">
              <a:lumMod val="85000"/>
            </a:schemeClr>
          </a:solidFill>
          <a:ln w="9525">
            <a:noFill/>
          </a:ln>
        </p:spPr>
        <p:txBody>
          <a:bodyPr wrap="square">
            <a:spAutoFit/>
          </a:bodyPr>
          <a:lstStyle/>
          <a:p>
            <a:pPr marR="0" defTabSz="914400" eaLnBrk="1" hangingPunct="1">
              <a:lnSpc>
                <a:spcPct val="150000"/>
              </a:lnSpc>
              <a:buClrTx/>
              <a:buSzTx/>
              <a:buFontTx/>
              <a:buNone/>
              <a:defRPr/>
            </a:pP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所谓从 V 到 W 的关系 R，是指 V×W 上的一个子集，即 R </a:t>
            </a: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V×W，记为 对于 V×W 中的元素(v,w)，若(v,w)∈R，则称 v 与 w 有关系 R；若(v,w)</a:t>
            </a: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R，则称 v 与 w 没有关系。</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R="0" defTabSz="914400" eaLnBrk="1" hangingPunct="1">
              <a:lnSpc>
                <a:spcPct val="150000"/>
              </a:lnSpc>
              <a:buClrTx/>
              <a:buSzTx/>
              <a:buFontTx/>
              <a:buNone/>
              <a:defRPr/>
            </a:pPr>
            <a:r>
              <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以上例进行说明，如果只存在子集：(2 班，男队)，(3 班，男队)， (1 班，女队)，说明只存在以上球队，其余球队没有组建。</a:t>
            </a:r>
            <a:endParaRPr kumimoji="0" lang="zh-CN" altLang="en-US"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131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131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131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8245"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1318" name="Rectangle 120"/>
          <p:cNvSpPr/>
          <p:nvPr>
            <p:custDataLst>
              <p:tags r:id="rId5"/>
            </p:custDataLst>
          </p:nvPr>
        </p:nvSpPr>
        <p:spPr>
          <a:xfrm>
            <a:off x="381000" y="990600"/>
            <a:ext cx="2179638"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．模糊关系</a:t>
            </a:r>
            <a:endParaRPr lang="en-US" altLang="en-US" sz="2800" b="1" dirty="0">
              <a:solidFill>
                <a:srgbClr val="000000"/>
              </a:solidFill>
              <a:latin typeface="微软雅黑" panose="020B0503020204020204" pitchFamily="34" charset="-122"/>
            </a:endParaRPr>
          </a:p>
        </p:txBody>
      </p:sp>
      <p:sp>
        <p:nvSpPr>
          <p:cNvPr id="97285" name="文本框 3"/>
          <p:cNvSpPr txBox="1"/>
          <p:nvPr>
            <p:custDataLst>
              <p:tags r:id="rId6"/>
            </p:custDataLst>
          </p:nvPr>
        </p:nvSpPr>
        <p:spPr>
          <a:xfrm>
            <a:off x="269875" y="1509713"/>
            <a:ext cx="8353425" cy="1752600"/>
          </a:xfrm>
          <a:prstGeom prst="rect">
            <a:avLst/>
          </a:prstGeom>
          <a:solidFill>
            <a:schemeClr val="lt1">
              <a:lumMod val="85000"/>
            </a:schemeClr>
          </a:solidFill>
          <a:ln w="9525">
            <a:noFill/>
          </a:ln>
        </p:spPr>
        <p:txBody>
          <a:bodyPr>
            <a:spAutoFit/>
          </a:bodyPr>
          <a:lstStyle/>
          <a:p>
            <a:pPr marR="0" defTabSz="914400" eaLnBrk="1" hangingPunct="1">
              <a:lnSpc>
                <a:spcPct val="150000"/>
              </a:lnSpc>
              <a:buClrTx/>
              <a:buSzTx/>
              <a:buFontTx/>
              <a:buNone/>
              <a:defRPr/>
            </a:pPr>
            <a:r>
              <a:rPr kumimoji="0" lang="en-US" alt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在普通集合上定义的关系</a:t>
            </a:r>
            <a:r>
              <a:rPr kumimoji="0" lang="zh-CN" sz="2400" kern="1200" cap="none" spc="0" normalizeH="0" baseline="0" noProof="1"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都是确定</a:t>
            </a:r>
            <a:r>
              <a:rPr kumimoji="0" 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性关系，v 与 w 之间有没有某种关系是十分明确的。</a:t>
            </a:r>
            <a:r>
              <a:rPr kumimoji="0" lang="zh-CN" sz="2400" kern="1200" cap="none" spc="0" normalizeH="0" baseline="0" noProof="1"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但在</a:t>
            </a:r>
            <a:r>
              <a:rPr kumimoji="0" 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模糊集合上一般不存在这种明确关系，而是一</a:t>
            </a:r>
            <a:r>
              <a:rPr kumimoji="0" lang="zh-CN" sz="2400" kern="1200" cap="none" spc="0" normalizeH="0" baseline="0" noProof="1"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种模糊</a:t>
            </a:r>
            <a:r>
              <a:rPr kumimoji="0" 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关系。</a:t>
            </a:r>
            <a:endParaRPr kumimoji="0" lang="zh-CN" sz="2400" kern="1200" cap="none" spc="0" normalizeH="0" baseline="0" noProof="1">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246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246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246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246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4.1  不确定性推理中的基本问题</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62470" name="Rectangle 3"/>
          <p:cNvSpPr>
            <a:spLocks noGrp="1" noChangeArrowheads="1"/>
          </p:cNvSpPr>
          <p:nvPr>
            <p:ph idx="9"/>
            <p:custDataLst>
              <p:tags r:id="rId5"/>
            </p:custDataLst>
          </p:nvPr>
        </p:nvSpPr>
        <p:spPr>
          <a:xfrm>
            <a:off x="239713" y="990600"/>
            <a:ext cx="8218488" cy="3200400"/>
          </a:xfrm>
        </p:spPr>
        <p:txBody>
          <a:bodyPr wrap="square" lIns="91440" tIns="45720" rIns="91440" bIns="45720" numCol="1" anchor="t" anchorCtr="0" compatLnSpc="1"/>
          <a:lstStyle/>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1. 不确定性的表示与量度</a:t>
            </a:r>
            <a:endPar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（1）知识不确定性的表示---</a:t>
            </a:r>
            <a:r>
              <a:rPr lang="en-US" altLang="en-US" sz="2400" b="1" dirty="0">
                <a:solidFill>
                  <a:srgbClr val="000000"/>
                </a:solidFill>
                <a:latin typeface="微软雅黑" panose="020B0503020204020204" pitchFamily="34" charset="-122"/>
                <a:sym typeface="+mn-ea"/>
              </a:rPr>
              <a:t>知识的静态强度</a:t>
            </a:r>
            <a:endPar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（2）证据不确定性的表示---证据的动态强度</a:t>
            </a:r>
            <a:endPar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1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（3）不确定性的量度   </a:t>
            </a:r>
            <a:endPar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00036" name="AutoShape 4"/>
          <p:cNvSpPr/>
          <p:nvPr>
            <p:custDataLst>
              <p:tags r:id="rId6"/>
            </p:custDataLst>
          </p:nvPr>
        </p:nvSpPr>
        <p:spPr>
          <a:xfrm>
            <a:off x="3986213" y="1949450"/>
            <a:ext cx="4833937" cy="1204913"/>
          </a:xfrm>
          <a:prstGeom prst="accentCallout2">
            <a:avLst>
              <a:gd name="adj1" fmla="val 9486"/>
              <a:gd name="adj2" fmla="val -1574"/>
              <a:gd name="adj3" fmla="val 9486"/>
              <a:gd name="adj4" fmla="val -18259"/>
              <a:gd name="adj5" fmla="val -5426"/>
              <a:gd name="adj6" fmla="val -29463"/>
            </a:avLst>
          </a:prstGeom>
          <a:gradFill rotWithShape="0">
            <a:gsLst>
              <a:gs pos="0">
                <a:srgbClr val="FFFF99"/>
              </a:gs>
              <a:gs pos="50000">
                <a:srgbClr val="FFFFFF"/>
              </a:gs>
              <a:gs pos="100000">
                <a:srgbClr val="FFFF99"/>
              </a:gs>
            </a:gsLst>
            <a:lin ang="18900000" scaled="1"/>
            <a:tileRect/>
          </a:gradFill>
          <a:ln w="9525" cap="flat" cmpd="sng">
            <a:solidFill>
              <a:schemeClr val="tx1"/>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00000"/>
              </a:lnSpc>
              <a:spcAft>
                <a:spcPct val="0"/>
              </a:spcAft>
              <a:buFontTx/>
              <a:buNone/>
            </a:pPr>
            <a:r>
              <a:rPr lang="en-US" altLang="en-US" sz="2200" b="1" dirty="0">
                <a:solidFill>
                  <a:srgbClr val="000000"/>
                </a:solidFill>
                <a:latin typeface="微软雅黑" panose="020B0503020204020204" pitchFamily="34" charset="-122"/>
              </a:rPr>
              <a:t>在专家系统中知识的不确定性一般是由领域专家给出的，通常是一个数值</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知识的静态强度</a:t>
            </a:r>
            <a:endParaRPr lang="en-US" altLang="en-US" sz="2200" b="1" dirty="0">
              <a:solidFill>
                <a:srgbClr val="000000"/>
              </a:solidFill>
              <a:latin typeface="微软雅黑" panose="020B0503020204020204" pitchFamily="34" charset="-122"/>
            </a:endParaRPr>
          </a:p>
        </p:txBody>
      </p:sp>
      <p:sp>
        <p:nvSpPr>
          <p:cNvPr id="300037" name="AutoShape 5"/>
          <p:cNvSpPr/>
          <p:nvPr>
            <p:custDataLst>
              <p:tags r:id="rId7"/>
            </p:custDataLst>
          </p:nvPr>
        </p:nvSpPr>
        <p:spPr>
          <a:xfrm>
            <a:off x="3779838" y="2565400"/>
            <a:ext cx="4833937" cy="1600200"/>
          </a:xfrm>
          <a:prstGeom prst="accentCallout2">
            <a:avLst>
              <a:gd name="adj1" fmla="val 7144"/>
              <a:gd name="adj2" fmla="val -1574"/>
              <a:gd name="adj3" fmla="val 7144"/>
              <a:gd name="adj4" fmla="val -15009"/>
              <a:gd name="adj5" fmla="val -11745"/>
              <a:gd name="adj6" fmla="val -29227"/>
            </a:avLst>
          </a:prstGeom>
          <a:gradFill rotWithShape="0">
            <a:gsLst>
              <a:gs pos="0">
                <a:srgbClr val="FFFFFF"/>
              </a:gs>
              <a:gs pos="50000">
                <a:srgbClr val="CCFFFF"/>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00000"/>
              </a:lnSpc>
              <a:spcAft>
                <a:spcPct val="0"/>
              </a:spcAft>
              <a:buFont typeface="Wingdings" panose="05000000000000000000" pitchFamily="2" charset="2"/>
              <a:buChar char="§"/>
            </a:pPr>
            <a:r>
              <a:rPr lang="en-US" altLang="zh-CN" sz="2200"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用户在求解问题时提供的初始证据。</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00000"/>
              </a:lnSpc>
              <a:spcAft>
                <a:spcPct val="0"/>
              </a:spcAft>
              <a:buFont typeface="Wingdings" panose="05000000000000000000" pitchFamily="2" charset="2"/>
              <a:buChar char="§"/>
            </a:pPr>
            <a:r>
              <a:rPr lang="en-US" altLang="en-US" sz="2200" b="1" dirty="0">
                <a:solidFill>
                  <a:srgbClr val="000000"/>
                </a:solidFill>
                <a:latin typeface="微软雅黑" panose="020B0503020204020204" pitchFamily="34" charset="-122"/>
              </a:rPr>
              <a:t>  在推理中用前面推出的结论作为当前推理的证据。 </a:t>
            </a:r>
            <a:endParaRPr lang="en-US" altLang="en-US" sz="2200" b="1" dirty="0">
              <a:solidFill>
                <a:srgbClr val="000000"/>
              </a:solidFill>
              <a:latin typeface="微软雅黑" panose="020B0503020204020204" pitchFamily="34" charset="-122"/>
            </a:endParaRPr>
          </a:p>
        </p:txBody>
      </p:sp>
      <p:sp>
        <p:nvSpPr>
          <p:cNvPr id="300039" name="Text Box 7"/>
          <p:cNvSpPr txBox="1"/>
          <p:nvPr>
            <p:custDataLst>
              <p:tags r:id="rId8"/>
            </p:custDataLst>
          </p:nvPr>
        </p:nvSpPr>
        <p:spPr>
          <a:xfrm>
            <a:off x="468313" y="3286125"/>
            <a:ext cx="8351837" cy="26765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50000"/>
              </a:lnSpc>
              <a:spcBef>
                <a:spcPct val="30000"/>
              </a:spcBef>
              <a:spcAft>
                <a:spcPct val="0"/>
              </a:spcAft>
              <a:buClr>
                <a:schemeClr val="accent2"/>
              </a:buClr>
              <a:buFont typeface="Wingdings" panose="05000000000000000000" pitchFamily="2" charset="2"/>
              <a:buNone/>
            </a:pPr>
            <a:r>
              <a:rPr lang="en-US" altLang="zh-CN" sz="2000" b="1" dirty="0">
                <a:solidFill>
                  <a:srgbClr val="000000"/>
                </a:solidFill>
                <a:latin typeface="微软雅黑" panose="020B0503020204020204" pitchFamily="34" charset="-122"/>
              </a:rPr>
              <a:t>① </a:t>
            </a:r>
            <a:r>
              <a:rPr lang="en-US" altLang="en-US" sz="2000" b="1" dirty="0">
                <a:solidFill>
                  <a:srgbClr val="000000"/>
                </a:solidFill>
                <a:latin typeface="微软雅黑" panose="020B0503020204020204" pitchFamily="34" charset="-122"/>
              </a:rPr>
              <a:t>能充分表达相应知识及证据不确定性的程度。</a:t>
            </a:r>
            <a:endParaRPr lang="en-US" altLang="en-US" sz="2000" b="1" dirty="0">
              <a:solidFill>
                <a:srgbClr val="000000"/>
              </a:solidFill>
              <a:latin typeface="微软雅黑" panose="020B0503020204020204" pitchFamily="34" charset="-122"/>
            </a:endParaRPr>
          </a:p>
          <a:p>
            <a:pPr marL="0" lvl="0" indent="0" algn="just" defTabSz="914400" eaLnBrk="1" hangingPunct="1">
              <a:lnSpc>
                <a:spcPct val="150000"/>
              </a:lnSpc>
              <a:spcBef>
                <a:spcPct val="30000"/>
              </a:spcBef>
              <a:spcAft>
                <a:spcPct val="0"/>
              </a:spcAft>
              <a:buClr>
                <a:schemeClr val="accent2"/>
              </a:buClr>
              <a:buFont typeface="Wingdings" panose="05000000000000000000" pitchFamily="2" charset="2"/>
              <a:buNone/>
            </a:pPr>
            <a:r>
              <a:rPr lang="en-US" altLang="en-US" sz="2000" b="1" dirty="0">
                <a:solidFill>
                  <a:srgbClr val="000000"/>
                </a:solidFill>
                <a:latin typeface="微软雅黑" panose="020B0503020204020204" pitchFamily="34" charset="-122"/>
              </a:rPr>
              <a:t>② 度量范围的指定便于领域专家及用户对不确定性的估计。</a:t>
            </a:r>
            <a:endParaRPr lang="en-US" altLang="en-US" sz="2000" b="1" dirty="0">
              <a:solidFill>
                <a:srgbClr val="000000"/>
              </a:solidFill>
              <a:latin typeface="微软雅黑" panose="020B0503020204020204" pitchFamily="34" charset="-122"/>
            </a:endParaRPr>
          </a:p>
          <a:p>
            <a:pPr marL="0" lvl="0" indent="0" algn="just" defTabSz="914400" eaLnBrk="1" hangingPunct="1">
              <a:lnSpc>
                <a:spcPct val="150000"/>
              </a:lnSpc>
              <a:spcBef>
                <a:spcPct val="30000"/>
              </a:spcBef>
              <a:spcAft>
                <a:spcPct val="0"/>
              </a:spcAft>
              <a:buClr>
                <a:schemeClr val="accent2"/>
              </a:buClr>
              <a:buFont typeface="Wingdings" panose="05000000000000000000" pitchFamily="2" charset="2"/>
              <a:buNone/>
            </a:pPr>
            <a:r>
              <a:rPr lang="en-US" altLang="en-US" sz="2000" b="1" dirty="0">
                <a:solidFill>
                  <a:srgbClr val="000000"/>
                </a:solidFill>
                <a:latin typeface="微软雅黑" panose="020B0503020204020204" pitchFamily="34" charset="-122"/>
              </a:rPr>
              <a:t>③ 便于对不确定性的传递进行计算，而且对结论算出的不确定性量度不能超出量度规定的范围。</a:t>
            </a:r>
            <a:endParaRPr lang="en-US" altLang="en-US" sz="2000" b="1" dirty="0">
              <a:solidFill>
                <a:srgbClr val="000000"/>
              </a:solidFill>
              <a:latin typeface="微软雅黑" panose="020B0503020204020204" pitchFamily="34" charset="-122"/>
            </a:endParaRPr>
          </a:p>
          <a:p>
            <a:pPr marL="0" lvl="0" indent="0" algn="just" defTabSz="914400" eaLnBrk="1" hangingPunct="1">
              <a:lnSpc>
                <a:spcPct val="150000"/>
              </a:lnSpc>
              <a:spcBef>
                <a:spcPct val="30000"/>
              </a:spcBef>
              <a:spcAft>
                <a:spcPct val="0"/>
              </a:spcAft>
              <a:buClr>
                <a:schemeClr val="accent2"/>
              </a:buClr>
              <a:buFont typeface="Wingdings" panose="05000000000000000000" pitchFamily="2" charset="2"/>
              <a:buNone/>
            </a:pPr>
            <a:r>
              <a:rPr lang="en-US" altLang="en-US" sz="2000" b="1" dirty="0">
                <a:solidFill>
                  <a:srgbClr val="000000"/>
                </a:solidFill>
                <a:latin typeface="微软雅黑" panose="020B0503020204020204" pitchFamily="34" charset="-122"/>
              </a:rPr>
              <a:t>④ 度量的确定应当是直观的，同时应有相应的理论依据。</a:t>
            </a:r>
            <a:r>
              <a:rPr lang="en-US" altLang="en-US" sz="2000" dirty="0">
                <a:solidFill>
                  <a:srgbClr val="000000"/>
                </a:solidFill>
                <a:latin typeface="微软雅黑" panose="020B0503020204020204" pitchFamily="34" charset="-122"/>
              </a:rPr>
              <a:t> </a:t>
            </a:r>
            <a:endParaRPr lang="en-US" altLang="en-US" sz="2000" dirty="0">
              <a:solidFill>
                <a:srgbClr val="000000"/>
              </a:solidFill>
              <a:latin typeface="微软雅黑" panose="020B0503020204020204" pitchFamily="34" charset="-122"/>
            </a:endParaRPr>
          </a:p>
        </p:txBody>
      </p:sp>
    </p:spTree>
    <p:custDataLst>
      <p:tags r:id="rId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6"/>
                                        </p:tgtEl>
                                        <p:attrNameLst>
                                          <p:attrName>style.visibility</p:attrName>
                                        </p:attrNameLst>
                                      </p:cBhvr>
                                      <p:to>
                                        <p:strVal val="visible"/>
                                      </p:to>
                                    </p:set>
                                  </p:childTnLst>
                                  <p:subTnLst>
                                    <p:set>
                                      <p:cBhvr override="childStyle">
                                        <p:cTn dur="1" fill="hold" display="0" masterRel="nextClick" afterEffect="1"/>
                                        <p:tgtEl>
                                          <p:spTgt spid="3000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gtEl>
                                        <p:attrNameLst>
                                          <p:attrName>style.visibility</p:attrName>
                                        </p:attrNameLst>
                                      </p:cBhvr>
                                      <p:to>
                                        <p:strVal val="visible"/>
                                      </p:to>
                                    </p:set>
                                  </p:childTnLst>
                                  <p:subTnLst>
                                    <p:set>
                                      <p:cBhvr override="childStyle">
                                        <p:cTn dur="1" fill="hold" display="0" masterRel="nextClick" afterEffect="1"/>
                                        <p:tgtEl>
                                          <p:spTgt spid="3000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00039"/>
                                        </p:tgtEl>
                                        <p:attrNameLst>
                                          <p:attrName>style.visibility</p:attrName>
                                        </p:attrNameLst>
                                      </p:cBhvr>
                                      <p:to>
                                        <p:strVal val="visible"/>
                                      </p:to>
                                    </p:set>
                                    <p:anim calcmode="lin" valueType="num">
                                      <p:cBhvr>
                                        <p:cTn id="15" dur="500" fill="hold"/>
                                        <p:tgtEl>
                                          <p:spTgt spid="300039"/>
                                        </p:tgtEl>
                                        <p:attrNameLst>
                                          <p:attrName>ppt_x</p:attrName>
                                        </p:attrNameLst>
                                      </p:cBhvr>
                                      <p:tavLst>
                                        <p:tav tm="0">
                                          <p:val>
                                            <p:strVal val="#ppt_x"/>
                                          </p:val>
                                        </p:tav>
                                        <p:tav tm="100000">
                                          <p:val>
                                            <p:strVal val="#ppt_x"/>
                                          </p:val>
                                        </p:tav>
                                      </p:tavLst>
                                    </p:anim>
                                    <p:anim calcmode="lin" valueType="num">
                                      <p:cBhvr>
                                        <p:cTn id="16" dur="500" fill="hold"/>
                                        <p:tgtEl>
                                          <p:spTgt spid="300039"/>
                                        </p:tgtEl>
                                        <p:attrNameLst>
                                          <p:attrName>ppt_y</p:attrName>
                                        </p:attrNameLst>
                                      </p:cBhvr>
                                      <p:tavLst>
                                        <p:tav tm="0">
                                          <p:val>
                                            <p:strVal val="#ppt_y-#ppt_h/2"/>
                                          </p:val>
                                        </p:tav>
                                        <p:tav tm="100000">
                                          <p:val>
                                            <p:strVal val="#ppt_y"/>
                                          </p:val>
                                        </p:tav>
                                      </p:tavLst>
                                    </p:anim>
                                    <p:anim calcmode="lin" valueType="num">
                                      <p:cBhvr>
                                        <p:cTn id="17" dur="500" fill="hold"/>
                                        <p:tgtEl>
                                          <p:spTgt spid="300039"/>
                                        </p:tgtEl>
                                        <p:attrNameLst>
                                          <p:attrName>ppt_w</p:attrName>
                                        </p:attrNameLst>
                                      </p:cBhvr>
                                      <p:tavLst>
                                        <p:tav tm="0">
                                          <p:val>
                                            <p:strVal val="#ppt_w"/>
                                          </p:val>
                                        </p:tav>
                                        <p:tav tm="100000">
                                          <p:val>
                                            <p:strVal val="#ppt_w"/>
                                          </p:val>
                                        </p:tav>
                                      </p:tavLst>
                                    </p:anim>
                                    <p:anim calcmode="lin" valueType="num">
                                      <p:cBhvr>
                                        <p:cTn id="18" dur="500" fill="hold"/>
                                        <p:tgtEl>
                                          <p:spTgt spid="30003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bldLvl="0" animBg="1"/>
      <p:bldP spid="300037" grpId="0" bldLvl="0" animBg="1"/>
      <p:bldP spid="300039"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233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233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234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926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2342" name="Rectangle 120"/>
          <p:cNvSpPr/>
          <p:nvPr>
            <p:custDataLst>
              <p:tags r:id="rId5"/>
            </p:custDataLst>
          </p:nvPr>
        </p:nvSpPr>
        <p:spPr>
          <a:xfrm>
            <a:off x="381000" y="765175"/>
            <a:ext cx="1912938" cy="46196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b="1" dirty="0">
                <a:solidFill>
                  <a:srgbClr val="000000"/>
                </a:solidFill>
                <a:latin typeface="微软雅黑" panose="020B0503020204020204" pitchFamily="34" charset="-122"/>
              </a:rPr>
              <a:t>1</a:t>
            </a:r>
            <a:r>
              <a:rPr lang="en-US" altLang="en-US" sz="2400" b="1" dirty="0">
                <a:solidFill>
                  <a:srgbClr val="000000"/>
                </a:solidFill>
                <a:latin typeface="微软雅黑" panose="020B0503020204020204" pitchFamily="34" charset="-122"/>
              </a:rPr>
              <a:t>．模糊关系</a:t>
            </a:r>
            <a:endParaRPr lang="en-US" altLang="en-US" sz="2400" b="1" dirty="0">
              <a:solidFill>
                <a:srgbClr val="000000"/>
              </a:solidFill>
              <a:latin typeface="微软雅黑" panose="020B0503020204020204" pitchFamily="34" charset="-122"/>
            </a:endParaRPr>
          </a:p>
        </p:txBody>
      </p:sp>
      <p:grpSp>
        <p:nvGrpSpPr>
          <p:cNvPr id="2" name="Group 125"/>
          <p:cNvGrpSpPr/>
          <p:nvPr/>
        </p:nvGrpSpPr>
        <p:grpSpPr>
          <a:xfrm>
            <a:off x="228600" y="3048000"/>
            <a:ext cx="5105400" cy="3124200"/>
            <a:chOff x="144" y="1920"/>
            <a:chExt cx="3216" cy="1968"/>
          </a:xfrm>
        </p:grpSpPr>
        <p:graphicFrame>
          <p:nvGraphicFramePr>
            <p:cNvPr id="142349" name="Object 119"/>
            <p:cNvGraphicFramePr/>
            <p:nvPr/>
          </p:nvGraphicFramePr>
          <p:xfrm>
            <a:off x="144" y="2160"/>
            <a:ext cx="3216" cy="1728"/>
          </p:xfrm>
          <a:graphic>
            <a:graphicData uri="http://schemas.openxmlformats.org/presentationml/2006/ole">
              <mc:AlternateContent xmlns:mc="http://schemas.openxmlformats.org/markup-compatibility/2006">
                <mc:Choice xmlns:v="urn:schemas-microsoft-com:vml" Requires="v">
                  <p:oleObj spid="_x0000_s3240" name="" r:id="rId6" imgW="3467100" imgH="1609725" progId="Paint.Picture">
                    <p:embed/>
                  </p:oleObj>
                </mc:Choice>
                <mc:Fallback>
                  <p:oleObj name="" r:id="rId6" imgW="3467100" imgH="1609725" progId="Paint.Picture">
                    <p:embed/>
                    <p:pic>
                      <p:nvPicPr>
                        <p:cNvPr id="0" name="图片 3239"/>
                        <p:cNvPicPr/>
                        <p:nvPr/>
                      </p:nvPicPr>
                      <p:blipFill>
                        <a:blip r:embed="rId7"/>
                        <a:stretch>
                          <a:fillRect/>
                        </a:stretch>
                      </p:blipFill>
                      <p:spPr>
                        <a:xfrm>
                          <a:off x="144" y="2160"/>
                          <a:ext cx="3216" cy="1728"/>
                        </a:xfrm>
                        <a:prstGeom prst="rect">
                          <a:avLst/>
                        </a:prstGeom>
                        <a:noFill/>
                        <a:ln w="38100">
                          <a:noFill/>
                          <a:miter/>
                        </a:ln>
                      </p:spPr>
                    </p:pic>
                  </p:oleObj>
                </mc:Fallback>
              </mc:AlternateContent>
            </a:graphicData>
          </a:graphic>
        </p:graphicFrame>
        <p:sp>
          <p:nvSpPr>
            <p:cNvPr id="142350" name="Text Box 123"/>
            <p:cNvSpPr txBox="1"/>
            <p:nvPr>
              <p:custDataLst>
                <p:tags r:id="rId8"/>
              </p:custDataLst>
            </p:nvPr>
          </p:nvSpPr>
          <p:spPr>
            <a:xfrm>
              <a:off x="384" y="1920"/>
              <a:ext cx="2688" cy="251"/>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Bef>
                  <a:spcPct val="50000"/>
                </a:spcBef>
                <a:spcAft>
                  <a:spcPct val="0"/>
                </a:spcAft>
                <a:buFontTx/>
                <a:buNone/>
              </a:pPr>
              <a:r>
                <a:rPr lang="en-US" altLang="en-US" sz="2000" b="1" dirty="0">
                  <a:solidFill>
                    <a:srgbClr val="000000"/>
                  </a:solidFill>
                  <a:latin typeface="微软雅黑" panose="020B0503020204020204" pitchFamily="34" charset="-122"/>
                </a:rPr>
                <a:t>身高与体重的模糊关系表 </a:t>
              </a:r>
              <a:endParaRPr lang="en-US" altLang="en-US" sz="2000" b="1" dirty="0">
                <a:solidFill>
                  <a:srgbClr val="000000"/>
                </a:solidFill>
                <a:latin typeface="微软雅黑" panose="020B0503020204020204" pitchFamily="34" charset="-122"/>
              </a:endParaRPr>
            </a:p>
          </p:txBody>
        </p:sp>
      </p:grpSp>
      <p:grpSp>
        <p:nvGrpSpPr>
          <p:cNvPr id="3" name="Group 126"/>
          <p:cNvGrpSpPr/>
          <p:nvPr/>
        </p:nvGrpSpPr>
        <p:grpSpPr>
          <a:xfrm>
            <a:off x="5435600" y="3108325"/>
            <a:ext cx="3556000" cy="2835275"/>
            <a:chOff x="3424" y="1958"/>
            <a:chExt cx="2240" cy="1786"/>
          </a:xfrm>
        </p:grpSpPr>
        <p:graphicFrame>
          <p:nvGraphicFramePr>
            <p:cNvPr id="142347" name="Object 121"/>
            <p:cNvGraphicFramePr/>
            <p:nvPr/>
          </p:nvGraphicFramePr>
          <p:xfrm>
            <a:off x="3600" y="2546"/>
            <a:ext cx="2064" cy="1198"/>
          </p:xfrm>
          <a:graphic>
            <a:graphicData uri="http://schemas.openxmlformats.org/presentationml/2006/ole">
              <mc:AlternateContent xmlns:mc="http://schemas.openxmlformats.org/markup-compatibility/2006">
                <mc:Choice xmlns:v="urn:schemas-microsoft-com:vml" Requires="v">
                  <p:oleObj spid="_x0000_s3241" name="" r:id="rId9" imgW="1638300" imgH="977900" progId="Equation.DSMT4">
                    <p:embed/>
                  </p:oleObj>
                </mc:Choice>
                <mc:Fallback>
                  <p:oleObj name="" r:id="rId9" imgW="1638300" imgH="977900" progId="Equation.DSMT4">
                    <p:embed/>
                    <p:pic>
                      <p:nvPicPr>
                        <p:cNvPr id="0" name="图片 3240"/>
                        <p:cNvPicPr/>
                        <p:nvPr/>
                      </p:nvPicPr>
                      <p:blipFill>
                        <a:blip r:embed="rId10"/>
                        <a:stretch>
                          <a:fillRect/>
                        </a:stretch>
                      </p:blipFill>
                      <p:spPr>
                        <a:xfrm>
                          <a:off x="3600" y="2546"/>
                          <a:ext cx="2064" cy="1198"/>
                        </a:xfrm>
                        <a:prstGeom prst="rect">
                          <a:avLst/>
                        </a:prstGeom>
                        <a:noFill/>
                        <a:ln w="38100">
                          <a:noFill/>
                          <a:miter/>
                        </a:ln>
                      </p:spPr>
                    </p:pic>
                  </p:oleObj>
                </mc:Fallback>
              </mc:AlternateContent>
            </a:graphicData>
          </a:graphic>
        </p:graphicFrame>
        <p:sp>
          <p:nvSpPr>
            <p:cNvPr id="142348" name="Text Box 124"/>
            <p:cNvSpPr txBox="1"/>
            <p:nvPr>
              <p:custDataLst>
                <p:tags r:id="rId11"/>
              </p:custDataLst>
            </p:nvPr>
          </p:nvSpPr>
          <p:spPr>
            <a:xfrm>
              <a:off x="3424" y="1958"/>
              <a:ext cx="2240" cy="44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Clr>
                  <a:schemeClr val="accent2"/>
                </a:buClr>
                <a:buFont typeface="Wingdings" panose="05000000000000000000" pitchFamily="2" charset="2"/>
                <a:buChar char="§"/>
              </a:pPr>
              <a:r>
                <a:rPr lang="en-US" altLang="zh-CN" sz="2000" b="1"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从</a:t>
              </a:r>
              <a:r>
                <a:rPr lang="en-US" altLang="zh-CN" sz="2000" b="1" i="1" dirty="0">
                  <a:solidFill>
                    <a:srgbClr val="000000"/>
                  </a:solidFill>
                  <a:latin typeface="微软雅黑" panose="020B0503020204020204" pitchFamily="34" charset="-122"/>
                </a:rPr>
                <a:t>X </a:t>
              </a:r>
              <a:r>
                <a:rPr lang="en-US" altLang="en-US" sz="2000" b="1" dirty="0">
                  <a:solidFill>
                    <a:srgbClr val="000000"/>
                  </a:solidFill>
                  <a:latin typeface="微软雅黑" panose="020B0503020204020204" pitchFamily="34" charset="-122"/>
                </a:rPr>
                <a:t>到</a:t>
              </a:r>
              <a:r>
                <a:rPr lang="en-US" altLang="zh-CN" sz="2000" b="1" i="1" dirty="0">
                  <a:solidFill>
                    <a:srgbClr val="000000"/>
                  </a:solidFill>
                  <a:latin typeface="微软雅黑" panose="020B0503020204020204" pitchFamily="34" charset="-122"/>
                </a:rPr>
                <a:t>Y </a:t>
              </a:r>
              <a:r>
                <a:rPr lang="en-US" altLang="en-US" sz="2000" b="1" dirty="0">
                  <a:solidFill>
                    <a:srgbClr val="000000"/>
                  </a:solidFill>
                  <a:latin typeface="微软雅黑" panose="020B0503020204020204" pitchFamily="34" charset="-122"/>
                </a:rPr>
                <a:t>的一个模糊关系</a:t>
              </a:r>
              <a:r>
                <a:rPr lang="en-US" altLang="zh-CN" sz="2000" b="1" i="1" dirty="0">
                  <a:solidFill>
                    <a:srgbClr val="000000"/>
                  </a:solidFill>
                  <a:latin typeface="微软雅黑" panose="020B0503020204020204" pitchFamily="34" charset="-122"/>
                </a:rPr>
                <a:t>R</a:t>
              </a:r>
              <a:r>
                <a:rPr lang="en-US" altLang="en-US" sz="2000" b="1" dirty="0">
                  <a:solidFill>
                    <a:srgbClr val="000000"/>
                  </a:solidFill>
                  <a:latin typeface="微软雅黑" panose="020B0503020204020204" pitchFamily="34" charset="-122"/>
                </a:rPr>
                <a:t>，用模糊矩阵表示： </a:t>
              </a:r>
              <a:endParaRPr lang="en-US" altLang="en-US" sz="2000" b="1" dirty="0">
                <a:solidFill>
                  <a:srgbClr val="000000"/>
                </a:solidFill>
                <a:latin typeface="微软雅黑" panose="020B0503020204020204" pitchFamily="34" charset="-122"/>
              </a:endParaRPr>
            </a:p>
          </p:txBody>
        </p:sp>
      </p:grpSp>
      <p:sp>
        <p:nvSpPr>
          <p:cNvPr id="142345" name="Text Box 128"/>
          <p:cNvSpPr txBox="1"/>
          <p:nvPr>
            <p:custDataLst>
              <p:tags r:id="rId12"/>
            </p:custDataLst>
          </p:nvPr>
        </p:nvSpPr>
        <p:spPr>
          <a:xfrm>
            <a:off x="250825" y="1125538"/>
            <a:ext cx="8713788" cy="97155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Blip>
                <a:blip r:embed="rId13"/>
              </a:buBlip>
            </a:pPr>
            <a:r>
              <a:rPr lang="en-US" altLang="zh-CN" sz="2200" b="1" dirty="0">
                <a:solidFill>
                  <a:srgbClr val="000000"/>
                </a:solidFill>
                <a:latin typeface="微软雅黑" panose="020B0503020204020204" pitchFamily="34" charset="-122"/>
              </a:rPr>
              <a:t> </a:t>
            </a:r>
            <a:r>
              <a:rPr lang="en-US" altLang="en-US" sz="2200" b="1" dirty="0">
                <a:solidFill>
                  <a:srgbClr val="000000"/>
                </a:solidFill>
                <a:latin typeface="微软雅黑" panose="020B0503020204020204" pitchFamily="34" charset="-122"/>
              </a:rPr>
              <a:t>普通关系</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两个集合中的元素之间是否有关联，</a:t>
            </a:r>
            <a:endParaRPr lang="en-US" altLang="en-US" sz="2200" b="1" dirty="0">
              <a:solidFill>
                <a:srgbClr val="000000"/>
              </a:solidFill>
              <a:latin typeface="微软雅黑" panose="020B0503020204020204" pitchFamily="34" charset="-122"/>
            </a:endParaRPr>
          </a:p>
          <a:p>
            <a:pPr marL="0" lvl="0" indent="0" algn="just" defTabSz="914400" eaLnBrk="1" hangingPunct="1">
              <a:lnSpc>
                <a:spcPct val="120000"/>
              </a:lnSpc>
              <a:spcBef>
                <a:spcPct val="30000"/>
              </a:spcBef>
              <a:spcAft>
                <a:spcPct val="0"/>
              </a:spcAft>
              <a:buClr>
                <a:schemeClr val="accent2"/>
              </a:buClr>
              <a:buFont typeface="Wingdings" panose="05000000000000000000" pitchFamily="2" charset="2"/>
              <a:buBlip>
                <a:blip r:embed="rId13"/>
              </a:buBlip>
            </a:pPr>
            <a:r>
              <a:rPr lang="en-US" altLang="en-US" sz="2200" b="1" dirty="0">
                <a:solidFill>
                  <a:srgbClr val="000000"/>
                </a:solidFill>
                <a:latin typeface="微软雅黑" panose="020B0503020204020204" pitchFamily="34" charset="-122"/>
              </a:rPr>
              <a:t> 模糊关系</a:t>
            </a:r>
            <a:r>
              <a:rPr lang="en-US" altLang="zh-CN" sz="2200" b="1" dirty="0">
                <a:solidFill>
                  <a:srgbClr val="000000"/>
                </a:solidFill>
                <a:latin typeface="微软雅黑" panose="020B0503020204020204" pitchFamily="34" charset="-122"/>
              </a:rPr>
              <a:t>:</a:t>
            </a:r>
            <a:r>
              <a:rPr lang="en-US" altLang="en-US" sz="2200" b="1" dirty="0">
                <a:solidFill>
                  <a:srgbClr val="000000"/>
                </a:solidFill>
                <a:latin typeface="微软雅黑" panose="020B0503020204020204" pitchFamily="34" charset="-122"/>
              </a:rPr>
              <a:t>两个模糊集合中的元素之间关联程度的多少。 </a:t>
            </a:r>
            <a:endParaRPr lang="en-US" altLang="en-US" sz="2200" b="1" dirty="0">
              <a:solidFill>
                <a:srgbClr val="000000"/>
              </a:solidFill>
              <a:latin typeface="微软雅黑" panose="020B0503020204020204" pitchFamily="34" charset="-122"/>
            </a:endParaRPr>
          </a:p>
        </p:txBody>
      </p:sp>
      <p:sp>
        <p:nvSpPr>
          <p:cNvPr id="374788" name="Text Box 4"/>
          <p:cNvSpPr txBox="1"/>
          <p:nvPr>
            <p:custDataLst>
              <p:tags r:id="rId14"/>
            </p:custDataLst>
          </p:nvPr>
        </p:nvSpPr>
        <p:spPr>
          <a:xfrm>
            <a:off x="228600" y="2175510"/>
            <a:ext cx="8572500" cy="8540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spcBef>
                <a:spcPct val="50000"/>
              </a:spcBef>
              <a:spcAft>
                <a:spcPct val="0"/>
              </a:spcAft>
              <a:buClr>
                <a:schemeClr val="accent2"/>
              </a:buClr>
              <a:buFont typeface="Wingdings" panose="05000000000000000000" pitchFamily="2" charset="2"/>
              <a:buChar char="§"/>
            </a:pPr>
            <a:r>
              <a:rPr lang="en-US" altLang="zh-CN" sz="2000" b="1" dirty="0">
                <a:solidFill>
                  <a:srgbClr val="000000"/>
                </a:solidFill>
                <a:latin typeface="微软雅黑" panose="020B0503020204020204" pitchFamily="34" charset="-122"/>
              </a:rPr>
              <a:t>  </a:t>
            </a:r>
            <a:r>
              <a:rPr lang="en-US" altLang="en-US" sz="2000" b="1" dirty="0">
                <a:solidFill>
                  <a:srgbClr val="000000"/>
                </a:solidFill>
                <a:latin typeface="微软雅黑" panose="020B0503020204020204" pitchFamily="34" charset="-122"/>
              </a:rPr>
              <a:t>例</a:t>
            </a:r>
            <a:r>
              <a:rPr lang="en-US" altLang="zh-CN" sz="2000" b="1" dirty="0">
                <a:solidFill>
                  <a:srgbClr val="000000"/>
                </a:solidFill>
                <a:latin typeface="微软雅黑" panose="020B0503020204020204" pitchFamily="34" charset="-122"/>
              </a:rPr>
              <a:t>4.6   </a:t>
            </a:r>
            <a:r>
              <a:rPr lang="en-US" altLang="en-US" sz="2000" b="1" dirty="0">
                <a:solidFill>
                  <a:srgbClr val="000000"/>
                </a:solidFill>
                <a:latin typeface="微软雅黑" panose="020B0503020204020204" pitchFamily="34" charset="-122"/>
              </a:rPr>
              <a:t>某地区人的身高论域</a:t>
            </a:r>
            <a:r>
              <a:rPr lang="en-US" altLang="zh-CN" sz="2000" b="1" i="1" dirty="0">
                <a:solidFill>
                  <a:srgbClr val="000000"/>
                </a:solidFill>
                <a:latin typeface="微软雅黑" panose="020B0503020204020204" pitchFamily="34" charset="-122"/>
              </a:rPr>
              <a:t>X</a:t>
            </a:r>
            <a:r>
              <a:rPr lang="en-US" altLang="zh-CN" sz="2000" b="1" dirty="0">
                <a:solidFill>
                  <a:srgbClr val="000000"/>
                </a:solidFill>
                <a:latin typeface="微软雅黑" panose="020B0503020204020204" pitchFamily="34" charset="-122"/>
              </a:rPr>
              <a:t>={140,150,160,170,180}</a:t>
            </a:r>
            <a:r>
              <a:rPr lang="en-US" altLang="en-US" sz="2000" b="1" dirty="0">
                <a:solidFill>
                  <a:srgbClr val="000000"/>
                </a:solidFill>
                <a:latin typeface="微软雅黑" panose="020B0503020204020204" pitchFamily="34" charset="-122"/>
              </a:rPr>
              <a:t>（单位：</a:t>
            </a:r>
            <a:r>
              <a:rPr lang="en-US" altLang="zh-CN" sz="2000" b="1" dirty="0">
                <a:solidFill>
                  <a:srgbClr val="000000"/>
                </a:solidFill>
                <a:latin typeface="微软雅黑" panose="020B0503020204020204" pitchFamily="34" charset="-122"/>
              </a:rPr>
              <a:t>cm</a:t>
            </a:r>
            <a:r>
              <a:rPr lang="en-US" altLang="en-US" sz="2000" b="1" dirty="0">
                <a:solidFill>
                  <a:srgbClr val="000000"/>
                </a:solidFill>
                <a:latin typeface="微软雅黑" panose="020B0503020204020204" pitchFamily="34" charset="-122"/>
              </a:rPr>
              <a:t>），体重论域 </a:t>
            </a:r>
            <a:r>
              <a:rPr lang="en-US" altLang="zh-CN" sz="2000" b="1" i="1" dirty="0">
                <a:solidFill>
                  <a:srgbClr val="000000"/>
                </a:solidFill>
                <a:latin typeface="微软雅黑" panose="020B0503020204020204" pitchFamily="34" charset="-122"/>
              </a:rPr>
              <a:t>Y</a:t>
            </a:r>
            <a:r>
              <a:rPr lang="en-US" altLang="zh-CN" sz="2000" b="1" dirty="0">
                <a:solidFill>
                  <a:srgbClr val="000000"/>
                </a:solidFill>
                <a:latin typeface="微软雅黑" panose="020B0503020204020204" pitchFamily="34" charset="-122"/>
              </a:rPr>
              <a:t>={40,50,60,70,80}</a:t>
            </a:r>
            <a:r>
              <a:rPr lang="en-US" altLang="en-US" sz="2000" b="1" dirty="0">
                <a:solidFill>
                  <a:srgbClr val="000000"/>
                </a:solidFill>
                <a:latin typeface="微软雅黑" panose="020B0503020204020204" pitchFamily="34" charset="-122"/>
              </a:rPr>
              <a:t>。</a:t>
            </a:r>
            <a:endParaRPr lang="en-US" altLang="en-US" sz="2000" b="1" dirty="0">
              <a:solidFill>
                <a:srgbClr val="000000"/>
              </a:solidFill>
              <a:latin typeface="微软雅黑" panose="020B0503020204020204" pitchFamily="34" charset="-122"/>
            </a:endParaRPr>
          </a:p>
        </p:txBody>
      </p:sp>
    </p:spTree>
    <p:custDataLst>
      <p:tags r:id="rId1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slide(fromTop)">
                                      <p:cBhvr>
                                        <p:cTn id="7" dur="500"/>
                                        <p:tgtEl>
                                          <p:spTgt spid="3747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Righ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336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336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336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029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3366" name="Rectangle 3"/>
          <p:cNvSpPr/>
          <p:nvPr>
            <p:custDataLst>
              <p:tags r:id="rId5"/>
            </p:custDataLst>
          </p:nvPr>
        </p:nvSpPr>
        <p:spPr>
          <a:xfrm>
            <a:off x="192088" y="836613"/>
            <a:ext cx="2179637" cy="522287"/>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1</a:t>
            </a:r>
            <a:r>
              <a:rPr lang="en-US" altLang="en-US" sz="2800" b="1" dirty="0">
                <a:solidFill>
                  <a:srgbClr val="000000"/>
                </a:solidFill>
                <a:latin typeface="微软雅黑" panose="020B0503020204020204" pitchFamily="34" charset="-122"/>
              </a:rPr>
              <a:t>．模糊关系</a:t>
            </a:r>
            <a:endParaRPr lang="en-US" altLang="en-US" sz="2800" b="1" dirty="0">
              <a:solidFill>
                <a:srgbClr val="000000"/>
              </a:solidFill>
              <a:latin typeface="微软雅黑" panose="020B0503020204020204" pitchFamily="34" charset="-122"/>
            </a:endParaRPr>
          </a:p>
        </p:txBody>
      </p:sp>
      <p:grpSp>
        <p:nvGrpSpPr>
          <p:cNvPr id="2" name="Group 22"/>
          <p:cNvGrpSpPr/>
          <p:nvPr/>
        </p:nvGrpSpPr>
        <p:grpSpPr>
          <a:xfrm>
            <a:off x="264160" y="1462723"/>
            <a:ext cx="8697913" cy="4368800"/>
            <a:chOff x="168" y="1045"/>
            <a:chExt cx="5400" cy="2753"/>
          </a:xfrm>
        </p:grpSpPr>
        <p:sp>
          <p:nvSpPr>
            <p:cNvPr id="143368" name="Text Box 12"/>
            <p:cNvSpPr txBox="1"/>
            <p:nvPr>
              <p:custDataLst>
                <p:tags r:id="rId6"/>
              </p:custDataLst>
            </p:nvPr>
          </p:nvSpPr>
          <p:spPr>
            <a:xfrm>
              <a:off x="168" y="1045"/>
              <a:ext cx="5400" cy="2753"/>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spcBef>
                  <a:spcPct val="20000"/>
                </a:spcBef>
                <a:spcAft>
                  <a:spcPct val="0"/>
                </a:spcAft>
                <a:buClr>
                  <a:schemeClr val="accent2"/>
                </a:buClr>
                <a:buFont typeface="Wingdings" panose="05000000000000000000" pitchFamily="2" charset="2"/>
                <a:buChar char="§"/>
              </a:pPr>
              <a:r>
                <a:rPr lang="en-US" altLang="zh-CN" sz="2400" b="1" dirty="0">
                  <a:solidFill>
                    <a:srgbClr val="000000"/>
                  </a:solidFill>
                  <a:latin typeface="微软雅黑" panose="020B0503020204020204" pitchFamily="34" charset="-122"/>
                </a:rPr>
                <a:t> </a:t>
              </a:r>
              <a:r>
                <a:rPr lang="en-US" altLang="en-US" sz="2400" b="1" dirty="0">
                  <a:solidFill>
                    <a:srgbClr val="000000"/>
                  </a:solidFill>
                  <a:latin typeface="微软雅黑" panose="020B0503020204020204" pitchFamily="34" charset="-122"/>
                </a:rPr>
                <a:t>模糊关系的定义</a:t>
              </a:r>
              <a:r>
                <a:rPr lang="en-US" altLang="en-US" sz="2400" dirty="0">
                  <a:solidFill>
                    <a:srgbClr val="000000"/>
                  </a:solidFill>
                  <a:latin typeface="微软雅黑" panose="020B0503020204020204" pitchFamily="34" charset="-122"/>
                </a:rPr>
                <a:t> ：</a:t>
              </a: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0"/>
                </a:spcAft>
                <a:buClr>
                  <a:srgbClr val="0000FF"/>
                </a:buClr>
                <a:buFont typeface="Wingdings" panose="05000000000000000000" pitchFamily="2" charset="2"/>
                <a:buChar char="§"/>
              </a:pPr>
              <a:r>
                <a:rPr lang="en-US" altLang="en-US" sz="2400" b="1" i="1" dirty="0">
                  <a:solidFill>
                    <a:srgbClr val="000000"/>
                  </a:solidFill>
                  <a:latin typeface="微软雅黑" panose="020B0503020204020204" pitchFamily="34" charset="-122"/>
                </a:rPr>
                <a:t> </a:t>
              </a:r>
              <a:r>
                <a:rPr lang="en-US" altLang="zh-CN" sz="2400" b="1" i="1" dirty="0">
                  <a:solidFill>
                    <a:srgbClr val="000000"/>
                  </a:solidFill>
                  <a:latin typeface="微软雅黑" panose="020B0503020204020204" pitchFamily="34" charset="-122"/>
                </a:rPr>
                <a:t>A</a:t>
              </a:r>
              <a:r>
                <a:rPr lang="en-US" altLang="en-US" sz="2400" b="1" dirty="0">
                  <a:solidFill>
                    <a:srgbClr val="000000"/>
                  </a:solidFill>
                  <a:latin typeface="微软雅黑" panose="020B0503020204020204" pitchFamily="34" charset="-122"/>
                </a:rPr>
                <a:t>、</a:t>
              </a:r>
              <a:r>
                <a:rPr lang="en-US" altLang="zh-CN" sz="2400" b="1" i="1" dirty="0">
                  <a:solidFill>
                    <a:srgbClr val="000000"/>
                  </a:solidFill>
                  <a:latin typeface="微软雅黑" panose="020B0503020204020204" pitchFamily="34" charset="-122"/>
                </a:rPr>
                <a:t>B</a:t>
              </a:r>
              <a:r>
                <a:rPr lang="en-US" altLang="en-US" sz="2400" b="1" dirty="0">
                  <a:solidFill>
                    <a:srgbClr val="000000"/>
                  </a:solidFill>
                  <a:latin typeface="微软雅黑" panose="020B0503020204020204" pitchFamily="34" charset="-122"/>
                </a:rPr>
                <a:t>：模糊集合，模糊关系用叉积</a:t>
              </a:r>
              <a:r>
                <a:rPr lang="en-US" altLang="zh-CN" sz="2400" b="1" dirty="0">
                  <a:solidFill>
                    <a:srgbClr val="000000"/>
                  </a:solidFill>
                  <a:latin typeface="微软雅黑" panose="020B0503020204020204" pitchFamily="34" charset="-122"/>
                </a:rPr>
                <a:t>(</a:t>
              </a:r>
              <a:r>
                <a:rPr lang="en-US" altLang="en-US" sz="2400" b="1" dirty="0">
                  <a:solidFill>
                    <a:srgbClr val="000000"/>
                  </a:solidFill>
                  <a:latin typeface="微软雅黑" panose="020B0503020204020204" pitchFamily="34" charset="-122"/>
                </a:rPr>
                <a:t>笛卡尔乘积</a:t>
              </a:r>
              <a:r>
                <a:rPr lang="en-US" altLang="zh-CN" sz="2400" b="1" dirty="0">
                  <a:solidFill>
                    <a:srgbClr val="000000"/>
                  </a:solidFill>
                  <a:latin typeface="微软雅黑" panose="020B0503020204020204" pitchFamily="34" charset="-122"/>
                </a:rPr>
                <a:t>cartesian product)</a:t>
              </a:r>
              <a:r>
                <a:rPr lang="en-US" altLang="en-US" sz="2400" b="1" dirty="0">
                  <a:solidFill>
                    <a:srgbClr val="000000"/>
                  </a:solidFill>
                  <a:latin typeface="微软雅黑" panose="020B0503020204020204" pitchFamily="34" charset="-122"/>
                </a:rPr>
                <a:t>表示：</a:t>
              </a: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0"/>
                </a:spcAft>
                <a:buClr>
                  <a:srgbClr val="0000FF"/>
                </a:buClr>
                <a:buFont typeface="Wingdings" panose="05000000000000000000" pitchFamily="2" charset="2"/>
                <a:buChar char="§"/>
              </a:pPr>
              <a:r>
                <a:rPr lang="en-US" altLang="en-US" sz="2400" b="1" dirty="0">
                  <a:solidFill>
                    <a:srgbClr val="000000"/>
                  </a:solidFill>
                  <a:latin typeface="微软雅黑" panose="020B0503020204020204" pitchFamily="34" charset="-122"/>
                </a:rPr>
                <a:t> 叉积（笛卡尔乘积）常用最小算子运算： </a:t>
              </a: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0"/>
                </a:spcAft>
                <a:buClr>
                  <a:srgbClr val="0000FF"/>
                </a:buClr>
                <a:buFont typeface="Wingdings" panose="05000000000000000000" pitchFamily="2" charset="2"/>
                <a:buChar char="§"/>
              </a:pP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0"/>
                </a:spcAft>
                <a:buClr>
                  <a:srgbClr val="0000FF"/>
                </a:buClr>
                <a:buFont typeface="Wingdings" panose="05000000000000000000" pitchFamily="2" charset="2"/>
                <a:buChar char="§"/>
              </a:pPr>
              <a:r>
                <a:rPr lang="en-US" altLang="en-US" sz="2400" b="1" i="1" dirty="0">
                  <a:solidFill>
                    <a:srgbClr val="000000"/>
                  </a:solidFill>
                  <a:latin typeface="微软雅黑" panose="020B0503020204020204" pitchFamily="34" charset="-122"/>
                </a:rPr>
                <a:t> </a:t>
              </a:r>
              <a:r>
                <a:rPr lang="en-US" altLang="zh-CN" sz="2400" b="1" i="1" dirty="0">
                  <a:solidFill>
                    <a:srgbClr val="000000"/>
                  </a:solidFill>
                  <a:latin typeface="微软雅黑" panose="020B0503020204020204" pitchFamily="34" charset="-122"/>
                </a:rPr>
                <a:t>A</a:t>
              </a:r>
              <a:r>
                <a:rPr lang="en-US" altLang="en-US" sz="2400" b="1" dirty="0">
                  <a:solidFill>
                    <a:srgbClr val="000000"/>
                  </a:solidFill>
                  <a:latin typeface="微软雅黑" panose="020B0503020204020204" pitchFamily="34" charset="-122"/>
                </a:rPr>
                <a:t>、</a:t>
              </a:r>
              <a:r>
                <a:rPr lang="en-US" altLang="zh-CN" sz="2400" b="1" i="1" dirty="0">
                  <a:solidFill>
                    <a:srgbClr val="000000"/>
                  </a:solidFill>
                  <a:latin typeface="微软雅黑" panose="020B0503020204020204" pitchFamily="34" charset="-122"/>
                </a:rPr>
                <a:t>B</a:t>
              </a:r>
              <a:r>
                <a:rPr lang="en-US" altLang="en-US" sz="2400" b="1" dirty="0">
                  <a:solidFill>
                    <a:srgbClr val="000000"/>
                  </a:solidFill>
                  <a:latin typeface="微软雅黑" panose="020B0503020204020204" pitchFamily="34" charset="-122"/>
                </a:rPr>
                <a:t>：离散模糊集，其隶属函数分别为：</a:t>
              </a: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0"/>
                </a:spcAft>
                <a:buClr>
                  <a:srgbClr val="0000FF"/>
                </a:buClr>
                <a:buFont typeface="Wingdings" panose="05000000000000000000" pitchFamily="2" charset="2"/>
                <a:buChar char="§"/>
              </a:pPr>
              <a:endParaRPr lang="en-US" altLang="en-US" sz="2400" b="1" dirty="0">
                <a:solidFill>
                  <a:srgbClr val="000000"/>
                </a:solidFill>
                <a:latin typeface="微软雅黑" panose="020B0503020204020204" pitchFamily="34" charset="-122"/>
              </a:endParaRPr>
            </a:p>
            <a:p>
              <a:pPr marL="0" lvl="0" indent="0" algn="just" defTabSz="914400" eaLnBrk="1" hangingPunct="1">
                <a:spcBef>
                  <a:spcPct val="20000"/>
                </a:spcBef>
                <a:spcAft>
                  <a:spcPct val="40000"/>
                </a:spcAft>
                <a:buClr>
                  <a:srgbClr val="0000FF"/>
                </a:buClr>
                <a:buFont typeface="Wingdings" panose="05000000000000000000" pitchFamily="2" charset="2"/>
                <a:buNone/>
              </a:pPr>
              <a:r>
                <a:rPr lang="en-US" altLang="en-US" sz="2400" b="1" dirty="0">
                  <a:solidFill>
                    <a:srgbClr val="000000"/>
                  </a:solidFill>
                  <a:latin typeface="微软雅黑" panose="020B0503020204020204" pitchFamily="34" charset="-122"/>
                </a:rPr>
                <a:t>则其叉积运算：   </a:t>
              </a:r>
              <a:endParaRPr lang="en-US" altLang="en-US" sz="2400" b="1" dirty="0">
                <a:solidFill>
                  <a:srgbClr val="000000"/>
                </a:solidFill>
                <a:latin typeface="微软雅黑" panose="020B0503020204020204" pitchFamily="34" charset="-122"/>
              </a:endParaRPr>
            </a:p>
          </p:txBody>
        </p:sp>
        <p:graphicFrame>
          <p:nvGraphicFramePr>
            <p:cNvPr id="143369" name="Object 13"/>
            <p:cNvGraphicFramePr/>
            <p:nvPr/>
          </p:nvGraphicFramePr>
          <p:xfrm>
            <a:off x="2842" y="1785"/>
            <a:ext cx="1772" cy="288"/>
          </p:xfrm>
          <a:graphic>
            <a:graphicData uri="http://schemas.openxmlformats.org/presentationml/2006/ole">
              <mc:AlternateContent xmlns:mc="http://schemas.openxmlformats.org/markup-compatibility/2006">
                <mc:Choice xmlns:v="urn:schemas-microsoft-com:vml" Requires="v">
                  <p:oleObj spid="_x0000_s3242" name="" r:id="rId7" imgW="1205230" imgH="266065" progId="Equation.DSMT4">
                    <p:embed/>
                  </p:oleObj>
                </mc:Choice>
                <mc:Fallback>
                  <p:oleObj name="" r:id="rId7" imgW="1205230" imgH="266065" progId="Equation.DSMT4">
                    <p:embed/>
                    <p:pic>
                      <p:nvPicPr>
                        <p:cNvPr id="0" name="图片 3241"/>
                        <p:cNvPicPr/>
                        <p:nvPr/>
                      </p:nvPicPr>
                      <p:blipFill>
                        <a:blip r:embed="rId8"/>
                        <a:stretch>
                          <a:fillRect/>
                        </a:stretch>
                      </p:blipFill>
                      <p:spPr>
                        <a:xfrm>
                          <a:off x="2842" y="1785"/>
                          <a:ext cx="1772" cy="288"/>
                        </a:xfrm>
                        <a:prstGeom prst="rect">
                          <a:avLst/>
                        </a:prstGeom>
                        <a:noFill/>
                        <a:ln w="38100">
                          <a:noFill/>
                          <a:miter/>
                        </a:ln>
                      </p:spPr>
                    </p:pic>
                  </p:oleObj>
                </mc:Fallback>
              </mc:AlternateContent>
            </a:graphicData>
          </a:graphic>
        </p:graphicFrame>
        <p:graphicFrame>
          <p:nvGraphicFramePr>
            <p:cNvPr id="143370" name="Object 15"/>
            <p:cNvGraphicFramePr/>
            <p:nvPr/>
          </p:nvGraphicFramePr>
          <p:xfrm>
            <a:off x="1236" y="2426"/>
            <a:ext cx="3264" cy="291"/>
          </p:xfrm>
          <a:graphic>
            <a:graphicData uri="http://schemas.openxmlformats.org/presentationml/2006/ole">
              <mc:AlternateContent xmlns:mc="http://schemas.openxmlformats.org/markup-compatibility/2006">
                <mc:Choice xmlns:v="urn:schemas-microsoft-com:vml" Requires="v">
                  <p:oleObj spid="_x0000_s3243" name="" r:id="rId9" imgW="1739900" imgH="190500" progId="Equation.DSMT4">
                    <p:embed/>
                  </p:oleObj>
                </mc:Choice>
                <mc:Fallback>
                  <p:oleObj name="" r:id="rId9" imgW="1739900" imgH="190500" progId="Equation.DSMT4">
                    <p:embed/>
                    <p:pic>
                      <p:nvPicPr>
                        <p:cNvPr id="0" name="图片 3242"/>
                        <p:cNvPicPr/>
                        <p:nvPr/>
                      </p:nvPicPr>
                      <p:blipFill>
                        <a:blip r:embed="rId10"/>
                        <a:stretch>
                          <a:fillRect/>
                        </a:stretch>
                      </p:blipFill>
                      <p:spPr>
                        <a:xfrm>
                          <a:off x="1236" y="2426"/>
                          <a:ext cx="3264" cy="291"/>
                        </a:xfrm>
                        <a:prstGeom prst="rect">
                          <a:avLst/>
                        </a:prstGeom>
                        <a:noFill/>
                        <a:ln w="38100">
                          <a:noFill/>
                          <a:miter/>
                        </a:ln>
                      </p:spPr>
                    </p:pic>
                  </p:oleObj>
                </mc:Fallback>
              </mc:AlternateContent>
            </a:graphicData>
          </a:graphic>
        </p:graphicFrame>
        <p:graphicFrame>
          <p:nvGraphicFramePr>
            <p:cNvPr id="143371" name="Object 18"/>
            <p:cNvGraphicFramePr/>
            <p:nvPr/>
          </p:nvGraphicFramePr>
          <p:xfrm>
            <a:off x="290" y="3168"/>
            <a:ext cx="2734" cy="249"/>
          </p:xfrm>
          <a:graphic>
            <a:graphicData uri="http://schemas.openxmlformats.org/presentationml/2006/ole">
              <mc:AlternateContent xmlns:mc="http://schemas.openxmlformats.org/markup-compatibility/2006">
                <mc:Choice xmlns:v="urn:schemas-microsoft-com:vml" Requires="v">
                  <p:oleObj spid="_x0000_s3244" name="" r:id="rId11" imgW="2346325" imgH="266065" progId="Equation.DSMT4">
                    <p:embed/>
                  </p:oleObj>
                </mc:Choice>
                <mc:Fallback>
                  <p:oleObj name="" r:id="rId11" imgW="2346325" imgH="266065" progId="Equation.DSMT4">
                    <p:embed/>
                    <p:pic>
                      <p:nvPicPr>
                        <p:cNvPr id="0" name="图片 3243"/>
                        <p:cNvPicPr/>
                        <p:nvPr/>
                      </p:nvPicPr>
                      <p:blipFill>
                        <a:blip r:embed="rId12"/>
                        <a:stretch>
                          <a:fillRect/>
                        </a:stretch>
                      </p:blipFill>
                      <p:spPr>
                        <a:xfrm>
                          <a:off x="290" y="3168"/>
                          <a:ext cx="2734" cy="249"/>
                        </a:xfrm>
                        <a:prstGeom prst="rect">
                          <a:avLst/>
                        </a:prstGeom>
                        <a:noFill/>
                        <a:ln w="38100">
                          <a:noFill/>
                          <a:miter/>
                        </a:ln>
                      </p:spPr>
                    </p:pic>
                  </p:oleObj>
                </mc:Fallback>
              </mc:AlternateContent>
            </a:graphicData>
          </a:graphic>
        </p:graphicFrame>
        <p:graphicFrame>
          <p:nvGraphicFramePr>
            <p:cNvPr id="143372" name="Object 17"/>
            <p:cNvGraphicFramePr/>
            <p:nvPr/>
          </p:nvGraphicFramePr>
          <p:xfrm>
            <a:off x="3120" y="3168"/>
            <a:ext cx="2352" cy="255"/>
          </p:xfrm>
          <a:graphic>
            <a:graphicData uri="http://schemas.openxmlformats.org/presentationml/2006/ole">
              <mc:AlternateContent xmlns:mc="http://schemas.openxmlformats.org/markup-compatibility/2006">
                <mc:Choice xmlns:v="urn:schemas-microsoft-com:vml" Requires="v">
                  <p:oleObj spid="_x0000_s3245" name="" r:id="rId13" imgW="1866900" imgH="190500" progId="Equation.3">
                    <p:embed/>
                  </p:oleObj>
                </mc:Choice>
                <mc:Fallback>
                  <p:oleObj name="" r:id="rId13" imgW="1866900" imgH="190500" progId="Equation.3">
                    <p:embed/>
                    <p:pic>
                      <p:nvPicPr>
                        <p:cNvPr id="0" name="图片 3244"/>
                        <p:cNvPicPr/>
                        <p:nvPr/>
                      </p:nvPicPr>
                      <p:blipFill>
                        <a:blip r:embed="rId14"/>
                        <a:stretch>
                          <a:fillRect/>
                        </a:stretch>
                      </p:blipFill>
                      <p:spPr>
                        <a:xfrm>
                          <a:off x="3120" y="3168"/>
                          <a:ext cx="2352" cy="255"/>
                        </a:xfrm>
                        <a:prstGeom prst="rect">
                          <a:avLst/>
                        </a:prstGeom>
                        <a:noFill/>
                        <a:ln w="38100">
                          <a:noFill/>
                          <a:miter/>
                        </a:ln>
                      </p:spPr>
                    </p:pic>
                  </p:oleObj>
                </mc:Fallback>
              </mc:AlternateContent>
            </a:graphicData>
          </a:graphic>
        </p:graphicFrame>
        <p:graphicFrame>
          <p:nvGraphicFramePr>
            <p:cNvPr id="143373" name="Object 20"/>
            <p:cNvGraphicFramePr/>
            <p:nvPr/>
          </p:nvGraphicFramePr>
          <p:xfrm>
            <a:off x="1680" y="3456"/>
            <a:ext cx="1632" cy="314"/>
          </p:xfrm>
          <a:graphic>
            <a:graphicData uri="http://schemas.openxmlformats.org/presentationml/2006/ole">
              <mc:AlternateContent xmlns:mc="http://schemas.openxmlformats.org/markup-compatibility/2006">
                <mc:Choice xmlns:v="urn:schemas-microsoft-com:vml" Requires="v">
                  <p:oleObj spid="_x0000_s3246" name="" r:id="rId15" imgW="1181100" imgH="228600" progId="Equation.DSMT4">
                    <p:embed/>
                  </p:oleObj>
                </mc:Choice>
                <mc:Fallback>
                  <p:oleObj name="" r:id="rId15" imgW="1181100" imgH="228600" progId="Equation.DSMT4">
                    <p:embed/>
                    <p:pic>
                      <p:nvPicPr>
                        <p:cNvPr id="0" name="图片 3245"/>
                        <p:cNvPicPr/>
                        <p:nvPr/>
                      </p:nvPicPr>
                      <p:blipFill>
                        <a:blip r:embed="rId16"/>
                        <a:stretch>
                          <a:fillRect/>
                        </a:stretch>
                      </p:blipFill>
                      <p:spPr>
                        <a:xfrm>
                          <a:off x="1680" y="3456"/>
                          <a:ext cx="1632" cy="314"/>
                        </a:xfrm>
                        <a:prstGeom prst="rect">
                          <a:avLst/>
                        </a:prstGeom>
                        <a:noFill/>
                        <a:ln w="38100">
                          <a:noFill/>
                          <a:miter/>
                        </a:ln>
                      </p:spPr>
                    </p:pic>
                  </p:oleObj>
                </mc:Fallback>
              </mc:AlternateContent>
            </a:graphicData>
          </a:graphic>
        </p:graphicFrame>
      </p:grpSp>
    </p:spTree>
    <p:custDataLst>
      <p:tags r:id="rId1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0358" name="Rectangle 7"/>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4.4.4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模糊关系与模糊关系的合成</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4387" name="Text Box 2"/>
          <p:cNvSpPr txBox="1"/>
          <p:nvPr/>
        </p:nvSpPr>
        <p:spPr>
          <a:xfrm>
            <a:off x="342900" y="1666875"/>
            <a:ext cx="8621713" cy="4546600"/>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40000"/>
              </a:lnSpc>
              <a:spcAft>
                <a:spcPct val="0"/>
              </a:spcAft>
              <a:buClr>
                <a:schemeClr val="accent2"/>
              </a:buClr>
              <a:buFont typeface="Wingdings" panose="05000000000000000000" pitchFamily="2" charset="2"/>
              <a:buChar char="§"/>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例</a:t>
            </a:r>
            <a:r>
              <a:rPr lang="en-US" altLang="zh-CN" sz="2600" b="1" dirty="0">
                <a:latin typeface="Times New Roman" panose="02020603050405020304" pitchFamily="18" charset="0"/>
                <a:ea typeface="宋体" panose="02010600030101010101" pitchFamily="2" charset="-122"/>
              </a:rPr>
              <a:t>4.7</a:t>
            </a:r>
            <a:r>
              <a:rPr lang="en-US" altLang="zh-CN" sz="2600" b="1" dirty="0">
                <a:latin typeface="宋体" panose="02010600030101010101" pitchFamily="2" charset="-122"/>
                <a:ea typeface="宋体" panose="02010600030101010101" pitchFamily="2" charset="-122"/>
              </a:rPr>
              <a:t> </a:t>
            </a:r>
            <a:r>
              <a:rPr lang="zh-CN" altLang="en-US" sz="2600" b="1" dirty="0">
                <a:latin typeface="宋体" panose="02010600030101010101" pitchFamily="2" charset="-122"/>
                <a:ea typeface="宋体" panose="02010600030101010101" pitchFamily="2" charset="-122"/>
              </a:rPr>
              <a:t>已知输入的模糊集合</a:t>
            </a:r>
            <a:r>
              <a:rPr lang="en-US" altLang="zh-CN" sz="2600" b="1" i="1" dirty="0">
                <a:latin typeface="Times New Roman" panose="02020603050405020304" pitchFamily="18" charset="0"/>
                <a:ea typeface="宋体" panose="02010600030101010101" pitchFamily="2" charset="-122"/>
              </a:rPr>
              <a:t>A</a:t>
            </a:r>
            <a:r>
              <a:rPr lang="zh-CN" altLang="en-US" sz="2600" b="1" dirty="0">
                <a:latin typeface="宋体" panose="02010600030101010101" pitchFamily="2" charset="-122"/>
                <a:ea typeface="宋体" panose="02010600030101010101" pitchFamily="2" charset="-122"/>
              </a:rPr>
              <a:t>和输出的模糊集合</a:t>
            </a:r>
            <a:r>
              <a:rPr lang="en-US" altLang="zh-CN" sz="2600" b="1" i="1" dirty="0">
                <a:latin typeface="Times New Roman" panose="02020603050405020304" pitchFamily="18" charset="0"/>
                <a:ea typeface="宋体" panose="02010600030101010101" pitchFamily="2" charset="-122"/>
              </a:rPr>
              <a:t>B</a:t>
            </a:r>
            <a:r>
              <a:rPr lang="zh-CN" altLang="en-US" sz="2600" b="1" dirty="0">
                <a:latin typeface="Times New Roman" panose="02020603050405020304" pitchFamily="18"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zh-CN" altLang="en-US" sz="2600" b="1" dirty="0">
              <a:latin typeface="Times New Roman" panose="02020603050405020304" pitchFamily="18" charset="0"/>
              <a:ea typeface="宋体" panose="02010600030101010101" pitchFamily="2"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latin typeface="Times New Roman" panose="02020603050405020304" pitchFamily="18" charset="0"/>
              <a:ea typeface="宋体" panose="02010600030101010101" pitchFamily="2" charset="-122"/>
            </a:endParaRPr>
          </a:p>
        </p:txBody>
      </p:sp>
      <p:pic>
        <p:nvPicPr>
          <p:cNvPr id="144388" name="图片 59"/>
          <p:cNvPicPr/>
          <p:nvPr/>
        </p:nvPicPr>
        <p:blipFill>
          <a:blip r:embed="rId1"/>
          <a:stretch>
            <a:fillRect/>
          </a:stretch>
        </p:blipFill>
        <p:spPr>
          <a:xfrm>
            <a:off x="1447800" y="2428875"/>
            <a:ext cx="6611938" cy="457200"/>
          </a:xfrm>
          <a:prstGeom prst="rect">
            <a:avLst/>
          </a:prstGeom>
          <a:noFill/>
          <a:ln w="38100">
            <a:noFill/>
          </a:ln>
        </p:spPr>
      </p:pic>
      <p:pic>
        <p:nvPicPr>
          <p:cNvPr id="144389" name="图片 60"/>
          <p:cNvPicPr/>
          <p:nvPr/>
        </p:nvPicPr>
        <p:blipFill>
          <a:blip r:embed="rId2"/>
          <a:stretch>
            <a:fillRect/>
          </a:stretch>
        </p:blipFill>
        <p:spPr>
          <a:xfrm>
            <a:off x="1457325" y="2962275"/>
            <a:ext cx="5237163" cy="457200"/>
          </a:xfrm>
          <a:prstGeom prst="rect">
            <a:avLst/>
          </a:prstGeom>
          <a:noFill/>
          <a:ln w="38100">
            <a:noFill/>
          </a:ln>
        </p:spPr>
      </p:pic>
      <p:sp>
        <p:nvSpPr>
          <p:cNvPr id="144390" name="Rectangle 6"/>
          <p:cNvSpPr/>
          <p:nvPr/>
        </p:nvSpPr>
        <p:spPr>
          <a:xfrm>
            <a:off x="381000" y="3419475"/>
            <a:ext cx="3982085" cy="111252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50000"/>
              </a:spcAft>
              <a:buClr>
                <a:srgbClr val="0000FF"/>
              </a:buClr>
              <a:buFont typeface="Wingdings" panose="05000000000000000000" pitchFamily="2" charset="2"/>
              <a:buChar char="§"/>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求</a:t>
            </a:r>
            <a:r>
              <a:rPr lang="en-US" altLang="zh-CN" sz="2600" b="1" i="1" dirty="0">
                <a:latin typeface="Times New Roman" panose="02020603050405020304" pitchFamily="18" charset="0"/>
                <a:ea typeface="宋体" panose="02010600030101010101" pitchFamily="2" charset="-122"/>
              </a:rPr>
              <a:t>A</a:t>
            </a:r>
            <a:r>
              <a:rPr lang="zh-CN" altLang="en-US" sz="2600" b="1" dirty="0">
                <a:latin typeface="Times New Roman" panose="02020603050405020304" pitchFamily="18" charset="0"/>
                <a:ea typeface="宋体" panose="02010600030101010101" pitchFamily="2" charset="-122"/>
              </a:rPr>
              <a:t>到</a:t>
            </a:r>
            <a:r>
              <a:rPr lang="en-US" altLang="zh-CN" sz="2600" b="1" i="1" dirty="0">
                <a:latin typeface="Times New Roman" panose="02020603050405020304" pitchFamily="18" charset="0"/>
                <a:ea typeface="宋体" panose="02010600030101010101" pitchFamily="2" charset="-122"/>
              </a:rPr>
              <a:t>B</a:t>
            </a:r>
            <a:r>
              <a:rPr lang="zh-CN" altLang="en-US" sz="2600" b="1" dirty="0">
                <a:latin typeface="Times New Roman" panose="02020603050405020304" pitchFamily="18" charset="0"/>
                <a:ea typeface="宋体" panose="02010600030101010101" pitchFamily="2" charset="-122"/>
              </a:rPr>
              <a:t>的模糊关系</a:t>
            </a:r>
            <a:r>
              <a:rPr lang="en-US" altLang="zh-CN" sz="2600" b="1" i="1" dirty="0">
                <a:latin typeface="Times New Roman" panose="02020603050405020304" pitchFamily="18" charset="0"/>
                <a:ea typeface="宋体" panose="02010600030101010101" pitchFamily="2" charset="-122"/>
              </a:rPr>
              <a:t>R</a:t>
            </a:r>
            <a:r>
              <a:rPr lang="zh-CN" altLang="en-US" sz="2600" b="1" dirty="0">
                <a:latin typeface="Times New Roman" panose="02020603050405020304" pitchFamily="18"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a:p>
            <a:pPr marL="0" lvl="0" indent="0" defTabSz="914400" eaLnBrk="1" hangingPunct="1">
              <a:lnSpc>
                <a:spcPct val="100000"/>
              </a:lnSpc>
              <a:spcAft>
                <a:spcPct val="0"/>
              </a:spcAft>
              <a:buClr>
                <a:srgbClr val="0000FF"/>
              </a:buClr>
              <a:buFont typeface="Wingdings" panose="05000000000000000000" pitchFamily="2" charset="2"/>
              <a:buChar char="§"/>
            </a:pPr>
            <a:r>
              <a:rPr lang="zh-CN" altLang="en-US" sz="2600" b="1" dirty="0">
                <a:latin typeface="Times New Roman" panose="02020603050405020304" pitchFamily="18" charset="0"/>
                <a:ea typeface="宋体" panose="02010600030101010101" pitchFamily="2" charset="-122"/>
              </a:rPr>
              <a:t> 解：</a:t>
            </a:r>
            <a:endParaRPr lang="zh-CN" altLang="en-US" sz="2600" b="1" dirty="0">
              <a:latin typeface="Times New Roman" panose="02020603050405020304" pitchFamily="18" charset="0"/>
              <a:ea typeface="宋体" panose="02010600030101010101" pitchFamily="2" charset="-122"/>
            </a:endParaRPr>
          </a:p>
        </p:txBody>
      </p:sp>
      <p:sp>
        <p:nvSpPr>
          <p:cNvPr id="144391" name="Rectangle 8"/>
          <p:cNvSpPr/>
          <p:nvPr/>
        </p:nvSpPr>
        <p:spPr>
          <a:xfrm>
            <a:off x="381000" y="981075"/>
            <a:ext cx="1968500" cy="519113"/>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latin typeface="Times New Roman" panose="02020603050405020304" pitchFamily="18" charset="0"/>
                <a:ea typeface="宋体" panose="02010600030101010101" pitchFamily="2" charset="-122"/>
              </a:rPr>
              <a:t>1. </a:t>
            </a:r>
            <a:r>
              <a:rPr lang="zh-CN" altLang="en-US" sz="2800" b="1" dirty="0">
                <a:latin typeface="Times New Roman" panose="02020603050405020304" pitchFamily="18" charset="0"/>
                <a:ea typeface="宋体" panose="02010600030101010101" pitchFamily="2" charset="-122"/>
              </a:rPr>
              <a:t>模糊关系</a:t>
            </a:r>
            <a:endParaRPr lang="zh-CN" altLang="en-US" sz="2800" b="1" dirty="0">
              <a:latin typeface="Times New Roman" panose="02020603050405020304" pitchFamily="18" charset="0"/>
              <a:ea typeface="宋体" panose="02010600030101010101" pitchFamily="2" charset="-122"/>
            </a:endParaRPr>
          </a:p>
        </p:txBody>
      </p:sp>
      <p:grpSp>
        <p:nvGrpSpPr>
          <p:cNvPr id="144392" name="Group 72"/>
          <p:cNvGrpSpPr/>
          <p:nvPr/>
        </p:nvGrpSpPr>
        <p:grpSpPr>
          <a:xfrm>
            <a:off x="1547813" y="3851275"/>
            <a:ext cx="6192837" cy="2286000"/>
            <a:chOff x="975" y="2432"/>
            <a:chExt cx="3901" cy="1440"/>
          </a:xfrm>
        </p:grpSpPr>
        <p:sp>
          <p:nvSpPr>
            <p:cNvPr id="144393" name="AutoShape 9"/>
            <p:cNvSpPr>
              <a:spLocks noChangeAspect="1" noTextEdit="1"/>
            </p:cNvSpPr>
            <p:nvPr/>
          </p:nvSpPr>
          <p:spPr>
            <a:xfrm>
              <a:off x="975" y="2432"/>
              <a:ext cx="3672" cy="1440"/>
            </a:xfrm>
            <a:prstGeom prst="rect">
              <a:avLst/>
            </a:prstGeom>
            <a:noFill/>
            <a:ln w="9525">
              <a:noFill/>
            </a:ln>
          </p:spPr>
          <p:txBody>
            <a:bodyPr/>
            <a:p>
              <a:endParaRPr lang="zh-CN" altLang="en-US"/>
            </a:p>
          </p:txBody>
        </p:sp>
        <p:sp>
          <p:nvSpPr>
            <p:cNvPr id="144394" name="Rectangle 25"/>
            <p:cNvSpPr/>
            <p:nvPr/>
          </p:nvSpPr>
          <p:spPr>
            <a:xfrm>
              <a:off x="2858" y="3608"/>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395" name="Rectangle 26"/>
            <p:cNvSpPr/>
            <p:nvPr/>
          </p:nvSpPr>
          <p:spPr>
            <a:xfrm>
              <a:off x="2813" y="3608"/>
              <a:ext cx="48"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44396" name="Rectangle 27"/>
            <p:cNvSpPr/>
            <p:nvPr/>
          </p:nvSpPr>
          <p:spPr>
            <a:xfrm>
              <a:off x="2724" y="3608"/>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397" name="Rectangle 28"/>
            <p:cNvSpPr/>
            <p:nvPr/>
          </p:nvSpPr>
          <p:spPr>
            <a:xfrm>
              <a:off x="2858" y="3320"/>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2</a:t>
              </a:r>
              <a:endParaRPr lang="en-US" altLang="zh-CN" sz="1800" dirty="0">
                <a:ea typeface="宋体" panose="02010600030101010101" pitchFamily="2" charset="-122"/>
              </a:endParaRPr>
            </a:p>
          </p:txBody>
        </p:sp>
        <p:sp>
          <p:nvSpPr>
            <p:cNvPr id="144398" name="Rectangle 29"/>
            <p:cNvSpPr/>
            <p:nvPr/>
          </p:nvSpPr>
          <p:spPr>
            <a:xfrm>
              <a:off x="2813" y="3320"/>
              <a:ext cx="48"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44399" name="Rectangle 30"/>
            <p:cNvSpPr/>
            <p:nvPr/>
          </p:nvSpPr>
          <p:spPr>
            <a:xfrm>
              <a:off x="2724" y="3320"/>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400" name="Rectangle 31"/>
            <p:cNvSpPr/>
            <p:nvPr/>
          </p:nvSpPr>
          <p:spPr>
            <a:xfrm>
              <a:off x="2859" y="3032"/>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5</a:t>
              </a:r>
              <a:endParaRPr lang="en-US" altLang="zh-CN" sz="1800" dirty="0">
                <a:ea typeface="宋体" panose="02010600030101010101" pitchFamily="2" charset="-122"/>
              </a:endParaRPr>
            </a:p>
          </p:txBody>
        </p:sp>
        <p:sp>
          <p:nvSpPr>
            <p:cNvPr id="144401" name="Rectangle 32"/>
            <p:cNvSpPr/>
            <p:nvPr/>
          </p:nvSpPr>
          <p:spPr>
            <a:xfrm>
              <a:off x="2815" y="3032"/>
              <a:ext cx="48"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44402" name="Rectangle 33"/>
            <p:cNvSpPr/>
            <p:nvPr/>
          </p:nvSpPr>
          <p:spPr>
            <a:xfrm>
              <a:off x="2726" y="3032"/>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403" name="Rectangle 34"/>
            <p:cNvSpPr/>
            <p:nvPr/>
          </p:nvSpPr>
          <p:spPr>
            <a:xfrm>
              <a:off x="2859" y="2744"/>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8</a:t>
              </a:r>
              <a:endParaRPr lang="en-US" altLang="zh-CN" sz="1800" dirty="0">
                <a:ea typeface="宋体" panose="02010600030101010101" pitchFamily="2" charset="-122"/>
              </a:endParaRPr>
            </a:p>
          </p:txBody>
        </p:sp>
        <p:sp>
          <p:nvSpPr>
            <p:cNvPr id="144404" name="Rectangle 35"/>
            <p:cNvSpPr/>
            <p:nvPr/>
          </p:nvSpPr>
          <p:spPr>
            <a:xfrm>
              <a:off x="2815" y="2744"/>
              <a:ext cx="48"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44405" name="Rectangle 36"/>
            <p:cNvSpPr/>
            <p:nvPr/>
          </p:nvSpPr>
          <p:spPr>
            <a:xfrm>
              <a:off x="2726" y="2744"/>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406" name="Rectangle 37"/>
            <p:cNvSpPr/>
            <p:nvPr/>
          </p:nvSpPr>
          <p:spPr>
            <a:xfrm>
              <a:off x="2850" y="2456"/>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0</a:t>
              </a:r>
              <a:endParaRPr lang="en-US" altLang="zh-CN" sz="1800" dirty="0">
                <a:ea typeface="宋体" panose="02010600030101010101" pitchFamily="2" charset="-122"/>
              </a:endParaRPr>
            </a:p>
          </p:txBody>
        </p:sp>
        <p:sp>
          <p:nvSpPr>
            <p:cNvPr id="144407" name="Rectangle 38"/>
            <p:cNvSpPr/>
            <p:nvPr/>
          </p:nvSpPr>
          <p:spPr>
            <a:xfrm>
              <a:off x="2805" y="2456"/>
              <a:ext cx="48"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1800" dirty="0">
                <a:ea typeface="宋体" panose="02010600030101010101" pitchFamily="2" charset="-122"/>
              </a:endParaRPr>
            </a:p>
          </p:txBody>
        </p:sp>
        <p:sp>
          <p:nvSpPr>
            <p:cNvPr id="144408" name="Rectangle 39"/>
            <p:cNvSpPr/>
            <p:nvPr/>
          </p:nvSpPr>
          <p:spPr>
            <a:xfrm>
              <a:off x="2716" y="2456"/>
              <a:ext cx="96"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Times New Roman" panose="02020603050405020304" pitchFamily="18" charset="0"/>
                  <a:ea typeface="宋体" panose="02010600030101010101" pitchFamily="2" charset="-122"/>
                </a:rPr>
                <a:t>1</a:t>
              </a:r>
              <a:endParaRPr lang="en-US" altLang="zh-CN" sz="1800" dirty="0">
                <a:ea typeface="宋体" panose="02010600030101010101" pitchFamily="2" charset="-122"/>
              </a:endParaRPr>
            </a:p>
          </p:txBody>
        </p:sp>
        <p:sp>
          <p:nvSpPr>
            <p:cNvPr id="144409" name="Rectangle 40"/>
            <p:cNvSpPr/>
            <p:nvPr/>
          </p:nvSpPr>
          <p:spPr>
            <a:xfrm>
              <a:off x="3053" y="3047"/>
              <a:ext cx="77"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MT Extra" panose="05050102010205020202" pitchFamily="18" charset="2"/>
                  <a:ea typeface="宋体" panose="02010600030101010101" pitchFamily="2" charset="-122"/>
                </a:rPr>
                <a:t>o</a:t>
              </a:r>
              <a:endParaRPr lang="en-US" altLang="zh-CN" sz="1800" dirty="0">
                <a:ea typeface="宋体" panose="02010600030101010101" pitchFamily="2" charset="-122"/>
              </a:endParaRPr>
            </a:p>
          </p:txBody>
        </p:sp>
        <p:sp>
          <p:nvSpPr>
            <p:cNvPr id="144410" name="Rectangle 41"/>
            <p:cNvSpPr/>
            <p:nvPr/>
          </p:nvSpPr>
          <p:spPr>
            <a:xfrm>
              <a:off x="2142" y="3047"/>
              <a:ext cx="77"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MT Extra" panose="05050102010205020202" pitchFamily="18" charset="2"/>
                  <a:ea typeface="宋体" panose="02010600030101010101" pitchFamily="2" charset="-122"/>
                </a:rPr>
                <a:t>o</a:t>
              </a:r>
              <a:endParaRPr lang="en-US" altLang="zh-CN" sz="1800" dirty="0">
                <a:ea typeface="宋体" panose="02010600030101010101" pitchFamily="2" charset="-122"/>
              </a:endParaRPr>
            </a:p>
          </p:txBody>
        </p:sp>
        <p:sp>
          <p:nvSpPr>
            <p:cNvPr id="144411" name="Rectangle 42"/>
            <p:cNvSpPr/>
            <p:nvPr/>
          </p:nvSpPr>
          <p:spPr>
            <a:xfrm>
              <a:off x="2950" y="355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2" name="Rectangle 43"/>
            <p:cNvSpPr/>
            <p:nvPr/>
          </p:nvSpPr>
          <p:spPr>
            <a:xfrm>
              <a:off x="2950" y="3368"/>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3" name="Rectangle 44"/>
            <p:cNvSpPr/>
            <p:nvPr/>
          </p:nvSpPr>
          <p:spPr>
            <a:xfrm>
              <a:off x="2950" y="3184"/>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4" name="Rectangle 45"/>
            <p:cNvSpPr/>
            <p:nvPr/>
          </p:nvSpPr>
          <p:spPr>
            <a:xfrm>
              <a:off x="2950" y="3000"/>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5" name="Rectangle 46"/>
            <p:cNvSpPr/>
            <p:nvPr/>
          </p:nvSpPr>
          <p:spPr>
            <a:xfrm>
              <a:off x="2950" y="2816"/>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6" name="Rectangle 47"/>
            <p:cNvSpPr/>
            <p:nvPr/>
          </p:nvSpPr>
          <p:spPr>
            <a:xfrm>
              <a:off x="2950" y="263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ú</a:t>
              </a:r>
              <a:endParaRPr lang="en-US" altLang="zh-CN" sz="1800" dirty="0">
                <a:ea typeface="宋体" panose="02010600030101010101" pitchFamily="2" charset="-122"/>
              </a:endParaRPr>
            </a:p>
          </p:txBody>
        </p:sp>
        <p:sp>
          <p:nvSpPr>
            <p:cNvPr id="144417" name="Rectangle 48"/>
            <p:cNvSpPr/>
            <p:nvPr/>
          </p:nvSpPr>
          <p:spPr>
            <a:xfrm>
              <a:off x="2950" y="363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û</a:t>
              </a:r>
              <a:endParaRPr lang="en-US" altLang="zh-CN" sz="1800" dirty="0">
                <a:ea typeface="宋体" panose="02010600030101010101" pitchFamily="2" charset="-122"/>
              </a:endParaRPr>
            </a:p>
          </p:txBody>
        </p:sp>
        <p:sp>
          <p:nvSpPr>
            <p:cNvPr id="144418" name="Rectangle 49"/>
            <p:cNvSpPr/>
            <p:nvPr/>
          </p:nvSpPr>
          <p:spPr>
            <a:xfrm>
              <a:off x="2950" y="2448"/>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ù</a:t>
              </a:r>
              <a:endParaRPr lang="en-US" altLang="zh-CN" sz="1800" dirty="0">
                <a:ea typeface="宋体" panose="02010600030101010101" pitchFamily="2" charset="-122"/>
              </a:endParaRPr>
            </a:p>
          </p:txBody>
        </p:sp>
        <p:sp>
          <p:nvSpPr>
            <p:cNvPr id="144419" name="Rectangle 50"/>
            <p:cNvSpPr/>
            <p:nvPr/>
          </p:nvSpPr>
          <p:spPr>
            <a:xfrm>
              <a:off x="2654" y="355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0" name="Rectangle 51"/>
            <p:cNvSpPr/>
            <p:nvPr/>
          </p:nvSpPr>
          <p:spPr>
            <a:xfrm>
              <a:off x="2654" y="3368"/>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1" name="Rectangle 52"/>
            <p:cNvSpPr/>
            <p:nvPr/>
          </p:nvSpPr>
          <p:spPr>
            <a:xfrm>
              <a:off x="2654" y="3184"/>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2" name="Rectangle 53"/>
            <p:cNvSpPr/>
            <p:nvPr/>
          </p:nvSpPr>
          <p:spPr>
            <a:xfrm>
              <a:off x="2654" y="3000"/>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3" name="Rectangle 54"/>
            <p:cNvSpPr/>
            <p:nvPr/>
          </p:nvSpPr>
          <p:spPr>
            <a:xfrm>
              <a:off x="2654" y="2816"/>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4" name="Rectangle 55"/>
            <p:cNvSpPr/>
            <p:nvPr/>
          </p:nvSpPr>
          <p:spPr>
            <a:xfrm>
              <a:off x="2654" y="263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ê</a:t>
              </a:r>
              <a:endParaRPr lang="en-US" altLang="zh-CN" sz="1800" dirty="0">
                <a:ea typeface="宋体" panose="02010600030101010101" pitchFamily="2" charset="-122"/>
              </a:endParaRPr>
            </a:p>
          </p:txBody>
        </p:sp>
        <p:sp>
          <p:nvSpPr>
            <p:cNvPr id="144425" name="Rectangle 56"/>
            <p:cNvSpPr/>
            <p:nvPr/>
          </p:nvSpPr>
          <p:spPr>
            <a:xfrm>
              <a:off x="2654" y="3632"/>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ë</a:t>
              </a:r>
              <a:endParaRPr lang="en-US" altLang="zh-CN" sz="1800" dirty="0">
                <a:ea typeface="宋体" panose="02010600030101010101" pitchFamily="2" charset="-122"/>
              </a:endParaRPr>
            </a:p>
          </p:txBody>
        </p:sp>
        <p:sp>
          <p:nvSpPr>
            <p:cNvPr id="144426" name="Rectangle 57"/>
            <p:cNvSpPr/>
            <p:nvPr/>
          </p:nvSpPr>
          <p:spPr>
            <a:xfrm>
              <a:off x="2654" y="2448"/>
              <a:ext cx="74"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é</a:t>
              </a:r>
              <a:endParaRPr lang="en-US" altLang="zh-CN" sz="1800" dirty="0">
                <a:ea typeface="宋体" panose="02010600030101010101" pitchFamily="2" charset="-122"/>
              </a:endParaRPr>
            </a:p>
          </p:txBody>
        </p:sp>
        <p:sp>
          <p:nvSpPr>
            <p:cNvPr id="144427" name="Rectangle 58"/>
            <p:cNvSpPr/>
            <p:nvPr/>
          </p:nvSpPr>
          <p:spPr>
            <a:xfrm>
              <a:off x="2507" y="3007"/>
              <a:ext cx="105"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44428" name="Rectangle 59"/>
            <p:cNvSpPr/>
            <p:nvPr/>
          </p:nvSpPr>
          <p:spPr>
            <a:xfrm>
              <a:off x="1746" y="3007"/>
              <a:ext cx="105"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44429" name="Rectangle 60"/>
            <p:cNvSpPr/>
            <p:nvPr/>
          </p:nvSpPr>
          <p:spPr>
            <a:xfrm>
              <a:off x="1419" y="3059"/>
              <a:ext cx="156" cy="178"/>
            </a:xfrm>
            <a:prstGeom prst="rect">
              <a:avLst/>
            </a:prstGeom>
            <a:noFill/>
            <a:ln w="9525">
              <a:noFill/>
            </a:ln>
          </p:spPr>
          <p:txBody>
            <a:bodyPr wrap="none" lIns="0" tIns="0" rIns="0" bIns="0">
              <a:no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l" defTabSz="914400" eaLnBrk="1" hangingPunct="1">
                <a:lnSpc>
                  <a:spcPct val="100000"/>
                </a:lnSpc>
                <a:spcAft>
                  <a:spcPct val="0"/>
                </a:spcAft>
                <a:buFontTx/>
                <a:buNone/>
              </a:pPr>
              <a:r>
                <a:rPr lang="zh-CN" altLang="en-US" sz="2000" b="1" i="1" dirty="0">
                  <a:latin typeface="Times New Roman" panose="02020603050405020304" pitchFamily="18" charset="0"/>
                  <a:ea typeface="宋体" panose="02010600030101010101" pitchFamily="2" charset="-122"/>
                  <a:sym typeface="+mn-ea"/>
                </a:rPr>
                <a:t>×</a:t>
              </a:r>
              <a:endParaRPr lang="zh-CN" altLang="en-US" sz="2000" b="1" i="1" dirty="0">
                <a:latin typeface="Times New Roman" panose="02020603050405020304" pitchFamily="18" charset="0"/>
                <a:ea typeface="宋体" panose="02010600030101010101" pitchFamily="2" charset="-122"/>
                <a:sym typeface="+mn-ea"/>
              </a:endParaRPr>
            </a:p>
          </p:txBody>
        </p:sp>
        <p:sp>
          <p:nvSpPr>
            <p:cNvPr id="144430" name="Rectangle 61"/>
            <p:cNvSpPr/>
            <p:nvPr/>
          </p:nvSpPr>
          <p:spPr>
            <a:xfrm>
              <a:off x="1166" y="3007"/>
              <a:ext cx="105"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dirty="0">
                  <a:solidFill>
                    <a:srgbClr val="000000"/>
                  </a:solidFill>
                  <a:latin typeface="Symbol" panose="05050102010706020507" pitchFamily="18" charset="2"/>
                  <a:ea typeface="宋体" panose="02010600030101010101" pitchFamily="2" charset="-122"/>
                </a:rPr>
                <a:t>=</a:t>
              </a:r>
              <a:endParaRPr lang="en-US" altLang="zh-CN" sz="1800" dirty="0">
                <a:ea typeface="宋体" panose="02010600030101010101" pitchFamily="2" charset="-122"/>
              </a:endParaRPr>
            </a:p>
          </p:txBody>
        </p:sp>
        <p:sp>
          <p:nvSpPr>
            <p:cNvPr id="144431" name="Rectangle 62"/>
            <p:cNvSpPr/>
            <p:nvPr/>
          </p:nvSpPr>
          <p:spPr>
            <a:xfrm>
              <a:off x="2370" y="3148"/>
              <a:ext cx="68" cy="13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4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sp>
          <p:nvSpPr>
            <p:cNvPr id="144432" name="Rectangle 63"/>
            <p:cNvSpPr/>
            <p:nvPr/>
          </p:nvSpPr>
          <p:spPr>
            <a:xfrm>
              <a:off x="2017" y="3014"/>
              <a:ext cx="68" cy="13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400" dirty="0">
                  <a:solidFill>
                    <a:srgbClr val="000000"/>
                  </a:solidFill>
                  <a:latin typeface="Times New Roman" panose="02020603050405020304" pitchFamily="18" charset="0"/>
                  <a:ea typeface="宋体" panose="02010600030101010101" pitchFamily="2" charset="-122"/>
                </a:rPr>
                <a:t>T</a:t>
              </a:r>
              <a:endParaRPr lang="en-US" altLang="zh-CN" sz="1800" dirty="0">
                <a:ea typeface="宋体" panose="02010600030101010101" pitchFamily="2" charset="-122"/>
              </a:endParaRPr>
            </a:p>
          </p:txBody>
        </p:sp>
        <p:sp>
          <p:nvSpPr>
            <p:cNvPr id="144433" name="Rectangle 64"/>
            <p:cNvSpPr/>
            <p:nvPr/>
          </p:nvSpPr>
          <p:spPr>
            <a:xfrm>
              <a:off x="2018" y="3148"/>
              <a:ext cx="68" cy="134"/>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4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44434" name="Rectangle 65"/>
            <p:cNvSpPr/>
            <p:nvPr/>
          </p:nvSpPr>
          <p:spPr>
            <a:xfrm>
              <a:off x="1587" y="3029"/>
              <a:ext cx="117"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B</a:t>
              </a:r>
              <a:endParaRPr lang="en-US" altLang="zh-CN" sz="1800" dirty="0">
                <a:ea typeface="宋体" panose="02010600030101010101" pitchFamily="2" charset="-122"/>
              </a:endParaRPr>
            </a:p>
          </p:txBody>
        </p:sp>
        <p:sp>
          <p:nvSpPr>
            <p:cNvPr id="144435" name="Rectangle 66"/>
            <p:cNvSpPr/>
            <p:nvPr/>
          </p:nvSpPr>
          <p:spPr>
            <a:xfrm>
              <a:off x="1325" y="3029"/>
              <a:ext cx="117"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A</a:t>
              </a:r>
              <a:endParaRPr lang="en-US" altLang="zh-CN" sz="1800" dirty="0">
                <a:ea typeface="宋体" panose="02010600030101010101" pitchFamily="2" charset="-122"/>
              </a:endParaRPr>
            </a:p>
          </p:txBody>
        </p:sp>
        <p:sp>
          <p:nvSpPr>
            <p:cNvPr id="144436" name="Rectangle 67"/>
            <p:cNvSpPr/>
            <p:nvPr/>
          </p:nvSpPr>
          <p:spPr>
            <a:xfrm>
              <a:off x="1008" y="3029"/>
              <a:ext cx="117"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Times New Roman" panose="02020603050405020304" pitchFamily="18" charset="0"/>
                  <a:ea typeface="宋体" panose="02010600030101010101" pitchFamily="2" charset="-122"/>
                </a:rPr>
                <a:t>R</a:t>
              </a:r>
              <a:endParaRPr lang="en-US" altLang="zh-CN" sz="1800" dirty="0">
                <a:ea typeface="宋体" panose="02010600030101010101" pitchFamily="2" charset="-122"/>
              </a:endParaRPr>
            </a:p>
          </p:txBody>
        </p:sp>
        <p:sp>
          <p:nvSpPr>
            <p:cNvPr id="144437" name="Rectangle 68"/>
            <p:cNvSpPr/>
            <p:nvPr/>
          </p:nvSpPr>
          <p:spPr>
            <a:xfrm>
              <a:off x="2251" y="3007"/>
              <a:ext cx="111"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Symbol" panose="05050102010706020507" pitchFamily="18" charset="2"/>
                  <a:ea typeface="宋体" panose="02010600030101010101" pitchFamily="2" charset="-122"/>
                </a:rPr>
                <a:t>m</a:t>
              </a:r>
              <a:endParaRPr lang="en-US" altLang="zh-CN" sz="1800" dirty="0">
                <a:ea typeface="宋体" panose="02010600030101010101" pitchFamily="2" charset="-122"/>
              </a:endParaRPr>
            </a:p>
          </p:txBody>
        </p:sp>
        <p:sp>
          <p:nvSpPr>
            <p:cNvPr id="144438" name="Rectangle 69"/>
            <p:cNvSpPr/>
            <p:nvPr/>
          </p:nvSpPr>
          <p:spPr>
            <a:xfrm>
              <a:off x="1894" y="3007"/>
              <a:ext cx="111" cy="230"/>
            </a:xfrm>
            <a:prstGeom prst="rect">
              <a:avLst/>
            </a:prstGeom>
            <a:noFill/>
            <a:ln w="9525">
              <a:noFill/>
            </a:ln>
          </p:spPr>
          <p:txBody>
            <a:bodyPr wrap="none" lIns="0" tIns="0" rIns="0" bIns="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400" i="1" dirty="0">
                  <a:solidFill>
                    <a:srgbClr val="000000"/>
                  </a:solidFill>
                  <a:latin typeface="Symbol" panose="05050102010706020507" pitchFamily="18" charset="2"/>
                  <a:ea typeface="宋体" panose="02010600030101010101" pitchFamily="2" charset="-122"/>
                </a:rPr>
                <a:t>m</a:t>
              </a:r>
              <a:endParaRPr lang="en-US" altLang="zh-CN" sz="1800" dirty="0">
                <a:ea typeface="宋体" panose="02010600030101010101" pitchFamily="2" charset="-122"/>
              </a:endParaRPr>
            </a:p>
          </p:txBody>
        </p:sp>
        <p:pic>
          <p:nvPicPr>
            <p:cNvPr id="144439" name="图片 111"/>
            <p:cNvPicPr/>
            <p:nvPr/>
          </p:nvPicPr>
          <p:blipFill>
            <a:blip r:embed="rId3"/>
            <a:stretch>
              <a:fillRect/>
            </a:stretch>
          </p:blipFill>
          <p:spPr>
            <a:xfrm>
              <a:off x="3107" y="3041"/>
              <a:ext cx="1769" cy="253"/>
            </a:xfrm>
            <a:prstGeom prst="rect">
              <a:avLst/>
            </a:prstGeom>
            <a:noFill/>
            <a:ln w="38100">
              <a:noFill/>
            </a:ln>
          </p:spPr>
        </p:pic>
      </p:grpSp>
    </p:spTree>
    <p:custDataLst>
      <p:tags r:id="rId4"/>
    </p:custData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541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541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5412" name="灯片编号占位符 1"/>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448514" name="Text Box 2"/>
          <p:cNvSpPr txBox="1"/>
          <p:nvPr>
            <p:custDataLst>
              <p:tags r:id="rId5"/>
            </p:custDataLst>
          </p:nvPr>
        </p:nvSpPr>
        <p:spPr>
          <a:xfrm>
            <a:off x="266700" y="1676400"/>
            <a:ext cx="8458200" cy="344963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p:txBody>
      </p:sp>
      <p:graphicFrame>
        <p:nvGraphicFramePr>
          <p:cNvPr id="448515" name="Object 3"/>
          <p:cNvGraphicFramePr/>
          <p:nvPr/>
        </p:nvGraphicFramePr>
        <p:xfrm>
          <a:off x="609600" y="2438400"/>
          <a:ext cx="5029200" cy="2308225"/>
        </p:xfrm>
        <a:graphic>
          <a:graphicData uri="http://schemas.openxmlformats.org/presentationml/2006/ole">
            <mc:AlternateContent xmlns:mc="http://schemas.openxmlformats.org/markup-compatibility/2006">
              <mc:Choice xmlns:v="urn:schemas-microsoft-com:vml" Requires="v">
                <p:oleObj spid="_x0000_s3247" name="" r:id="rId6" imgW="2247900" imgH="876300" progId="Equation.DSMT4">
                  <p:embed/>
                </p:oleObj>
              </mc:Choice>
              <mc:Fallback>
                <p:oleObj name="" r:id="rId6" imgW="2247900" imgH="876300" progId="Equation.DSMT4">
                  <p:embed/>
                  <p:pic>
                    <p:nvPicPr>
                      <p:cNvPr id="0" name="图片 3246"/>
                      <p:cNvPicPr/>
                      <p:nvPr/>
                    </p:nvPicPr>
                    <p:blipFill>
                      <a:blip r:embed="rId7"/>
                      <a:stretch>
                        <a:fillRect/>
                      </a:stretch>
                    </p:blipFill>
                    <p:spPr>
                      <a:xfrm>
                        <a:off x="609600" y="2438400"/>
                        <a:ext cx="5029200" cy="2308225"/>
                      </a:xfrm>
                      <a:prstGeom prst="rect">
                        <a:avLst/>
                      </a:prstGeom>
                      <a:noFill/>
                      <a:ln w="38100">
                        <a:noFill/>
                        <a:miter/>
                      </a:ln>
                    </p:spPr>
                  </p:pic>
                </p:oleObj>
              </mc:Fallback>
            </mc:AlternateContent>
          </a:graphicData>
        </a:graphic>
      </p:graphicFrame>
      <p:graphicFrame>
        <p:nvGraphicFramePr>
          <p:cNvPr id="448516" name="Object 4"/>
          <p:cNvGraphicFramePr/>
          <p:nvPr/>
        </p:nvGraphicFramePr>
        <p:xfrm>
          <a:off x="5715000" y="2438400"/>
          <a:ext cx="2362200" cy="2362200"/>
        </p:xfrm>
        <a:graphic>
          <a:graphicData uri="http://schemas.openxmlformats.org/presentationml/2006/ole">
            <mc:AlternateContent xmlns:mc="http://schemas.openxmlformats.org/markup-compatibility/2006">
              <mc:Choice xmlns:v="urn:schemas-microsoft-com:vml" Requires="v">
                <p:oleObj spid="_x0000_s3248" name="" r:id="rId8" imgW="1435100" imgH="1155700" progId="Equation.2">
                  <p:embed/>
                </p:oleObj>
              </mc:Choice>
              <mc:Fallback>
                <p:oleObj name="" r:id="rId8" imgW="1435100" imgH="1155700" progId="Equation.2">
                  <p:embed/>
                  <p:pic>
                    <p:nvPicPr>
                      <p:cNvPr id="0" name="图片 3247"/>
                      <p:cNvPicPr/>
                      <p:nvPr/>
                    </p:nvPicPr>
                    <p:blipFill>
                      <a:blip r:embed="rId9"/>
                      <a:stretch>
                        <a:fillRect/>
                      </a:stretch>
                    </p:blipFill>
                    <p:spPr>
                      <a:xfrm>
                        <a:off x="5715000" y="2438400"/>
                        <a:ext cx="2362200" cy="2362200"/>
                      </a:xfrm>
                      <a:prstGeom prst="rect">
                        <a:avLst/>
                      </a:prstGeom>
                      <a:noFill/>
                      <a:ln w="38100">
                        <a:noFill/>
                        <a:miter/>
                      </a:ln>
                    </p:spPr>
                  </p:pic>
                </p:oleObj>
              </mc:Fallback>
            </mc:AlternateContent>
          </a:graphicData>
        </a:graphic>
      </p:graphicFrame>
      <p:sp>
        <p:nvSpPr>
          <p:cNvPr id="101381" name="Rectangle 7"/>
          <p:cNvSpPr/>
          <p:nvPr/>
        </p:nvSpPr>
        <p:spPr>
          <a:xfrm>
            <a:off x="0" y="0"/>
            <a:ext cx="9144000" cy="765175"/>
          </a:xfrm>
          <a:prstGeom prst="rect">
            <a:avLst/>
          </a:prstGeom>
          <a:solidFill>
            <a:schemeClr val="accent1">
              <a:lumMod val="75000"/>
            </a:schemeClr>
          </a:solidFill>
          <a:ln w="9525">
            <a:noFill/>
          </a:ln>
        </p:spPr>
        <p:txBody>
          <a:bodyPr anchor="b"/>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4.4.4  </a:t>
            </a:r>
            <a:r>
              <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模糊关系与模糊关系的合成</a:t>
            </a:r>
            <a:endParaRPr kumimoji="0" lang="zh-CN" altLang="en-US" sz="36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5417" name="Rectangle 8"/>
          <p:cNvSpPr/>
          <p:nvPr>
            <p:custDataLst>
              <p:tags r:id="rId10"/>
            </p:custDataLst>
          </p:nvPr>
        </p:nvSpPr>
        <p:spPr>
          <a:xfrm>
            <a:off x="381000" y="990600"/>
            <a:ext cx="2032000"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1. </a:t>
            </a:r>
            <a:r>
              <a:rPr lang="en-US" altLang="en-US" sz="2800" b="1" dirty="0">
                <a:solidFill>
                  <a:srgbClr val="000000"/>
                </a:solidFill>
                <a:latin typeface="微软雅黑" panose="020B0503020204020204" pitchFamily="34" charset="-122"/>
              </a:rPr>
              <a:t>模糊关系</a:t>
            </a:r>
            <a:endParaRPr lang="en-US" altLang="en-US" sz="2800" b="1" dirty="0">
              <a:solidFill>
                <a:srgbClr val="000000"/>
              </a:solidFill>
              <a:latin typeface="微软雅黑" panose="020B0503020204020204" pitchFamily="34" charset="-122"/>
            </a:endParaRPr>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4"/>
                                        </p:tgtEl>
                                        <p:attrNameLst>
                                          <p:attrName>style.visibility</p:attrName>
                                        </p:attrNameLst>
                                      </p:cBhvr>
                                      <p:to>
                                        <p:strVal val="visible"/>
                                      </p:to>
                                    </p:set>
                                    <p:animEffect transition="in" filter="blinds(horizontal)">
                                      <p:cBhvr>
                                        <p:cTn id="7" dur="500"/>
                                        <p:tgtEl>
                                          <p:spTgt spid="4485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8515"/>
                                        </p:tgtEl>
                                        <p:attrNameLst>
                                          <p:attrName>style.visibility</p:attrName>
                                        </p:attrNameLst>
                                      </p:cBhvr>
                                      <p:to>
                                        <p:strVal val="visible"/>
                                      </p:to>
                                    </p:set>
                                    <p:anim calcmode="lin" valueType="num">
                                      <p:cBhvr>
                                        <p:cTn id="12" dur="500" fill="hold"/>
                                        <p:tgtEl>
                                          <p:spTgt spid="448515"/>
                                        </p:tgtEl>
                                        <p:attrNameLst>
                                          <p:attrName>ppt_x</p:attrName>
                                        </p:attrNameLst>
                                      </p:cBhvr>
                                      <p:tavLst>
                                        <p:tav tm="0">
                                          <p:val>
                                            <p:strVal val="0-#ppt_w/2"/>
                                          </p:val>
                                        </p:tav>
                                        <p:tav tm="100000">
                                          <p:val>
                                            <p:strVal val="#ppt_x"/>
                                          </p:val>
                                        </p:tav>
                                      </p:tavLst>
                                    </p:anim>
                                    <p:anim calcmode="lin" valueType="num">
                                      <p:cBhvr>
                                        <p:cTn id="13" dur="500" fill="hold"/>
                                        <p:tgtEl>
                                          <p:spTgt spid="4485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448516"/>
                                        </p:tgtEl>
                                        <p:attrNameLst>
                                          <p:attrName>style.visibility</p:attrName>
                                        </p:attrNameLst>
                                      </p:cBhvr>
                                      <p:to>
                                        <p:strVal val="visible"/>
                                      </p:to>
                                    </p:set>
                                    <p:anim calcmode="lin" valueType="num">
                                      <p:cBhvr>
                                        <p:cTn id="17" dur="500" fill="hold"/>
                                        <p:tgtEl>
                                          <p:spTgt spid="448516"/>
                                        </p:tgtEl>
                                        <p:attrNameLst>
                                          <p:attrName>ppt_x</p:attrName>
                                        </p:attrNameLst>
                                      </p:cBhvr>
                                      <p:tavLst>
                                        <p:tav tm="0">
                                          <p:val>
                                            <p:strVal val="1+#ppt_w/2"/>
                                          </p:val>
                                        </p:tav>
                                        <p:tav tm="100000">
                                          <p:val>
                                            <p:strVal val="#ppt_x"/>
                                          </p:val>
                                        </p:tav>
                                      </p:tavLst>
                                    </p:anim>
                                    <p:anim calcmode="lin" valueType="num">
                                      <p:cBhvr>
                                        <p:cTn id="18" dur="500" fill="hold"/>
                                        <p:tgtEl>
                                          <p:spTgt spid="448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643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643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6436"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3365"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6438" name="Rectangle 3"/>
          <p:cNvSpPr/>
          <p:nvPr>
            <p:custDataLst>
              <p:tags r:id="rId5"/>
            </p:custDataLst>
          </p:nvPr>
        </p:nvSpPr>
        <p:spPr>
          <a:xfrm>
            <a:off x="381000" y="990600"/>
            <a:ext cx="3205163"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 2.</a:t>
            </a:r>
            <a:r>
              <a:rPr lang="en-US" altLang="en-US" sz="2800" b="1" dirty="0">
                <a:solidFill>
                  <a:srgbClr val="000000"/>
                </a:solidFill>
                <a:latin typeface="微软雅黑" panose="020B0503020204020204" pitchFamily="34" charset="-122"/>
              </a:rPr>
              <a:t>模糊关系的合成 </a:t>
            </a:r>
            <a:endParaRPr lang="en-US" altLang="en-US" sz="2800" b="1" dirty="0">
              <a:solidFill>
                <a:srgbClr val="000000"/>
              </a:solidFill>
              <a:latin typeface="微软雅黑" panose="020B0503020204020204" pitchFamily="34" charset="-122"/>
            </a:endParaRPr>
          </a:p>
        </p:txBody>
      </p:sp>
      <p:sp>
        <p:nvSpPr>
          <p:cNvPr id="146439" name="Rectangle 14"/>
          <p:cNvSpPr/>
          <p:nvPr>
            <p:custDataLst>
              <p:tags r:id="rId6"/>
            </p:custDataLst>
          </p:nvPr>
        </p:nvSpPr>
        <p:spPr>
          <a:xfrm>
            <a:off x="0" y="3300413"/>
            <a:ext cx="9144000" cy="23018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900" dirty="0">
                <a:solidFill>
                  <a:srgbClr val="000000"/>
                </a:solidFill>
                <a:latin typeface="微软雅黑" panose="020B0503020204020204" pitchFamily="34" charset="-122"/>
              </a:rPr>
              <a:t> </a:t>
            </a:r>
            <a:endParaRPr lang="en-US" altLang="zh-CN" sz="900" dirty="0">
              <a:solidFill>
                <a:srgbClr val="000000"/>
              </a:solidFill>
              <a:latin typeface="微软雅黑" panose="020B0503020204020204" pitchFamily="34" charset="-122"/>
            </a:endParaRPr>
          </a:p>
        </p:txBody>
      </p:sp>
      <p:sp>
        <p:nvSpPr>
          <p:cNvPr id="146440" name="Rectangle 27"/>
          <p:cNvSpPr/>
          <p:nvPr>
            <p:custDataLst>
              <p:tags r:id="rId7"/>
            </p:custDataLst>
          </p:nvPr>
        </p:nvSpPr>
        <p:spPr>
          <a:xfrm>
            <a:off x="0" y="304323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aphicFrame>
        <p:nvGraphicFramePr>
          <p:cNvPr id="5" name="Object 22"/>
          <p:cNvGraphicFramePr/>
          <p:nvPr/>
        </p:nvGraphicFramePr>
        <p:xfrm>
          <a:off x="827405" y="1772920"/>
          <a:ext cx="7413625" cy="909320"/>
        </p:xfrm>
        <a:graphic>
          <a:graphicData uri="http://schemas.openxmlformats.org/presentationml/2006/ole">
            <mc:AlternateContent xmlns:mc="http://schemas.openxmlformats.org/markup-compatibility/2006">
              <mc:Choice xmlns:v="urn:schemas-microsoft-com:vml" Requires="v">
                <p:oleObj spid="_x0000_s6" name="" r:id="rId8" imgW="3429000" imgH="457200" progId="Equation.3">
                  <p:embed/>
                </p:oleObj>
              </mc:Choice>
              <mc:Fallback>
                <p:oleObj name="" r:id="rId8" imgW="3429000" imgH="457200" progId="Equation.3">
                  <p:embed/>
                  <p:pic>
                    <p:nvPicPr>
                      <p:cNvPr id="0" name="图片 3248"/>
                      <p:cNvPicPr/>
                      <p:nvPr/>
                    </p:nvPicPr>
                    <p:blipFill>
                      <a:blip r:embed="rId9"/>
                      <a:stretch>
                        <a:fillRect/>
                      </a:stretch>
                    </p:blipFill>
                    <p:spPr>
                      <a:xfrm>
                        <a:off x="827405" y="1772920"/>
                        <a:ext cx="7413625" cy="909320"/>
                      </a:xfrm>
                      <a:prstGeom prst="rect">
                        <a:avLst/>
                      </a:prstGeom>
                      <a:noFill/>
                      <a:ln w="38100">
                        <a:noFill/>
                        <a:miter/>
                      </a:ln>
                    </p:spPr>
                  </p:pic>
                </p:oleObj>
              </mc:Fallback>
            </mc:AlternateContent>
          </a:graphicData>
        </a:graphic>
      </p:graphicFrame>
      <p:graphicFrame>
        <p:nvGraphicFramePr>
          <p:cNvPr id="7" name="Object 22"/>
          <p:cNvGraphicFramePr/>
          <p:nvPr/>
        </p:nvGraphicFramePr>
        <p:xfrm>
          <a:off x="895350" y="2781300"/>
          <a:ext cx="7277735" cy="909320"/>
        </p:xfrm>
        <a:graphic>
          <a:graphicData uri="http://schemas.openxmlformats.org/presentationml/2006/ole">
            <mc:AlternateContent xmlns:mc="http://schemas.openxmlformats.org/markup-compatibility/2006">
              <mc:Choice xmlns:v="urn:schemas-microsoft-com:vml" Requires="v">
                <p:oleObj spid="_x0000_s8" name="" r:id="rId10" imgW="3365500" imgH="457200" progId="Equation.3">
                  <p:embed/>
                </p:oleObj>
              </mc:Choice>
              <mc:Fallback>
                <p:oleObj name="" r:id="rId10" imgW="3365500" imgH="457200" progId="Equation.3">
                  <p:embed/>
                  <p:pic>
                    <p:nvPicPr>
                      <p:cNvPr id="0" name="图片 3248"/>
                      <p:cNvPicPr/>
                      <p:nvPr/>
                    </p:nvPicPr>
                    <p:blipFill>
                      <a:blip r:embed="rId11"/>
                      <a:stretch>
                        <a:fillRect/>
                      </a:stretch>
                    </p:blipFill>
                    <p:spPr>
                      <a:xfrm>
                        <a:off x="895350" y="2781300"/>
                        <a:ext cx="7277735" cy="909320"/>
                      </a:xfrm>
                      <a:prstGeom prst="rect">
                        <a:avLst/>
                      </a:prstGeom>
                      <a:noFill/>
                      <a:ln w="38100">
                        <a:noFill/>
                        <a:miter/>
                      </a:ln>
                    </p:spPr>
                  </p:pic>
                </p:oleObj>
              </mc:Fallback>
            </mc:AlternateContent>
          </a:graphicData>
        </a:graphic>
      </p:graphicFrame>
      <p:sp>
        <p:nvSpPr>
          <p:cNvPr id="9" name="文本框 8"/>
          <p:cNvSpPr txBox="1"/>
          <p:nvPr/>
        </p:nvSpPr>
        <p:spPr>
          <a:xfrm>
            <a:off x="683260" y="3645535"/>
            <a:ext cx="8040370" cy="2968625"/>
          </a:xfrm>
          <a:prstGeom prst="rect">
            <a:avLst/>
          </a:prstGeom>
          <a:noFill/>
        </p:spPr>
        <p:txBody>
          <a:bodyPr wrap="square" rtlCol="0" anchor="t">
            <a:spAutoFit/>
          </a:bodyPr>
          <a:p>
            <a:pPr>
              <a:lnSpc>
                <a:spcPct val="150000"/>
              </a:lnSpc>
            </a:pPr>
            <a:r>
              <a:rPr lang="zh-CN" altLang="en-US" sz="2200"/>
              <a:t> 模糊矩阵的合成常用的计算方法：</a:t>
            </a:r>
            <a:endParaRPr lang="zh-CN" altLang="en-US" sz="2200"/>
          </a:p>
          <a:p>
            <a:pPr marL="342900" indent="-342900">
              <a:lnSpc>
                <a:spcPct val="150000"/>
              </a:lnSpc>
              <a:buFont typeface="+mj-ea"/>
              <a:buAutoNum type="circleNumDbPlain"/>
            </a:pPr>
            <a:r>
              <a:rPr lang="zh-CN" altLang="en-US" sz="2200"/>
              <a:t>最大</a:t>
            </a:r>
            <a:r>
              <a:rPr lang="en-US" altLang="zh-CN" sz="2200"/>
              <a:t>-</a:t>
            </a:r>
            <a:r>
              <a:rPr lang="zh-CN" altLang="en-US" sz="2200"/>
              <a:t>最小合成法：写出矩阵乘积</a:t>
            </a:r>
            <a:r>
              <a:rPr lang="en-US" altLang="zh-CN" sz="2200" i="1">
                <a:latin typeface="Times New Roman" panose="02020603050405020304" pitchFamily="18" charset="0"/>
                <a:cs typeface="Times New Roman" panose="02020603050405020304" pitchFamily="18" charset="0"/>
              </a:rPr>
              <a:t>QR</a:t>
            </a:r>
            <a:r>
              <a:rPr lang="zh-CN" altLang="en-US" sz="2200"/>
              <a:t>中的每个元素，然后将其中的乘积运算用取小运算代替，求和运算用取大运算代替。</a:t>
            </a:r>
            <a:endParaRPr lang="zh-CN" altLang="en-US" sz="2200"/>
          </a:p>
          <a:p>
            <a:pPr marL="342900" indent="-342900">
              <a:lnSpc>
                <a:spcPct val="150000"/>
              </a:lnSpc>
              <a:buFont typeface="+mj-ea"/>
              <a:buAutoNum type="circleNumDbPlain"/>
            </a:pPr>
            <a:r>
              <a:rPr lang="zh-CN" altLang="en-US" sz="2200"/>
              <a:t>最大</a:t>
            </a:r>
            <a:r>
              <a:rPr lang="en-US" altLang="zh-CN" sz="2200"/>
              <a:t>-</a:t>
            </a:r>
            <a:r>
              <a:rPr lang="zh-CN" altLang="en-US" sz="2200"/>
              <a:t>代数积合成法：写出矩阵乘积</a:t>
            </a:r>
            <a:r>
              <a:rPr lang="zh-CN" altLang="en-US" sz="2200" i="1">
                <a:latin typeface="Times New Roman" panose="02020603050405020304" pitchFamily="18" charset="0"/>
                <a:cs typeface="Times New Roman" panose="02020603050405020304" pitchFamily="18" charset="0"/>
              </a:rPr>
              <a:t>QR</a:t>
            </a:r>
            <a:r>
              <a:rPr lang="zh-CN" altLang="en-US" sz="2200"/>
              <a:t>中的每个元素，然后将其中的求和运算用取大运算代替，而乘积运算不变。</a:t>
            </a:r>
            <a:endParaRPr lang="zh-CN" altLang="en-US" sz="2200"/>
          </a:p>
          <a:p>
            <a:pPr marL="342900" indent="-342900">
              <a:buFont typeface="+mj-ea"/>
              <a:buAutoNum type="circleNumDbPlain"/>
            </a:pPr>
            <a:endParaRPr lang="zh-CN" altLang="en-US" sz="2200"/>
          </a:p>
        </p:txBody>
      </p:sp>
    </p:spTree>
    <p:custDataLst>
      <p:tags r:id="rId12"/>
    </p:custData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643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643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6436" name="灯片编号占位符 3"/>
          <p:cNvSpPr txBox="1">
            <a:spLocks noGrp="1"/>
          </p:cNvSpPr>
          <p:nvPr>
            <p:ph type="sldNum" sz="quarter" idx="4"/>
          </p:nvPr>
        </p:nvSpPr>
        <p:spPr>
          <a:noFill/>
          <a:ln>
            <a:noFill/>
          </a:ln>
        </p:spPr>
        <p:txBody>
          <a:bodyPr>
            <a:normAutofit fontScale="80000"/>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3365"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6438" name="Rectangle 3"/>
          <p:cNvSpPr/>
          <p:nvPr>
            <p:custDataLst>
              <p:tags r:id="rId5"/>
            </p:custDataLst>
          </p:nvPr>
        </p:nvSpPr>
        <p:spPr>
          <a:xfrm>
            <a:off x="381000" y="990600"/>
            <a:ext cx="3205163"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 2.</a:t>
            </a:r>
            <a:r>
              <a:rPr lang="en-US" altLang="en-US" sz="2800" b="1" dirty="0">
                <a:solidFill>
                  <a:srgbClr val="000000"/>
                </a:solidFill>
                <a:latin typeface="微软雅黑" panose="020B0503020204020204" pitchFamily="34" charset="-122"/>
              </a:rPr>
              <a:t>模糊关系的合成 </a:t>
            </a:r>
            <a:endParaRPr lang="en-US" altLang="en-US" sz="2800" b="1" dirty="0">
              <a:solidFill>
                <a:srgbClr val="000000"/>
              </a:solidFill>
              <a:latin typeface="微软雅黑" panose="020B0503020204020204" pitchFamily="34" charset="-122"/>
            </a:endParaRPr>
          </a:p>
        </p:txBody>
      </p:sp>
      <p:sp>
        <p:nvSpPr>
          <p:cNvPr id="146439" name="Rectangle 14"/>
          <p:cNvSpPr/>
          <p:nvPr>
            <p:custDataLst>
              <p:tags r:id="rId6"/>
            </p:custDataLst>
          </p:nvPr>
        </p:nvSpPr>
        <p:spPr>
          <a:xfrm>
            <a:off x="0" y="3300413"/>
            <a:ext cx="9144000" cy="23018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900" dirty="0">
                <a:solidFill>
                  <a:srgbClr val="000000"/>
                </a:solidFill>
                <a:latin typeface="微软雅黑" panose="020B0503020204020204" pitchFamily="34" charset="-122"/>
              </a:rPr>
              <a:t> </a:t>
            </a:r>
            <a:endParaRPr lang="en-US" altLang="zh-CN" sz="900" dirty="0">
              <a:solidFill>
                <a:srgbClr val="000000"/>
              </a:solidFill>
              <a:latin typeface="微软雅黑" panose="020B0503020204020204" pitchFamily="34" charset="-122"/>
            </a:endParaRPr>
          </a:p>
        </p:txBody>
      </p:sp>
      <p:sp>
        <p:nvSpPr>
          <p:cNvPr id="146440" name="Rectangle 27"/>
          <p:cNvSpPr/>
          <p:nvPr>
            <p:custDataLst>
              <p:tags r:id="rId7"/>
            </p:custDataLst>
          </p:nvPr>
        </p:nvSpPr>
        <p:spPr>
          <a:xfrm>
            <a:off x="0" y="304323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pSp>
        <p:nvGrpSpPr>
          <p:cNvPr id="2" name="Group 28"/>
          <p:cNvGrpSpPr/>
          <p:nvPr/>
        </p:nvGrpSpPr>
        <p:grpSpPr>
          <a:xfrm>
            <a:off x="285750" y="1817688"/>
            <a:ext cx="8572500" cy="3336925"/>
            <a:chOff x="180" y="1241"/>
            <a:chExt cx="5400" cy="2102"/>
          </a:xfrm>
        </p:grpSpPr>
        <p:sp>
          <p:nvSpPr>
            <p:cNvPr id="146442" name="Text Box 11"/>
            <p:cNvSpPr txBox="1"/>
            <p:nvPr>
              <p:custDataLst>
                <p:tags r:id="rId8"/>
              </p:custDataLst>
            </p:nvPr>
          </p:nvSpPr>
          <p:spPr>
            <a:xfrm>
              <a:off x="180" y="1241"/>
              <a:ext cx="5400" cy="2102"/>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spcBef>
                  <a:spcPct val="20000"/>
                </a:spcBef>
                <a:spcAft>
                  <a:spcPct val="0"/>
                </a:spcAft>
                <a:buClr>
                  <a:schemeClr val="accent2"/>
                </a:buClr>
                <a:buFont typeface="Wingdings" panose="05000000000000000000" pitchFamily="2" charset="2"/>
                <a:buChar char="§"/>
              </a:pPr>
              <a:r>
                <a:rPr lang="en-US" altLang="en-US" sz="2400" b="1" dirty="0">
                  <a:solidFill>
                    <a:srgbClr val="000000"/>
                  </a:solidFill>
                  <a:latin typeface="微软雅黑" panose="020B0503020204020204" pitchFamily="34" charset="-122"/>
                </a:rPr>
                <a:t>例</a:t>
              </a:r>
              <a:r>
                <a:rPr lang="en-US" altLang="zh-CN" sz="2400" b="1" dirty="0">
                  <a:solidFill>
                    <a:srgbClr val="000000"/>
                  </a:solidFill>
                  <a:latin typeface="微软雅黑" panose="020B0503020204020204" pitchFamily="34" charset="-122"/>
                </a:rPr>
                <a:t>8  </a:t>
              </a:r>
              <a:r>
                <a:rPr lang="en-US" altLang="en-US" sz="2400" b="1" dirty="0">
                  <a:solidFill>
                    <a:srgbClr val="000000"/>
                  </a:solidFill>
                  <a:latin typeface="微软雅黑" panose="020B0503020204020204" pitchFamily="34" charset="-122"/>
                </a:rPr>
                <a:t>设模糊集合</a:t>
              </a:r>
              <a:endParaRPr lang="en-US" altLang="en-US" sz="2400" b="1"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b="1"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b="1"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p:txBody>
        </p:sp>
        <p:graphicFrame>
          <p:nvGraphicFramePr>
            <p:cNvPr id="146443" name="Object 22"/>
            <p:cNvGraphicFramePr/>
            <p:nvPr/>
          </p:nvGraphicFramePr>
          <p:xfrm>
            <a:off x="1815" y="1344"/>
            <a:ext cx="3753" cy="284"/>
          </p:xfrm>
          <a:graphic>
            <a:graphicData uri="http://schemas.openxmlformats.org/presentationml/2006/ole">
              <mc:AlternateContent xmlns:mc="http://schemas.openxmlformats.org/markup-compatibility/2006">
                <mc:Choice xmlns:v="urn:schemas-microsoft-com:vml" Requires="v">
                  <p:oleObj spid="_x0000_s3249" name="" r:id="rId9" imgW="2755900" imgH="228600" progId="Equation.3">
                    <p:embed/>
                  </p:oleObj>
                </mc:Choice>
                <mc:Fallback>
                  <p:oleObj name="" r:id="rId9" imgW="2755900" imgH="228600" progId="Equation.3">
                    <p:embed/>
                    <p:pic>
                      <p:nvPicPr>
                        <p:cNvPr id="0" name="图片 3248"/>
                        <p:cNvPicPr/>
                        <p:nvPr/>
                      </p:nvPicPr>
                      <p:blipFill>
                        <a:blip r:embed="rId10"/>
                        <a:stretch>
                          <a:fillRect/>
                        </a:stretch>
                      </p:blipFill>
                      <p:spPr>
                        <a:xfrm>
                          <a:off x="1815" y="1344"/>
                          <a:ext cx="3753" cy="284"/>
                        </a:xfrm>
                        <a:prstGeom prst="rect">
                          <a:avLst/>
                        </a:prstGeom>
                        <a:noFill/>
                        <a:ln w="38100">
                          <a:noFill/>
                          <a:miter/>
                        </a:ln>
                      </p:spPr>
                    </p:pic>
                  </p:oleObj>
                </mc:Fallback>
              </mc:AlternateContent>
            </a:graphicData>
          </a:graphic>
        </p:graphicFrame>
        <p:graphicFrame>
          <p:nvGraphicFramePr>
            <p:cNvPr id="146444" name="Object 23"/>
            <p:cNvGraphicFramePr/>
            <p:nvPr/>
          </p:nvGraphicFramePr>
          <p:xfrm>
            <a:off x="250" y="1680"/>
            <a:ext cx="3207" cy="279"/>
          </p:xfrm>
          <a:graphic>
            <a:graphicData uri="http://schemas.openxmlformats.org/presentationml/2006/ole">
              <mc:AlternateContent xmlns:mc="http://schemas.openxmlformats.org/markup-compatibility/2006">
                <mc:Choice xmlns:v="urn:schemas-microsoft-com:vml" Requires="v">
                  <p:oleObj spid="_x0000_s3250" name="" r:id="rId11" imgW="2602865" imgH="254000" progId="Equation.DSMT4">
                    <p:embed/>
                  </p:oleObj>
                </mc:Choice>
                <mc:Fallback>
                  <p:oleObj name="" r:id="rId11" imgW="2602865" imgH="254000" progId="Equation.DSMT4">
                    <p:embed/>
                    <p:pic>
                      <p:nvPicPr>
                        <p:cNvPr id="0" name="图片 3249"/>
                        <p:cNvPicPr/>
                        <p:nvPr/>
                      </p:nvPicPr>
                      <p:blipFill>
                        <a:blip r:embed="rId12"/>
                        <a:stretch>
                          <a:fillRect/>
                        </a:stretch>
                      </p:blipFill>
                      <p:spPr>
                        <a:xfrm>
                          <a:off x="250" y="1680"/>
                          <a:ext cx="3207" cy="279"/>
                        </a:xfrm>
                        <a:prstGeom prst="rect">
                          <a:avLst/>
                        </a:prstGeom>
                        <a:noFill/>
                        <a:ln w="38100">
                          <a:noFill/>
                          <a:miter/>
                        </a:ln>
                      </p:spPr>
                    </p:pic>
                  </p:oleObj>
                </mc:Fallback>
              </mc:AlternateContent>
            </a:graphicData>
          </a:graphic>
        </p:graphicFrame>
        <p:graphicFrame>
          <p:nvGraphicFramePr>
            <p:cNvPr id="146445" name="Object 26"/>
            <p:cNvGraphicFramePr/>
            <p:nvPr/>
          </p:nvGraphicFramePr>
          <p:xfrm>
            <a:off x="960" y="2064"/>
            <a:ext cx="1536" cy="1152"/>
          </p:xfrm>
          <a:graphic>
            <a:graphicData uri="http://schemas.openxmlformats.org/presentationml/2006/ole">
              <mc:AlternateContent xmlns:mc="http://schemas.openxmlformats.org/markup-compatibility/2006">
                <mc:Choice xmlns:v="urn:schemas-microsoft-com:vml" Requires="v">
                  <p:oleObj spid="_x0000_s3251" name="" r:id="rId13" imgW="1091565" imgH="774065" progId="Equation.3">
                    <p:embed/>
                  </p:oleObj>
                </mc:Choice>
                <mc:Fallback>
                  <p:oleObj name="" r:id="rId13" imgW="1091565" imgH="774065" progId="Equation.3">
                    <p:embed/>
                    <p:pic>
                      <p:nvPicPr>
                        <p:cNvPr id="0" name="图片 3250"/>
                        <p:cNvPicPr/>
                        <p:nvPr/>
                      </p:nvPicPr>
                      <p:blipFill>
                        <a:blip r:embed="rId14"/>
                        <a:stretch>
                          <a:fillRect/>
                        </a:stretch>
                      </p:blipFill>
                      <p:spPr>
                        <a:xfrm>
                          <a:off x="960" y="2064"/>
                          <a:ext cx="1536" cy="1152"/>
                        </a:xfrm>
                        <a:prstGeom prst="rect">
                          <a:avLst/>
                        </a:prstGeom>
                        <a:noFill/>
                        <a:ln w="38100">
                          <a:noFill/>
                          <a:miter/>
                        </a:ln>
                      </p:spPr>
                    </p:pic>
                  </p:oleObj>
                </mc:Fallback>
              </mc:AlternateContent>
            </a:graphicData>
          </a:graphic>
        </p:graphicFrame>
        <p:graphicFrame>
          <p:nvGraphicFramePr>
            <p:cNvPr id="146446" name="Object 25"/>
            <p:cNvGraphicFramePr/>
            <p:nvPr/>
          </p:nvGraphicFramePr>
          <p:xfrm>
            <a:off x="3456" y="2160"/>
            <a:ext cx="1152" cy="864"/>
          </p:xfrm>
          <a:graphic>
            <a:graphicData uri="http://schemas.openxmlformats.org/presentationml/2006/ole">
              <mc:AlternateContent xmlns:mc="http://schemas.openxmlformats.org/markup-compatibility/2006">
                <mc:Choice xmlns:v="urn:schemas-microsoft-com:vml" Requires="v">
                  <p:oleObj spid="_x0000_s3252" name="" r:id="rId15" imgW="812800" imgH="596900" progId="Equation.3">
                    <p:embed/>
                  </p:oleObj>
                </mc:Choice>
                <mc:Fallback>
                  <p:oleObj name="" r:id="rId15" imgW="812800" imgH="596900" progId="Equation.3">
                    <p:embed/>
                    <p:pic>
                      <p:nvPicPr>
                        <p:cNvPr id="0" name="图片 3251"/>
                        <p:cNvPicPr/>
                        <p:nvPr/>
                      </p:nvPicPr>
                      <p:blipFill>
                        <a:blip r:embed="rId16"/>
                        <a:stretch>
                          <a:fillRect/>
                        </a:stretch>
                      </p:blipFill>
                      <p:spPr>
                        <a:xfrm>
                          <a:off x="3456" y="2160"/>
                          <a:ext cx="1152" cy="864"/>
                        </a:xfrm>
                        <a:prstGeom prst="rect">
                          <a:avLst/>
                        </a:prstGeom>
                        <a:noFill/>
                        <a:ln w="38100">
                          <a:noFill/>
                          <a:miter/>
                        </a:ln>
                      </p:spPr>
                    </p:pic>
                  </p:oleObj>
                </mc:Fallback>
              </mc:AlternateContent>
            </a:graphicData>
          </a:graphic>
        </p:graphicFrame>
      </p:grpSp>
      <p:sp>
        <p:nvSpPr>
          <p:cNvPr id="3" name="文本框 2"/>
          <p:cNvSpPr txBox="1"/>
          <p:nvPr/>
        </p:nvSpPr>
        <p:spPr>
          <a:xfrm>
            <a:off x="4787900" y="2507615"/>
            <a:ext cx="988060" cy="460375"/>
          </a:xfrm>
          <a:prstGeom prst="rect">
            <a:avLst/>
          </a:prstGeom>
          <a:solidFill>
            <a:schemeClr val="bg1"/>
          </a:solidFill>
        </p:spPr>
        <p:txBody>
          <a:bodyPr wrap="square" rtlCol="0" anchor="t">
            <a:spAutoFit/>
          </a:bodyPr>
          <a:p>
            <a:r>
              <a:rPr lang="zh-CN" altLang="en-US" sz="2400" b="1" spc="150" dirty="0">
                <a:solidFill>
                  <a:srgbClr val="000000"/>
                </a:solidFill>
                <a:latin typeface="微软雅黑" panose="020B0503020204020204" pitchFamily="34" charset="-122"/>
                <a:ea typeface="微软雅黑" panose="020B0503020204020204" pitchFamily="34" charset="-122"/>
                <a:sym typeface="+mn-ea"/>
              </a:rPr>
              <a:t>已知</a:t>
            </a:r>
            <a:endParaRPr lang="zh-CN" altLang="en-US" sz="2400" b="1" spc="150" dirty="0">
              <a:solidFill>
                <a:srgbClr val="00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23850" y="5301615"/>
            <a:ext cx="5846445" cy="460375"/>
          </a:xfrm>
          <a:prstGeom prst="rect">
            <a:avLst/>
          </a:prstGeom>
          <a:solidFill>
            <a:schemeClr val="bg1"/>
          </a:solidFill>
        </p:spPr>
        <p:txBody>
          <a:bodyPr wrap="square" rtlCol="0" anchor="t">
            <a:spAutoFit/>
          </a:bodyPr>
          <a:p>
            <a:r>
              <a:rPr lang="zh-CN" altLang="en-US" sz="2400" b="1" spc="150" dirty="0">
                <a:solidFill>
                  <a:srgbClr val="000000"/>
                </a:solidFill>
                <a:latin typeface="微软雅黑" panose="020B0503020204020204" pitchFamily="34" charset="-122"/>
                <a:ea typeface="微软雅黑" panose="020B0503020204020204" pitchFamily="34" charset="-122"/>
                <a:sym typeface="+mn-ea"/>
              </a:rPr>
              <a:t>求模糊关系</a:t>
            </a:r>
            <a:r>
              <a:rPr lang="en-US" altLang="zh-CN" sz="2400" b="1" spc="150" dirty="0">
                <a:solidFill>
                  <a:srgbClr val="000000"/>
                </a:solidFill>
                <a:latin typeface="微软雅黑" panose="020B0503020204020204" pitchFamily="34" charset="-122"/>
                <a:ea typeface="微软雅黑" panose="020B0503020204020204" pitchFamily="34" charset="-122"/>
                <a:sym typeface="+mn-ea"/>
              </a:rPr>
              <a:t>Q</a:t>
            </a:r>
            <a:r>
              <a:rPr lang="zh-CN" altLang="en-US" sz="2400" b="1" spc="150" dirty="0">
                <a:solidFill>
                  <a:srgbClr val="000000"/>
                </a:solidFill>
                <a:latin typeface="微软雅黑" panose="020B0503020204020204" pitchFamily="34" charset="-122"/>
                <a:ea typeface="微软雅黑" panose="020B0503020204020204" pitchFamily="34" charset="-122"/>
                <a:sym typeface="+mn-ea"/>
              </a:rPr>
              <a:t>与模糊关系</a:t>
            </a:r>
            <a:r>
              <a:rPr lang="en-US" altLang="zh-CN" sz="2400" b="1" spc="150" dirty="0">
                <a:solidFill>
                  <a:srgbClr val="000000"/>
                </a:solidFill>
                <a:latin typeface="微软雅黑" panose="020B0503020204020204" pitchFamily="34" charset="-122"/>
                <a:ea typeface="微软雅黑" panose="020B0503020204020204" pitchFamily="34" charset="-122"/>
                <a:sym typeface="+mn-ea"/>
              </a:rPr>
              <a:t>R</a:t>
            </a:r>
            <a:r>
              <a:rPr lang="zh-CN" altLang="en-US" sz="2400" b="1" spc="150" dirty="0">
                <a:solidFill>
                  <a:srgbClr val="000000"/>
                </a:solidFill>
                <a:latin typeface="微软雅黑" panose="020B0503020204020204" pitchFamily="34" charset="-122"/>
                <a:ea typeface="微软雅黑" panose="020B0503020204020204" pitchFamily="34" charset="-122"/>
                <a:sym typeface="+mn-ea"/>
              </a:rPr>
              <a:t>的合成</a:t>
            </a:r>
            <a:r>
              <a:rPr lang="en-US" altLang="zh-CN" sz="2400" b="1" spc="150" dirty="0">
                <a:solidFill>
                  <a:srgbClr val="000000"/>
                </a:solidFill>
                <a:latin typeface="微软雅黑" panose="020B0503020204020204" pitchFamily="34" charset="-122"/>
                <a:ea typeface="微软雅黑" panose="020B0503020204020204" pitchFamily="34" charset="-122"/>
                <a:sym typeface="+mn-ea"/>
              </a:rPr>
              <a:t>S.</a:t>
            </a:r>
            <a:endParaRPr lang="en-US" altLang="zh-CN" sz="2400" b="1" spc="150" dirty="0">
              <a:solidFill>
                <a:srgbClr val="000000"/>
              </a:solidFill>
              <a:latin typeface="微软雅黑" panose="020B0503020204020204" pitchFamily="34" charset="-122"/>
              <a:ea typeface="微软雅黑" panose="020B0503020204020204" pitchFamily="34" charset="-122"/>
              <a:sym typeface="+mn-ea"/>
            </a:endParaRPr>
          </a:p>
        </p:txBody>
      </p:sp>
    </p:spTree>
    <p:custDataLst>
      <p:tags r:id="rId1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745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745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746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438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7462" name="Rectangle 3"/>
          <p:cNvSpPr/>
          <p:nvPr>
            <p:custDataLst>
              <p:tags r:id="rId5"/>
            </p:custDataLst>
          </p:nvPr>
        </p:nvSpPr>
        <p:spPr>
          <a:xfrm>
            <a:off x="179388" y="908050"/>
            <a:ext cx="3311525"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 2. </a:t>
            </a:r>
            <a:r>
              <a:rPr lang="en-US" altLang="en-US" sz="2800" b="1" dirty="0">
                <a:solidFill>
                  <a:srgbClr val="000000"/>
                </a:solidFill>
                <a:latin typeface="微软雅黑" panose="020B0503020204020204" pitchFamily="34" charset="-122"/>
              </a:rPr>
              <a:t>模糊关系的合成 </a:t>
            </a:r>
            <a:endParaRPr lang="en-US" altLang="en-US" sz="2800" b="1" dirty="0">
              <a:solidFill>
                <a:srgbClr val="000000"/>
              </a:solidFill>
              <a:latin typeface="微软雅黑" panose="020B0503020204020204" pitchFamily="34" charset="-122"/>
            </a:endParaRPr>
          </a:p>
        </p:txBody>
      </p:sp>
      <p:sp>
        <p:nvSpPr>
          <p:cNvPr id="147463" name="Rectangle 10"/>
          <p:cNvSpPr/>
          <p:nvPr>
            <p:custDataLst>
              <p:tags r:id="rId6"/>
            </p:custDataLst>
          </p:nvPr>
        </p:nvSpPr>
        <p:spPr>
          <a:xfrm>
            <a:off x="0" y="3300413"/>
            <a:ext cx="9144000" cy="23018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900" dirty="0">
                <a:solidFill>
                  <a:srgbClr val="000000"/>
                </a:solidFill>
                <a:latin typeface="微软雅黑" panose="020B0503020204020204" pitchFamily="34" charset="-122"/>
              </a:rPr>
              <a:t> </a:t>
            </a:r>
            <a:endParaRPr lang="en-US" altLang="zh-CN" sz="900" dirty="0">
              <a:solidFill>
                <a:srgbClr val="000000"/>
              </a:solidFill>
              <a:latin typeface="微软雅黑" panose="020B0503020204020204" pitchFamily="34" charset="-122"/>
            </a:endParaRPr>
          </a:p>
        </p:txBody>
      </p:sp>
      <p:sp>
        <p:nvSpPr>
          <p:cNvPr id="147464" name="Rectangle 13"/>
          <p:cNvSpPr/>
          <p:nvPr>
            <p:custDataLst>
              <p:tags r:id="rId7"/>
            </p:custDataLst>
          </p:nvPr>
        </p:nvSpPr>
        <p:spPr>
          <a:xfrm>
            <a:off x="0" y="304323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sp>
        <p:nvSpPr>
          <p:cNvPr id="378895" name="Text Box 15"/>
          <p:cNvSpPr txBox="1"/>
          <p:nvPr>
            <p:custDataLst>
              <p:tags r:id="rId8"/>
            </p:custDataLst>
          </p:nvPr>
        </p:nvSpPr>
        <p:spPr>
          <a:xfrm>
            <a:off x="285750" y="1500188"/>
            <a:ext cx="8572500" cy="4997450"/>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spcBef>
                <a:spcPct val="20000"/>
              </a:spcBef>
              <a:spcAft>
                <a:spcPct val="0"/>
              </a:spcAft>
              <a:buClr>
                <a:schemeClr val="accent2"/>
              </a:buClr>
              <a:buFont typeface="Wingdings" panose="05000000000000000000" pitchFamily="2" charset="2"/>
              <a:buChar char="§"/>
            </a:pPr>
            <a:r>
              <a:rPr lang="en-US" altLang="zh-CN" sz="2400" b="1" dirty="0">
                <a:solidFill>
                  <a:srgbClr val="000000"/>
                </a:solidFill>
                <a:latin typeface="微软雅黑" panose="020B0503020204020204" pitchFamily="34" charset="-122"/>
              </a:rPr>
              <a:t> </a:t>
            </a:r>
            <a:r>
              <a:rPr lang="en-US" altLang="en-US" sz="2400" b="1" dirty="0">
                <a:solidFill>
                  <a:srgbClr val="000000"/>
                </a:solidFill>
                <a:latin typeface="微软雅黑" panose="020B0503020204020204" pitchFamily="34" charset="-122"/>
              </a:rPr>
              <a:t>解：</a:t>
            </a:r>
            <a:r>
              <a:rPr lang="zh-CN"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1</a:t>
            </a:r>
            <a:r>
              <a:rPr lang="zh-CN" altLang="en-US" sz="2000" b="1" dirty="0">
                <a:solidFill>
                  <a:srgbClr val="000000"/>
                </a:solidFill>
                <a:latin typeface="微软雅黑" panose="020B0503020204020204" pitchFamily="34" charset="-122"/>
              </a:rPr>
              <a:t>）最大</a:t>
            </a:r>
            <a:r>
              <a:rPr lang="en-US" altLang="zh-CN" sz="2000" b="1" dirty="0">
                <a:solidFill>
                  <a:srgbClr val="000000"/>
                </a:solidFill>
                <a:latin typeface="微软雅黑" panose="020B0503020204020204" pitchFamily="34" charset="-122"/>
              </a:rPr>
              <a:t>-</a:t>
            </a:r>
            <a:r>
              <a:rPr lang="zh-CN" altLang="en-US" sz="2000" b="1" dirty="0">
                <a:solidFill>
                  <a:srgbClr val="000000"/>
                </a:solidFill>
                <a:latin typeface="微软雅黑" panose="020B0503020204020204" pitchFamily="34" charset="-122"/>
              </a:rPr>
              <a:t>最小合成法</a:t>
            </a:r>
            <a:endParaRPr lang="en-US" altLang="en-US" sz="20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p:txBody>
      </p:sp>
      <p:graphicFrame>
        <p:nvGraphicFramePr>
          <p:cNvPr id="378900" name="Object 20"/>
          <p:cNvGraphicFramePr/>
          <p:nvPr/>
        </p:nvGraphicFramePr>
        <p:xfrm>
          <a:off x="914400" y="2326640"/>
          <a:ext cx="7141845" cy="3997960"/>
        </p:xfrm>
        <a:graphic>
          <a:graphicData uri="http://schemas.openxmlformats.org/presentationml/2006/ole">
            <mc:AlternateContent xmlns:mc="http://schemas.openxmlformats.org/markup-compatibility/2006">
              <mc:Choice xmlns:v="urn:schemas-microsoft-com:vml" Requires="v">
                <p:oleObj spid="_x0000_s3253" name="" r:id="rId9" imgW="4343400" imgH="2349500" progId="Equation.DSMT4">
                  <p:embed/>
                </p:oleObj>
              </mc:Choice>
              <mc:Fallback>
                <p:oleObj name="" r:id="rId9" imgW="4343400" imgH="2349500" progId="Equation.DSMT4">
                  <p:embed/>
                  <p:pic>
                    <p:nvPicPr>
                      <p:cNvPr id="0" name="图片 3252"/>
                      <p:cNvPicPr/>
                      <p:nvPr/>
                    </p:nvPicPr>
                    <p:blipFill>
                      <a:blip r:embed="rId10"/>
                      <a:stretch>
                        <a:fillRect/>
                      </a:stretch>
                    </p:blipFill>
                    <p:spPr>
                      <a:xfrm>
                        <a:off x="914400" y="2326640"/>
                        <a:ext cx="7141845" cy="3997960"/>
                      </a:xfrm>
                      <a:prstGeom prst="rect">
                        <a:avLst/>
                      </a:prstGeom>
                      <a:noFill/>
                      <a:ln w="38100">
                        <a:noFill/>
                        <a:miter/>
                      </a:ln>
                    </p:spPr>
                  </p:pic>
                </p:oleObj>
              </mc:Fallback>
            </mc:AlternateContent>
          </a:graphicData>
        </a:graphic>
      </p:graphicFrame>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95"/>
                                        </p:tgtEl>
                                        <p:attrNameLst>
                                          <p:attrName>style.visibility</p:attrName>
                                        </p:attrNameLst>
                                      </p:cBhvr>
                                      <p:to>
                                        <p:strVal val="visible"/>
                                      </p:to>
                                    </p:set>
                                    <p:animEffect transition="in" filter="wipe(up)">
                                      <p:cBhvr>
                                        <p:cTn id="7" dur="500"/>
                                        <p:tgtEl>
                                          <p:spTgt spid="3788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900"/>
                                        </p:tgtEl>
                                        <p:attrNameLst>
                                          <p:attrName>style.visibility</p:attrName>
                                        </p:attrNameLst>
                                      </p:cBhvr>
                                      <p:to>
                                        <p:strVal val="visible"/>
                                      </p:to>
                                    </p:set>
                                    <p:anim calcmode="lin" valueType="num">
                                      <p:cBhvr>
                                        <p:cTn id="12" dur="500" fill="hold"/>
                                        <p:tgtEl>
                                          <p:spTgt spid="378900"/>
                                        </p:tgtEl>
                                        <p:attrNameLst>
                                          <p:attrName>ppt_x</p:attrName>
                                        </p:attrNameLst>
                                      </p:cBhvr>
                                      <p:tavLst>
                                        <p:tav tm="0">
                                          <p:val>
                                            <p:strVal val="0-#ppt_w/2"/>
                                          </p:val>
                                        </p:tav>
                                        <p:tav tm="100000">
                                          <p:val>
                                            <p:strVal val="#ppt_x"/>
                                          </p:val>
                                        </p:tav>
                                      </p:tavLst>
                                    </p:anim>
                                    <p:anim calcmode="lin" valueType="num">
                                      <p:cBhvr>
                                        <p:cTn id="13" dur="500" fill="hold"/>
                                        <p:tgtEl>
                                          <p:spTgt spid="3789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5"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745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745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746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438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4.4.4  模糊关系与模糊关系的合成</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47462" name="Rectangle 3"/>
          <p:cNvSpPr/>
          <p:nvPr>
            <p:custDataLst>
              <p:tags r:id="rId5"/>
            </p:custDataLst>
          </p:nvPr>
        </p:nvSpPr>
        <p:spPr>
          <a:xfrm>
            <a:off x="179388" y="908050"/>
            <a:ext cx="3311525" cy="522288"/>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2800" b="1" dirty="0">
                <a:solidFill>
                  <a:srgbClr val="000000"/>
                </a:solidFill>
                <a:latin typeface="微软雅黑" panose="020B0503020204020204" pitchFamily="34" charset="-122"/>
              </a:rPr>
              <a:t> 2. </a:t>
            </a:r>
            <a:r>
              <a:rPr lang="en-US" altLang="en-US" sz="2800" b="1" dirty="0">
                <a:solidFill>
                  <a:srgbClr val="000000"/>
                </a:solidFill>
                <a:latin typeface="微软雅黑" panose="020B0503020204020204" pitchFamily="34" charset="-122"/>
              </a:rPr>
              <a:t>模糊关系的合成 </a:t>
            </a:r>
            <a:endParaRPr lang="en-US" altLang="en-US" sz="2800" b="1" dirty="0">
              <a:solidFill>
                <a:srgbClr val="000000"/>
              </a:solidFill>
              <a:latin typeface="微软雅黑" panose="020B0503020204020204" pitchFamily="34" charset="-122"/>
            </a:endParaRPr>
          </a:p>
        </p:txBody>
      </p:sp>
      <p:sp>
        <p:nvSpPr>
          <p:cNvPr id="147463" name="Rectangle 10"/>
          <p:cNvSpPr/>
          <p:nvPr>
            <p:custDataLst>
              <p:tags r:id="rId6"/>
            </p:custDataLst>
          </p:nvPr>
        </p:nvSpPr>
        <p:spPr>
          <a:xfrm>
            <a:off x="0" y="3300413"/>
            <a:ext cx="9144000" cy="230187"/>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900" dirty="0">
                <a:solidFill>
                  <a:srgbClr val="000000"/>
                </a:solidFill>
                <a:latin typeface="微软雅黑" panose="020B0503020204020204" pitchFamily="34" charset="-122"/>
              </a:rPr>
              <a:t> </a:t>
            </a:r>
            <a:endParaRPr lang="en-US" altLang="zh-CN" sz="900" dirty="0">
              <a:solidFill>
                <a:srgbClr val="000000"/>
              </a:solidFill>
              <a:latin typeface="微软雅黑" panose="020B0503020204020204" pitchFamily="34" charset="-122"/>
            </a:endParaRPr>
          </a:p>
        </p:txBody>
      </p:sp>
      <p:sp>
        <p:nvSpPr>
          <p:cNvPr id="147464" name="Rectangle 13"/>
          <p:cNvSpPr/>
          <p:nvPr>
            <p:custDataLst>
              <p:tags r:id="rId7"/>
            </p:custDataLst>
          </p:nvPr>
        </p:nvSpPr>
        <p:spPr>
          <a:xfrm>
            <a:off x="0" y="304323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sp>
        <p:nvSpPr>
          <p:cNvPr id="378895" name="Text Box 15"/>
          <p:cNvSpPr txBox="1"/>
          <p:nvPr>
            <p:custDataLst>
              <p:tags r:id="rId8"/>
            </p:custDataLst>
          </p:nvPr>
        </p:nvSpPr>
        <p:spPr>
          <a:xfrm>
            <a:off x="285750" y="1539875"/>
            <a:ext cx="8572500" cy="4918075"/>
          </a:xfrm>
          <a:prstGeom prst="rect">
            <a:avLst/>
          </a:prstGeom>
          <a:solidFill>
            <a:srgbClr val="FFFFFF"/>
          </a:solidFill>
          <a:ln w="9525" cap="flat" cmpd="sng">
            <a:solidFill>
              <a:srgbClr val="808080"/>
            </a:solidFill>
            <a:prstDash val="solid"/>
            <a:miter/>
            <a:headEnd type="none" w="med" len="med"/>
            <a:tailEnd type="none" w="med" len="med"/>
          </a:ln>
        </p:spPr>
        <p:txBody>
          <a:bodyPr anchor="ctr" anchorCtr="0">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spcBef>
                <a:spcPct val="20000"/>
              </a:spcBef>
              <a:spcAft>
                <a:spcPct val="0"/>
              </a:spcAft>
              <a:buClr>
                <a:schemeClr val="accent2"/>
              </a:buClr>
              <a:buFont typeface="Wingdings" panose="05000000000000000000" pitchFamily="2" charset="2"/>
              <a:buChar char="§"/>
            </a:pPr>
            <a:r>
              <a:rPr lang="zh-CN" altLang="en-US" sz="2000" b="1" dirty="0">
                <a:solidFill>
                  <a:srgbClr val="000000"/>
                </a:solidFill>
                <a:latin typeface="微软雅黑" panose="020B0503020204020204" pitchFamily="34" charset="-122"/>
              </a:rPr>
              <a:t>（</a:t>
            </a:r>
            <a:r>
              <a:rPr lang="en-US" altLang="zh-CN" sz="2000" b="1" dirty="0">
                <a:solidFill>
                  <a:srgbClr val="000000"/>
                </a:solidFill>
                <a:latin typeface="微软雅黑" panose="020B0503020204020204" pitchFamily="34" charset="-122"/>
              </a:rPr>
              <a:t>2</a:t>
            </a:r>
            <a:r>
              <a:rPr lang="zh-CN" altLang="en-US" sz="2000" b="1" dirty="0">
                <a:solidFill>
                  <a:srgbClr val="000000"/>
                </a:solidFill>
                <a:latin typeface="微软雅黑" panose="020B0503020204020204" pitchFamily="34" charset="-122"/>
              </a:rPr>
              <a:t>）最大</a:t>
            </a:r>
            <a:r>
              <a:rPr lang="en-US" altLang="zh-CN" sz="2000" b="1" dirty="0">
                <a:solidFill>
                  <a:srgbClr val="000000"/>
                </a:solidFill>
                <a:latin typeface="微软雅黑" panose="020B0503020204020204" pitchFamily="34" charset="-122"/>
              </a:rPr>
              <a:t>-</a:t>
            </a:r>
            <a:r>
              <a:rPr lang="zh-CN" altLang="en-US" sz="2000" b="1" dirty="0">
                <a:solidFill>
                  <a:srgbClr val="000000"/>
                </a:solidFill>
                <a:latin typeface="微软雅黑" panose="020B0503020204020204" pitchFamily="34" charset="-122"/>
              </a:rPr>
              <a:t>代数积</a:t>
            </a:r>
            <a:r>
              <a:rPr lang="zh-CN" altLang="en-US" sz="2000" b="1" dirty="0">
                <a:solidFill>
                  <a:srgbClr val="000000"/>
                </a:solidFill>
                <a:latin typeface="微软雅黑" panose="020B0503020204020204" pitchFamily="34" charset="-122"/>
              </a:rPr>
              <a:t>合成法</a:t>
            </a:r>
            <a:endParaRPr lang="en-US" altLang="en-US" sz="20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Char char="§"/>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a:p>
            <a:pPr marL="0" lvl="0" indent="0" defTabSz="914400" eaLnBrk="1" hangingPunct="1">
              <a:spcBef>
                <a:spcPct val="20000"/>
              </a:spcBef>
              <a:spcAft>
                <a:spcPct val="0"/>
              </a:spcAft>
              <a:buClr>
                <a:schemeClr val="accent2"/>
              </a:buClr>
              <a:buFont typeface="Wingdings" panose="05000000000000000000" pitchFamily="2" charset="2"/>
              <a:buNone/>
            </a:pPr>
            <a:endParaRPr lang="en-US" altLang="en-US" sz="2400" dirty="0">
              <a:solidFill>
                <a:srgbClr val="000000"/>
              </a:solidFill>
              <a:latin typeface="微软雅黑" panose="020B0503020204020204" pitchFamily="34" charset="-122"/>
            </a:endParaRPr>
          </a:p>
        </p:txBody>
      </p:sp>
      <p:pic>
        <p:nvPicPr>
          <p:cNvPr id="3" name="图片 2"/>
          <p:cNvPicPr>
            <a:picLocks noChangeAspect="1"/>
          </p:cNvPicPr>
          <p:nvPr/>
        </p:nvPicPr>
        <p:blipFill>
          <a:blip r:embed="rId9"/>
          <a:stretch>
            <a:fillRect/>
          </a:stretch>
        </p:blipFill>
        <p:spPr>
          <a:xfrm>
            <a:off x="395605" y="2132965"/>
            <a:ext cx="8213090" cy="3975100"/>
          </a:xfrm>
          <a:prstGeom prst="rect">
            <a:avLst/>
          </a:prstGeom>
        </p:spPr>
      </p:pic>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895"/>
                                        </p:tgtEl>
                                        <p:attrNameLst>
                                          <p:attrName>style.visibility</p:attrName>
                                        </p:attrNameLst>
                                      </p:cBhvr>
                                      <p:to>
                                        <p:strVal val="visible"/>
                                      </p:to>
                                    </p:set>
                                    <p:animEffect transition="in" filter="wipe(up)">
                                      <p:cBhvr>
                                        <p:cTn id="7" dur="500"/>
                                        <p:tgtEl>
                                          <p:spTgt spid="378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5"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848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848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848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5413"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25209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 模糊命题</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模糊推理往往需要处理模糊命题</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模糊命题：含有模糊概念、模糊数据的语句称为模糊命题。它的一般表示形式为：</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79923" name="Text Box 19"/>
          <p:cNvSpPr txBox="1"/>
          <p:nvPr>
            <p:custDataLst>
              <p:tags r:id="rId6"/>
            </p:custDataLst>
          </p:nvPr>
        </p:nvSpPr>
        <p:spPr>
          <a:xfrm>
            <a:off x="304800" y="3632200"/>
            <a:ext cx="8610600" cy="5715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20000"/>
              </a:lnSpc>
              <a:spcBef>
                <a:spcPct val="50000"/>
              </a:spcBef>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x is A      </a:t>
            </a:r>
            <a:r>
              <a:rPr lang="en-US" altLang="en-US" sz="2600" b="1" dirty="0">
                <a:solidFill>
                  <a:srgbClr val="000000"/>
                </a:solidFill>
                <a:latin typeface="微软雅黑" panose="020B0503020204020204" pitchFamily="34" charset="-122"/>
              </a:rPr>
              <a:t>或者        </a:t>
            </a:r>
            <a:r>
              <a:rPr lang="en-US" altLang="zh-CN" sz="2600" b="1" dirty="0">
                <a:solidFill>
                  <a:srgbClr val="000000"/>
                </a:solidFill>
                <a:latin typeface="微软雅黑" panose="020B0503020204020204" pitchFamily="34" charset="-122"/>
              </a:rPr>
              <a:t>x is A(CF)</a:t>
            </a:r>
            <a:endParaRPr lang="en-US" altLang="zh-CN" sz="2600" b="1" dirty="0">
              <a:solidFill>
                <a:srgbClr val="000000"/>
              </a:solidFill>
              <a:latin typeface="微软雅黑" panose="020B0503020204020204" pitchFamily="34" charset="-122"/>
            </a:endParaRPr>
          </a:p>
        </p:txBody>
      </p:sp>
      <p:sp>
        <p:nvSpPr>
          <p:cNvPr id="148489" name="文本框 1"/>
          <p:cNvSpPr txBox="1"/>
          <p:nvPr>
            <p:custDataLst>
              <p:tags r:id="rId7"/>
            </p:custDataLst>
          </p:nvPr>
        </p:nvSpPr>
        <p:spPr>
          <a:xfrm>
            <a:off x="304800" y="4378325"/>
            <a:ext cx="8596313" cy="156845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000000"/>
                </a:solidFill>
                <a:latin typeface="微软雅黑" panose="020B0503020204020204" pitchFamily="34" charset="-122"/>
              </a:rPr>
              <a:t>其中，</a:t>
            </a:r>
            <a:r>
              <a:rPr lang="en-US" altLang="zh-CN" sz="2400" dirty="0">
                <a:solidFill>
                  <a:srgbClr val="000000"/>
                </a:solidFill>
                <a:latin typeface="微软雅黑" panose="020B0503020204020204" pitchFamily="34" charset="-122"/>
              </a:rPr>
              <a:t>A</a:t>
            </a:r>
            <a:r>
              <a:rPr lang="en-US" altLang="en-US" sz="2400" dirty="0">
                <a:solidFill>
                  <a:srgbClr val="000000"/>
                </a:solidFill>
                <a:latin typeface="微软雅黑" panose="020B0503020204020204" pitchFamily="34" charset="-122"/>
              </a:rPr>
              <a:t>是模糊概念或者模糊数，用相应的模糊集及隶属函数刻画；</a:t>
            </a:r>
            <a:r>
              <a:rPr lang="en-US" altLang="zh-CN" sz="2400" dirty="0">
                <a:solidFill>
                  <a:srgbClr val="000000"/>
                </a:solidFill>
                <a:latin typeface="微软雅黑" panose="020B0503020204020204" pitchFamily="34" charset="-122"/>
              </a:rPr>
              <a:t>x</a:t>
            </a:r>
            <a:r>
              <a:rPr lang="en-US" altLang="en-US" sz="2400" dirty="0">
                <a:solidFill>
                  <a:srgbClr val="000000"/>
                </a:solidFill>
                <a:latin typeface="微软雅黑" panose="020B0503020204020204" pitchFamily="34" charset="-122"/>
              </a:rPr>
              <a:t>是论域上的变量，用以代表所论述对象的属性；</a:t>
            </a:r>
            <a:r>
              <a:rPr lang="en-US" altLang="zh-CN" sz="2400" dirty="0">
                <a:solidFill>
                  <a:srgbClr val="000000"/>
                </a:solidFill>
                <a:latin typeface="微软雅黑" panose="020B0503020204020204" pitchFamily="34" charset="-122"/>
              </a:rPr>
              <a:t>CF</a:t>
            </a:r>
            <a:r>
              <a:rPr lang="en-US" altLang="en-US" sz="2400" dirty="0">
                <a:solidFill>
                  <a:srgbClr val="000000"/>
                </a:solidFill>
                <a:latin typeface="微软雅黑" panose="020B0503020204020204" pitchFamily="34" charset="-122"/>
              </a:rPr>
              <a:t>是该模糊命题的可信度因子，它既可以是一个确定的数，也可以是一个模糊数或者模糊语言值。</a:t>
            </a:r>
            <a:endParaRPr lang="en-US" altLang="en-US" sz="2400" dirty="0">
              <a:solidFill>
                <a:srgbClr val="000000"/>
              </a:solidFill>
              <a:latin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charRg st="0" end="8"/>
                                            </p:txEl>
                                          </p:spTgt>
                                        </p:tgtEl>
                                        <p:attrNameLst>
                                          <p:attrName>style.visibility</p:attrName>
                                        </p:attrNameLst>
                                      </p:cBhvr>
                                      <p:to>
                                        <p:strVal val="visible"/>
                                      </p:to>
                                    </p:set>
                                    <p:animEffect transition="in" filter="box(in)">
                                      <p:cBhvr>
                                        <p:cTn id="7" dur="500"/>
                                        <p:tgtEl>
                                          <p:spTgt spid="37992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charRg st="8" end="24"/>
                                            </p:txEl>
                                          </p:spTgt>
                                        </p:tgtEl>
                                        <p:attrNameLst>
                                          <p:attrName>style.visibility</p:attrName>
                                        </p:attrNameLst>
                                      </p:cBhvr>
                                      <p:to>
                                        <p:strVal val="visible"/>
                                      </p:to>
                                    </p:set>
                                    <p:animEffect transition="in" filter="box(in)">
                                      <p:cBhvr>
                                        <p:cTn id="12" dur="500"/>
                                        <p:tgtEl>
                                          <p:spTgt spid="379922">
                                            <p:txEl>
                                              <p:charRg st="8"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9922">
                                            <p:txEl>
                                              <p:charRg st="24" end="64"/>
                                            </p:txEl>
                                          </p:spTgt>
                                        </p:tgtEl>
                                        <p:attrNameLst>
                                          <p:attrName>style.visibility</p:attrName>
                                        </p:attrNameLst>
                                      </p:cBhvr>
                                      <p:to>
                                        <p:strVal val="visible"/>
                                      </p:to>
                                    </p:set>
                                    <p:animEffect transition="in" filter="box(in)">
                                      <p:cBhvr>
                                        <p:cTn id="17" dur="500"/>
                                        <p:tgtEl>
                                          <p:spTgt spid="379922">
                                            <p:txEl>
                                              <p:charRg st="24"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build="p"/>
      <p:bldP spid="37992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950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4950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4950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6437"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5360035"/>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模糊知识表示</a:t>
            </a:r>
            <a:endPar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例：用三元组（张三，体型，（胖，</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0.9</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））表示命题</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张三比较胖</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，其中</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0.9</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代替</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比较</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刻画课张三</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胖</a:t>
            </a:r>
            <a:r>
              <a:rPr kumimoji="0" lang="en-US" altLang="zh-CN"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的程度。</a:t>
            </a:r>
            <a:endParaRPr kumimoji="0" lang="zh-CN" altLang="en-US" sz="20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这种隶属度表示方法，一般是一种针对对象的表示法。模糊知识表示的一般形式为：（</a:t>
            </a:r>
            <a:r>
              <a:rPr kumimoji="0" lang="en-US" altLang="zh-CN"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&lt;</a:t>
            </a: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对象</a:t>
            </a:r>
            <a:r>
              <a:rPr kumimoji="0" lang="en-US" altLang="zh-CN"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&gt;,&lt;</a:t>
            </a: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属性</a:t>
            </a:r>
            <a:r>
              <a:rPr kumimoji="0" lang="en-US" altLang="zh-CN"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&gt;,(&lt;</a:t>
            </a: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属性值</a:t>
            </a:r>
            <a:r>
              <a:rPr kumimoji="0" lang="en-US" altLang="zh-CN"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&gt;,&lt;</a:t>
            </a: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隶属度</a:t>
            </a:r>
            <a:r>
              <a:rPr kumimoji="0" lang="en-US" altLang="zh-CN"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&gt;)</a:t>
            </a:r>
            <a:r>
              <a:rPr kumimoji="0" lang="zh-CN" altLang="en-US" sz="20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zh-CN" altLang="en-US"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a:t>
            </a:r>
            <a:r>
              <a:rPr kumimoji="0" lang="zh-CN" altLang="en-US"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模糊产生式规则的一般形式是：</a:t>
            </a:r>
            <a:r>
              <a:rPr lang="en-US" altLang="zh-CN" sz="2400" b="1" noProof="0" dirty="0" smtClean="0">
                <a:ln>
                  <a:noFill/>
                </a:ln>
                <a:solidFill>
                  <a:srgbClr val="000000"/>
                </a:solidFill>
                <a:effectLst/>
                <a:uLnTx/>
                <a:uFillTx/>
                <a:latin typeface="微软雅黑" panose="020B0503020204020204" pitchFamily="34" charset="-122"/>
                <a:sym typeface="微软雅黑" panose="020B0503020204020204" pitchFamily="34" charset="-122"/>
              </a:rPr>
              <a:t> IF E THEN H(</a:t>
            </a:r>
            <a:r>
              <a:rPr lang="en-US" altLang="zh-CN" sz="2400" b="1" noProof="0" dirty="0" err="1" smtClean="0">
                <a:ln>
                  <a:noFill/>
                </a:ln>
                <a:solidFill>
                  <a:srgbClr val="000000"/>
                </a:solidFill>
                <a:effectLst/>
                <a:uLnTx/>
                <a:uFillTx/>
                <a:latin typeface="微软雅黑" panose="020B0503020204020204" pitchFamily="34" charset="-122"/>
                <a:sym typeface="微软雅黑" panose="020B0503020204020204" pitchFamily="34" charset="-122"/>
              </a:rPr>
              <a:t>CF,λ</a:t>
            </a:r>
            <a:r>
              <a:rPr lang="en-US" altLang="zh-CN" sz="2400" b="1" noProof="0" dirty="0" smtClean="0">
                <a:ln>
                  <a:noFill/>
                </a:ln>
                <a:solidFill>
                  <a:srgbClr val="000000"/>
                </a:solidFill>
                <a:effectLst/>
                <a:uLnTx/>
                <a:uFillTx/>
                <a:latin typeface="微软雅黑" panose="020B0503020204020204" pitchFamily="34" charset="-122"/>
                <a:sym typeface="微软雅黑" panose="020B0503020204020204" pitchFamily="34" charset="-122"/>
              </a:rPr>
              <a:t>)</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E</a:t>
            </a:r>
            <a:r>
              <a:rPr kumimoji="0" lang="zh-CN" altLang="en-US"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模糊命题表示的模糊条件</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H</a:t>
            </a:r>
            <a:r>
              <a:rPr kumimoji="0" lang="zh-CN" altLang="en-US"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模糊命题表示的模糊结论</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CF</a:t>
            </a:r>
            <a:r>
              <a:rPr kumimoji="0" lang="zh-CN" altLang="en-US"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知识的可信度因子，它既可以是确定的值，也可以是一个模糊数或者模糊语言值。</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0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λ</a:t>
            </a:r>
            <a:r>
              <a:rPr kumimoji="0" lang="zh-CN" altLang="en-US"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匹配度的阈值，用于指出知识被运用的条件。当证据与知识的条件匹配度超过给定的λ阈值时，这条知识就可以被运用。</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charRg st="28" end="54"/>
                                            </p:txEl>
                                          </p:spTgt>
                                        </p:tgtEl>
                                        <p:attrNameLst>
                                          <p:attrName>style.visibility</p:attrName>
                                        </p:attrNameLst>
                                      </p:cBhvr>
                                      <p:to>
                                        <p:strVal val="visible"/>
                                      </p:to>
                                    </p:set>
                                    <p:animEffect transition="in" filter="box(in)">
                                      <p:cBhvr>
                                        <p:cTn id="7" dur="500"/>
                                        <p:tgtEl>
                                          <p:spTgt spid="379922">
                                            <p:txEl>
                                              <p:charRg st="28"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charRg st="6" end="6"/>
                                            </p:txEl>
                                          </p:spTgt>
                                        </p:tgtEl>
                                        <p:attrNameLst>
                                          <p:attrName>style.visibility</p:attrName>
                                        </p:attrNameLst>
                                      </p:cBhvr>
                                      <p:to>
                                        <p:strVal val="visible"/>
                                      </p:to>
                                    </p:set>
                                    <p:animEffect transition="in" filter="box(in)">
                                      <p:cBhvr>
                                        <p:cTn id="12" dur="500"/>
                                        <p:tgtEl>
                                          <p:spTgt spid="379922">
                                            <p:txEl>
                                              <p:char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9922">
                                            <p:txEl>
                                              <p:charRg st="7" end="7"/>
                                            </p:txEl>
                                          </p:spTgt>
                                        </p:tgtEl>
                                        <p:attrNameLst>
                                          <p:attrName>style.visibility</p:attrName>
                                        </p:attrNameLst>
                                      </p:cBhvr>
                                      <p:to>
                                        <p:strVal val="visible"/>
                                      </p:to>
                                    </p:set>
                                    <p:animEffect transition="in" filter="box(in)">
                                      <p:cBhvr>
                                        <p:cTn id="17" dur="500"/>
                                        <p:tgtEl>
                                          <p:spTgt spid="379922">
                                            <p:txEl>
                                              <p:char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9922">
                                            <p:txEl>
                                              <p:charRg st="6" end="6"/>
                                            </p:txEl>
                                          </p:spTgt>
                                        </p:tgtEl>
                                        <p:attrNameLst>
                                          <p:attrName>style.visibility</p:attrName>
                                        </p:attrNameLst>
                                      </p:cBhvr>
                                      <p:to>
                                        <p:strVal val="visible"/>
                                      </p:to>
                                    </p:set>
                                    <p:animEffect transition="in" filter="box(in)">
                                      <p:cBhvr>
                                        <p:cTn id="22" dur="500"/>
                                        <p:tgtEl>
                                          <p:spTgt spid="379922">
                                            <p:txEl>
                                              <p:char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6349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6349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6349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349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4.1  不确定性推理中的基本问题</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76803" name="Rectangle 3"/>
          <p:cNvSpPr>
            <a:spLocks noGrp="1" noChangeArrowheads="1"/>
          </p:cNvSpPr>
          <p:nvPr>
            <p:ph idx="9"/>
            <p:custDataLst>
              <p:tags r:id="rId5"/>
            </p:custDataLst>
          </p:nvPr>
        </p:nvSpPr>
        <p:spPr>
          <a:xfrm>
            <a:off x="467360" y="875665"/>
            <a:ext cx="8489950" cy="5725160"/>
          </a:xfrm>
        </p:spPr>
        <p:txBody>
          <a:bodyPr wrap="square" lIns="91440" tIns="45720" rIns="91440" bIns="45720" numCol="1" anchor="t" anchorCtr="0" compatLnSpc="1"/>
          <a:lstStyle/>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不确定性匹配算法及阈值的选择</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不确定性匹配算法：用来计算匹配双方相似程度的算法</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阈值：用来指出相似的“限度</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 </a:t>
            </a: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组合证据不确定性的算法</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ts val="0"/>
              </a:spcBef>
              <a:spcAft>
                <a:spcPts val="0"/>
              </a:spcAft>
              <a:buClr>
                <a:schemeClr val="accent2"/>
              </a:buClr>
              <a:buSzTx/>
              <a:buFont typeface="Wingdings" panose="05000000000000000000" pitchFamily="2" charset="2"/>
              <a:buNone/>
              <a:defRPr/>
            </a:pP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最大最小方法、Hamacher方法、概率方法</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2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有界方法、Einstein方法等</a:t>
            </a:r>
            <a:r>
              <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buClr>
                <a:schemeClr val="accent2"/>
              </a:buClr>
              <a:buSzTx/>
              <a:buFont typeface="Wingdings" panose="05000000000000000000" pitchFamily="2" charset="2"/>
              <a:buNone/>
              <a:defRPr/>
            </a:pPr>
            <a:r>
              <a:rPr lang="en-US" altLang="zh-CN" sz="2400" b="1" noProof="0" smtClean="0">
                <a:ln>
                  <a:noFill/>
                </a:ln>
                <a:solidFill>
                  <a:srgbClr val="000000"/>
                </a:solidFill>
                <a:effectLst/>
                <a:uLnTx/>
                <a:uFillTx/>
                <a:latin typeface="微软雅黑" panose="020B0503020204020204" pitchFamily="34" charset="-122"/>
                <a:sym typeface="微软雅黑" panose="020B0503020204020204" pitchFamily="34" charset="-122"/>
              </a:rPr>
              <a:t>4. 不确定性的传递算法</a:t>
            </a:r>
            <a:endParaRPr kumimoji="0" lang="en-US" altLang="zh-CN" sz="24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ts val="30"/>
              </a:spcBef>
              <a:spcAft>
                <a:spcPts val="0"/>
              </a:spcAft>
              <a:buClr>
                <a:schemeClr val="accent2"/>
              </a:buClr>
              <a:buSzTx/>
              <a:buFont typeface="+mj-ea"/>
              <a:buAutoNum type="circleNumDbPlain"/>
              <a:defRPr/>
            </a:pPr>
            <a:r>
              <a:rPr lang="en-US" altLang="zh-CN" sz="2200" b="1" noProof="0" smtClean="0">
                <a:ln>
                  <a:noFill/>
                </a:ln>
                <a:solidFill>
                  <a:srgbClr val="000000"/>
                </a:solidFill>
                <a:effectLst/>
                <a:uLnTx/>
                <a:uFillTx/>
                <a:latin typeface="微软雅黑" panose="020B0503020204020204" pitchFamily="34" charset="-122"/>
                <a:sym typeface="微软雅黑" panose="020B0503020204020204" pitchFamily="34" charset="-122"/>
              </a:rPr>
              <a:t>在每一步推理中，如何把证据及知识的不确定性传递给</a:t>
            </a:r>
            <a:r>
              <a:rPr lang="zh-CN" altLang="en-US" sz="2200" b="1" noProof="0" smtClean="0">
                <a:ln>
                  <a:noFill/>
                </a:ln>
                <a:solidFill>
                  <a:srgbClr val="000000"/>
                </a:solidFill>
                <a:effectLst/>
                <a:uLnTx/>
                <a:uFillTx/>
                <a:latin typeface="微软雅黑" panose="020B0503020204020204" pitchFamily="34" charset="-122"/>
                <a:sym typeface="微软雅黑" panose="020B0503020204020204" pitchFamily="34" charset="-122"/>
              </a:rPr>
              <a:t>结</a:t>
            </a:r>
            <a:r>
              <a:rPr lang="en-US" altLang="zh-CN" sz="2200" b="1" noProof="0" smtClean="0">
                <a:ln>
                  <a:noFill/>
                </a:ln>
                <a:solidFill>
                  <a:srgbClr val="000000"/>
                </a:solidFill>
                <a:effectLst/>
                <a:uLnTx/>
                <a:uFillTx/>
                <a:latin typeface="微软雅黑" panose="020B0503020204020204" pitchFamily="34" charset="-122"/>
                <a:sym typeface="微软雅黑" panose="020B0503020204020204" pitchFamily="34" charset="-122"/>
              </a:rPr>
              <a:t>论。</a:t>
            </a:r>
            <a:endParaRPr kumimoji="0" lang="en-US" altLang="zh-CN" sz="22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00000"/>
              </a:lnSpc>
              <a:spcBef>
                <a:spcPts val="30"/>
              </a:spcBef>
              <a:spcAft>
                <a:spcPts val="0"/>
              </a:spcAft>
              <a:buClr>
                <a:schemeClr val="accent2"/>
              </a:buClr>
              <a:buSzTx/>
              <a:buFont typeface="+mj-ea"/>
              <a:buAutoNum type="circleNumDbPlain"/>
              <a:defRPr/>
            </a:pPr>
            <a:r>
              <a:rPr lang="en-US" altLang="zh-CN" sz="2200" b="1" noProof="0" smtClean="0">
                <a:ln>
                  <a:noFill/>
                </a:ln>
                <a:solidFill>
                  <a:srgbClr val="000000"/>
                </a:solidFill>
                <a:effectLst/>
                <a:uLnTx/>
                <a:uFillTx/>
                <a:latin typeface="微软雅黑" panose="020B0503020204020204" pitchFamily="34" charset="-122"/>
                <a:sym typeface="微软雅黑" panose="020B0503020204020204" pitchFamily="34" charset="-122"/>
              </a:rPr>
              <a:t>在多步推理中，如何把初始证据的不确定性传递给最终</a:t>
            </a:r>
            <a:r>
              <a:rPr lang="zh-CN" altLang="en-US" sz="2200" b="1" noProof="0" smtClean="0">
                <a:ln>
                  <a:noFill/>
                </a:ln>
                <a:solidFill>
                  <a:srgbClr val="000000"/>
                </a:solidFill>
                <a:effectLst/>
                <a:uLnTx/>
                <a:uFillTx/>
                <a:latin typeface="微软雅黑" panose="020B0503020204020204" pitchFamily="34" charset="-122"/>
                <a:sym typeface="微软雅黑" panose="020B0503020204020204" pitchFamily="34" charset="-122"/>
              </a:rPr>
              <a:t>结</a:t>
            </a:r>
            <a:r>
              <a:rPr lang="en-US" altLang="zh-CN" sz="2200" b="1" noProof="0" smtClean="0">
                <a:ln>
                  <a:noFill/>
                </a:ln>
                <a:solidFill>
                  <a:srgbClr val="000000"/>
                </a:solidFill>
                <a:effectLst/>
                <a:uLnTx/>
                <a:uFillTx/>
                <a:latin typeface="微软雅黑" panose="020B0503020204020204" pitchFamily="34" charset="-122"/>
                <a:sym typeface="微软雅黑" panose="020B0503020204020204" pitchFamily="34" charset="-122"/>
              </a:rPr>
              <a:t>论。</a:t>
            </a:r>
            <a:endParaRPr kumimoji="0" lang="en-US" altLang="zh-CN" sz="22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buClr>
                <a:schemeClr val="accent2"/>
              </a:buClr>
              <a:buSzTx/>
              <a:buFont typeface="Wingdings" panose="05000000000000000000" pitchFamily="2" charset="2"/>
              <a:buNone/>
              <a:defRPr/>
            </a:pPr>
            <a:r>
              <a:rPr lang="en-US" altLang="zh-CN" sz="2400" b="1" noProof="0" smtClean="0">
                <a:ln>
                  <a:noFill/>
                </a:ln>
                <a:solidFill>
                  <a:srgbClr val="000000"/>
                </a:solidFill>
                <a:effectLst/>
                <a:uLnTx/>
                <a:uFillTx/>
                <a:latin typeface="微软雅黑" panose="020B0503020204020204" pitchFamily="34" charset="-122"/>
                <a:sym typeface="微软雅黑" panose="020B0503020204020204" pitchFamily="34" charset="-122"/>
              </a:rPr>
              <a:t>5.  结论不确定性的合成</a:t>
            </a:r>
            <a:endParaRPr lang="en-US" altLang="zh-CN" sz="2400" b="1" noProof="0" smtClean="0">
              <a:ln>
                <a:noFill/>
              </a:ln>
              <a:solidFill>
                <a:srgbClr val="000000"/>
              </a:solidFill>
              <a:effectLst/>
              <a:uLnTx/>
              <a:uFillTx/>
              <a:latin typeface="微软雅黑" panose="020B0503020204020204" pitchFamily="34" charset="-122"/>
              <a:sym typeface="微软雅黑" panose="020B0503020204020204" pitchFamily="34" charset="-122"/>
            </a:endParaRPr>
          </a:p>
          <a:p>
            <a:pPr marL="255905" marR="0" lvl="0" indent="0" algn="just" defTabSz="914400" rtl="0" eaLnBrk="1" latinLnBrk="0" hangingPunct="1">
              <a:lnSpc>
                <a:spcPct val="120000"/>
              </a:lnSpc>
              <a:spcBef>
                <a:spcPts val="0"/>
              </a:spcBef>
              <a:buClr>
                <a:schemeClr val="accent2"/>
              </a:buClr>
              <a:buSzTx/>
              <a:buFont typeface="Wingdings" panose="05000000000000000000" pitchFamily="2" charset="2"/>
              <a:buNone/>
              <a:defRPr/>
            </a:pPr>
            <a:r>
              <a:rPr lang="zh-CN" altLang="en-US" sz="2200" b="1" noProof="0" smtClean="0">
                <a:ln>
                  <a:noFill/>
                </a:ln>
                <a:solidFill>
                  <a:srgbClr val="000000"/>
                </a:solidFill>
                <a:effectLst/>
                <a:uLnTx/>
                <a:uFillTx/>
                <a:latin typeface="微软雅黑" panose="020B0503020204020204" pitchFamily="34" charset="-122"/>
                <a:sym typeface="微软雅黑" panose="020B0503020204020204" pitchFamily="34" charset="-122"/>
              </a:rPr>
              <a:t>由不同知识推理得到相同结论，但不确定性程度不同，采用合适方法将其合成。</a:t>
            </a:r>
            <a:endParaRPr kumimoji="0" lang="en-US" altLang="zh-CN" sz="22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469900" marR="0" lvl="0" indent="-46990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en-US" altLang="zh-CN" sz="22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par>
    </p:tnLst>
    <p:bldLst>
      <p:bldP spid="7680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053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053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053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7461"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25209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模糊知识表示</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人类思维判断的基本形式</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如果</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条件</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  则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结论</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例如：如果</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压力较高且温度在慢慢上升</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则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阀门略开</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79923" name="Text Box 19"/>
          <p:cNvSpPr txBox="1"/>
          <p:nvPr>
            <p:custDataLst>
              <p:tags r:id="rId6"/>
            </p:custDataLst>
          </p:nvPr>
        </p:nvSpPr>
        <p:spPr>
          <a:xfrm>
            <a:off x="304800" y="3568700"/>
            <a:ext cx="8610600" cy="20097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20000"/>
              </a:lnSpc>
              <a:spcBef>
                <a:spcPct val="50000"/>
              </a:spcBef>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模糊规则：从条件论域到结论论域的模糊关系矩阵</a:t>
            </a:r>
            <a:r>
              <a:rPr lang="en-US" altLang="zh-CN" sz="2600" b="1" i="1" dirty="0">
                <a:solidFill>
                  <a:srgbClr val="000000"/>
                </a:solidFill>
                <a:latin typeface="微软雅黑" panose="020B0503020204020204" pitchFamily="34" charset="-122"/>
              </a:rPr>
              <a:t>R</a:t>
            </a:r>
            <a:r>
              <a:rPr lang="en-US" altLang="en-US" sz="2600" b="1" dirty="0">
                <a:solidFill>
                  <a:srgbClr val="000000"/>
                </a:solidFill>
                <a:latin typeface="微软雅黑" panose="020B0503020204020204" pitchFamily="34" charset="-122"/>
              </a:rPr>
              <a:t>。通过条件模糊向量与模糊关系</a:t>
            </a:r>
            <a:r>
              <a:rPr lang="en-US" altLang="zh-CN" sz="2600" b="1" i="1" dirty="0">
                <a:solidFill>
                  <a:srgbClr val="000000"/>
                </a:solidFill>
                <a:latin typeface="微软雅黑" panose="020B0503020204020204" pitchFamily="34" charset="-122"/>
              </a:rPr>
              <a:t>R </a:t>
            </a:r>
            <a:r>
              <a:rPr lang="en-US" altLang="en-US" sz="2600" b="1" dirty="0">
                <a:solidFill>
                  <a:srgbClr val="000000"/>
                </a:solidFill>
                <a:latin typeface="微软雅黑" panose="020B0503020204020204" pitchFamily="34" charset="-122"/>
              </a:rPr>
              <a:t>的合成进行模糊推理，得到结论的模糊向量，然后采用“清晰化”方法将模糊结论转换为精确量。</a:t>
            </a:r>
            <a:endParaRPr lang="en-US" altLang="en-US" sz="2600" b="1" dirty="0">
              <a:solidFill>
                <a:srgbClr val="000000"/>
              </a:solidFill>
              <a:latin typeface="微软雅黑" panose="020B0503020204020204" pitchFamily="34" charset="-122"/>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charRg st="0" end="10"/>
                                            </p:txEl>
                                          </p:spTgt>
                                        </p:tgtEl>
                                        <p:attrNameLst>
                                          <p:attrName>style.visibility</p:attrName>
                                        </p:attrNameLst>
                                      </p:cBhvr>
                                      <p:to>
                                        <p:strVal val="visible"/>
                                      </p:to>
                                    </p:set>
                                    <p:animEffect transition="in" filter="box(in)">
                                      <p:cBhvr>
                                        <p:cTn id="7" dur="500"/>
                                        <p:tgtEl>
                                          <p:spTgt spid="37992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charRg st="10" end="24"/>
                                            </p:txEl>
                                          </p:spTgt>
                                        </p:tgtEl>
                                        <p:attrNameLst>
                                          <p:attrName>style.visibility</p:attrName>
                                        </p:attrNameLst>
                                      </p:cBhvr>
                                      <p:to>
                                        <p:strVal val="visible"/>
                                      </p:to>
                                    </p:set>
                                    <p:animEffect transition="in" filter="box(in)">
                                      <p:cBhvr>
                                        <p:cTn id="12" dur="500"/>
                                        <p:tgtEl>
                                          <p:spTgt spid="379922">
                                            <p:txEl>
                                              <p:charRg st="1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9922">
                                            <p:txEl>
                                              <p:charRg st="24" end="58"/>
                                            </p:txEl>
                                          </p:spTgt>
                                        </p:tgtEl>
                                        <p:attrNameLst>
                                          <p:attrName>style.visibility</p:attrName>
                                        </p:attrNameLst>
                                      </p:cBhvr>
                                      <p:to>
                                        <p:strVal val="visible"/>
                                      </p:to>
                                    </p:set>
                                    <p:animEffect transition="in" filter="box(in)">
                                      <p:cBhvr>
                                        <p:cTn id="17" dur="500"/>
                                        <p:tgtEl>
                                          <p:spTgt spid="379922">
                                            <p:txEl>
                                              <p:charRg st="24"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9922">
                                            <p:txEl>
                                              <p:charRg st="58" end="90"/>
                                            </p:txEl>
                                          </p:spTgt>
                                        </p:tgtEl>
                                        <p:attrNameLst>
                                          <p:attrName>style.visibility</p:attrName>
                                        </p:attrNameLst>
                                      </p:cBhvr>
                                      <p:to>
                                        <p:strVal val="visible"/>
                                      </p:to>
                                    </p:set>
                                    <p:animEffect transition="in" filter="box(in)">
                                      <p:cBhvr>
                                        <p:cTn id="22" dur="500"/>
                                        <p:tgtEl>
                                          <p:spTgt spid="379922">
                                            <p:txEl>
                                              <p:charRg st="58"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3"/>
                                        </p:tgtEl>
                                        <p:attrNameLst>
                                          <p:attrName>style.visibility</p:attrName>
                                        </p:attrNameLst>
                                      </p:cBhvr>
                                      <p:to>
                                        <p:strVal val="visible"/>
                                      </p:to>
                                    </p:set>
                                    <p:animEffect transition="in" filter="blinds(horizontal)">
                                      <p:cBhvr>
                                        <p:cTn id="27" dur="500"/>
                                        <p:tgtEl>
                                          <p:spTgt spid="3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build="p"/>
      <p:bldP spid="379923"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155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155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155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8485"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09550" y="765175"/>
            <a:ext cx="8664575" cy="6000750"/>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模糊知识表示</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（2）推理中所用的证据也用模糊命题表示，一般形式为：</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x is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A'或者x</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is A'(CF)</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（3）模糊推理要解决的问题：</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1）证据与知识的条件是否匹配；如果匹配，如何利用知识及证据推出结论。</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例如</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IF x is 小 THEN y is 大(0</a:t>
            </a:r>
            <a:r>
              <a:rPr kumimoji="0" lang="zh-CN" altLang="en-US"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6) </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x is </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较小</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常用的方法</a:t>
            </a: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：①</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计算贴近度</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②</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计算语义距离</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③</a:t>
            </a:r>
            <a:r>
              <a:rPr kumimoji="0" lang="en-US" altLang="zh-CN" sz="24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计算相似度</a:t>
            </a:r>
            <a:endParaRPr kumimoji="0" lang="en-US" altLang="zh-CN" sz="24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 name="矩形 1"/>
          <p:cNvSpPr/>
          <p:nvPr/>
        </p:nvSpPr>
        <p:spPr>
          <a:xfrm>
            <a:off x="4541838" y="5486400"/>
            <a:ext cx="3752850" cy="757238"/>
          </a:xfrm>
          <a:prstGeom prst="rect">
            <a:avLst/>
          </a:prstGeom>
          <a:noFill/>
          <a:ln w="9525">
            <a:noFill/>
          </a:ln>
        </p:spPr>
        <p:txBody>
          <a:bodyPr>
            <a:spAutoFit/>
          </a:bodyPr>
          <a:p>
            <a:pPr marL="196850" indent="-196850" algn="just" eaLnBrk="1" hangingPunct="1">
              <a:lnSpc>
                <a:spcPct val="120000"/>
              </a:lnSpc>
              <a:spcBef>
                <a:spcPct val="30000"/>
              </a:spcBef>
              <a:buClr>
                <a:schemeClr val="accent2"/>
              </a:buClr>
              <a:buNone/>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（海明距离、欧几里得距离、                                                             明可夫斯基距离、切比雪夫距离）</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charRg st="0" end="10"/>
                                            </p:txEl>
                                          </p:spTgt>
                                        </p:tgtEl>
                                        <p:attrNameLst>
                                          <p:attrName>style.visibility</p:attrName>
                                        </p:attrNameLst>
                                      </p:cBhvr>
                                      <p:to>
                                        <p:strVal val="visible"/>
                                      </p:to>
                                    </p:set>
                                    <p:animEffect transition="in" filter="box(in)">
                                      <p:cBhvr>
                                        <p:cTn id="7" dur="500"/>
                                        <p:tgtEl>
                                          <p:spTgt spid="37992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charRg st="73" end="108"/>
                                            </p:txEl>
                                          </p:spTgt>
                                        </p:tgtEl>
                                        <p:attrNameLst>
                                          <p:attrName>style.visibility</p:attrName>
                                        </p:attrNameLst>
                                      </p:cBhvr>
                                      <p:to>
                                        <p:strVal val="visible"/>
                                      </p:to>
                                    </p:set>
                                    <p:animEffect transition="in" filter="box(in)">
                                      <p:cBhvr>
                                        <p:cTn id="12" dur="500"/>
                                        <p:tgtEl>
                                          <p:spTgt spid="379922">
                                            <p:txEl>
                                              <p:charRg st="73" end="10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build="p"/>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257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257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258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9509"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127000" y="765175"/>
            <a:ext cx="8664575" cy="4195763"/>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模糊知识表示</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通过计算匹配度，当匹配度大于某个事先给定的阈值时（第</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章中的不确定性已知条件与规则库中规则前件的匹配搜索，已知部分条件，诊断专家系统，基于过程知识表示</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6种动物识别，框架搜索等等），</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认为两个模糊概念是相匹配的，如果相匹配则会执行相应规则</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gtEl>
                                        <p:attrNameLst>
                                          <p:attrName>style.visibility</p:attrName>
                                        </p:attrNameLst>
                                      </p:cBhvr>
                                      <p:to>
                                        <p:strVal val="visible"/>
                                      </p:to>
                                    </p:set>
                                    <p:animEffect transition="in" filter="box(in)">
                                      <p:cBhvr>
                                        <p:cTn id="7" dur="500"/>
                                        <p:tgtEl>
                                          <p:spTgt spid="37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animBg="1" build="p"/>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360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360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360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0533"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5481638"/>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模糊知识表示</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2）模糊推理</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如果证据与知识的条件匹配，如何利用知识及证据推出结论</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类似于经典推理，模糊推理的基本模式也主要有</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①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模糊假言推理</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②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模糊拒取式推理</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③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模糊推理三段论</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ustDataLst>
      <p:tags r:id="rId6"/>
    </p:custData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462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462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462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1557"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1465263"/>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模糊知识表示</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1）模糊假言推理</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4631" name="矩形 1"/>
          <p:cNvSpPr/>
          <p:nvPr>
            <p:custDataLst>
              <p:tags r:id="rId6"/>
            </p:custDataLst>
          </p:nvPr>
        </p:nvSpPr>
        <p:spPr>
          <a:xfrm>
            <a:off x="2484438" y="2708275"/>
            <a:ext cx="3382962"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4632" name="文本框 2"/>
          <p:cNvSpPr txBox="1"/>
          <p:nvPr>
            <p:custDataLst>
              <p:tags r:id="rId7"/>
            </p:custDataLst>
          </p:nvPr>
        </p:nvSpPr>
        <p:spPr>
          <a:xfrm>
            <a:off x="1955800" y="2614930"/>
            <a:ext cx="4750435" cy="460375"/>
          </a:xfrm>
          <a:prstGeom prst="rect">
            <a:avLst/>
          </a:prstGeom>
          <a:solidFill>
            <a:schemeClr val="accent2"/>
          </a:solid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FFFFFF"/>
                </a:solidFill>
                <a:latin typeface="微软雅黑" panose="020B0503020204020204" pitchFamily="34" charset="-122"/>
              </a:rPr>
              <a:t>知识：</a:t>
            </a:r>
            <a:r>
              <a:rPr lang="en-US" altLang="zh-CN" sz="2400" dirty="0">
                <a:solidFill>
                  <a:srgbClr val="FFFFFF"/>
                </a:solidFill>
                <a:latin typeface="微软雅黑" panose="020B0503020204020204" pitchFamily="34" charset="-122"/>
              </a:rPr>
              <a:t>IF x is A THEN y is B</a:t>
            </a:r>
            <a:endParaRPr lang="en-US" altLang="zh-CN" sz="2400" dirty="0">
              <a:solidFill>
                <a:srgbClr val="FFFFFF"/>
              </a:solidFill>
              <a:latin typeface="微软雅黑" panose="020B0503020204020204" pitchFamily="34" charset="-122"/>
            </a:endParaRPr>
          </a:p>
        </p:txBody>
      </p:sp>
      <p:sp>
        <p:nvSpPr>
          <p:cNvPr id="154633" name="文本框 3"/>
          <p:cNvSpPr txBox="1"/>
          <p:nvPr>
            <p:custDataLst>
              <p:tags r:id="rId8"/>
            </p:custDataLst>
          </p:nvPr>
        </p:nvSpPr>
        <p:spPr>
          <a:xfrm>
            <a:off x="1955800" y="3303588"/>
            <a:ext cx="3911600" cy="460375"/>
          </a:xfrm>
          <a:prstGeom prst="rect">
            <a:avLst/>
          </a:prstGeom>
          <a:solidFill>
            <a:schemeClr val="accent2"/>
          </a:soli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en-US" sz="2400" dirty="0">
                <a:solidFill>
                  <a:srgbClr val="FFFFFF"/>
                </a:solidFill>
                <a:latin typeface="微软雅黑" panose="020B0503020204020204" pitchFamily="34" charset="-122"/>
              </a:rPr>
              <a:t>证据：</a:t>
            </a:r>
            <a:r>
              <a:rPr lang="en-US" altLang="zh-CN" sz="2400" dirty="0">
                <a:solidFill>
                  <a:srgbClr val="FFFFFF"/>
                </a:solidFill>
                <a:latin typeface="微软雅黑" panose="020B0503020204020204" pitchFamily="34" charset="-122"/>
              </a:rPr>
              <a:t>x is A'</a:t>
            </a:r>
            <a:endParaRPr lang="en-US" altLang="zh-CN" sz="2400" dirty="0">
              <a:solidFill>
                <a:srgbClr val="FFFFFF"/>
              </a:solidFill>
              <a:latin typeface="微软雅黑" panose="020B0503020204020204" pitchFamily="34" charset="-122"/>
            </a:endParaRPr>
          </a:p>
        </p:txBody>
      </p:sp>
      <p:sp>
        <p:nvSpPr>
          <p:cNvPr id="154634" name="下箭头 4"/>
          <p:cNvSpPr/>
          <p:nvPr>
            <p:custDataLst>
              <p:tags r:id="rId9"/>
            </p:custDataLst>
          </p:nvPr>
        </p:nvSpPr>
        <p:spPr>
          <a:xfrm>
            <a:off x="3276600" y="3933825"/>
            <a:ext cx="1079500" cy="490538"/>
          </a:xfrm>
          <a:prstGeom prst="downArrow">
            <a:avLst>
              <a:gd name="adj1" fmla="val 50000"/>
              <a:gd name="adj2" fmla="val 50000"/>
            </a:avLst>
          </a:prstGeom>
          <a:solidFill>
            <a:schemeClr val="accent2"/>
          </a:soli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4635" name="文本框 5"/>
          <p:cNvSpPr txBox="1"/>
          <p:nvPr>
            <p:custDataLst>
              <p:tags r:id="rId10"/>
            </p:custDataLst>
          </p:nvPr>
        </p:nvSpPr>
        <p:spPr>
          <a:xfrm>
            <a:off x="1955800" y="4665663"/>
            <a:ext cx="3911600" cy="522287"/>
          </a:xfrm>
          <a:prstGeom prst="rect">
            <a:avLst/>
          </a:prstGeom>
          <a:gradFill rotWithShape="1">
            <a:gsLst>
              <a:gs pos="0">
                <a:srgbClr val="007BD3"/>
              </a:gs>
              <a:gs pos="100000">
                <a:srgbClr val="034373"/>
              </a:gs>
            </a:gsLst>
            <a:lin ang="5400000"/>
            <a:tileRect/>
          </a:gra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en-US" sz="2800" dirty="0">
                <a:solidFill>
                  <a:srgbClr val="FFFFFF"/>
                </a:solidFill>
                <a:latin typeface="微软雅黑" panose="020B0503020204020204" pitchFamily="34" charset="-122"/>
              </a:rPr>
              <a:t>结论：</a:t>
            </a:r>
            <a:r>
              <a:rPr lang="en-US" altLang="zh-CN" sz="2800" dirty="0">
                <a:solidFill>
                  <a:srgbClr val="FFFFFF"/>
                </a:solidFill>
                <a:latin typeface="微软雅黑" panose="020B0503020204020204" pitchFamily="34" charset="-122"/>
              </a:rPr>
              <a:t>y is B'</a:t>
            </a:r>
            <a:endParaRPr lang="en-US" altLang="zh-CN" sz="2800" dirty="0">
              <a:solidFill>
                <a:srgbClr val="FFFFFF"/>
              </a:solidFill>
              <a:latin typeface="微软雅黑" panose="020B0503020204020204" pitchFamily="34" charset="-122"/>
            </a:endParaRPr>
          </a:p>
        </p:txBody>
      </p:sp>
    </p:spTree>
    <p:custDataLst>
      <p:tags r:id="rId11"/>
    </p:custData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5650"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5651"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5652"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2581"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1465263"/>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模糊知识表示</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2）模糊拒取式推理</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5656" name="矩形 1"/>
          <p:cNvSpPr/>
          <p:nvPr>
            <p:custDataLst>
              <p:tags r:id="rId6"/>
            </p:custDataLst>
          </p:nvPr>
        </p:nvSpPr>
        <p:spPr>
          <a:xfrm>
            <a:off x="2484438" y="2708275"/>
            <a:ext cx="3382962"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5657" name="文本框 2"/>
          <p:cNvSpPr txBox="1"/>
          <p:nvPr>
            <p:custDataLst>
              <p:tags r:id="rId7"/>
            </p:custDataLst>
          </p:nvPr>
        </p:nvSpPr>
        <p:spPr>
          <a:xfrm>
            <a:off x="1955800" y="2614930"/>
            <a:ext cx="5007610" cy="460375"/>
          </a:xfrm>
          <a:prstGeom prst="rect">
            <a:avLst/>
          </a:prstGeom>
          <a:solidFill>
            <a:schemeClr val="accent2"/>
          </a:solid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FFFFFF"/>
                </a:solidFill>
                <a:latin typeface="微软雅黑" panose="020B0503020204020204" pitchFamily="34" charset="-122"/>
              </a:rPr>
              <a:t>知识：</a:t>
            </a:r>
            <a:r>
              <a:rPr lang="en-US" altLang="zh-CN" sz="2400" dirty="0">
                <a:solidFill>
                  <a:srgbClr val="FFFFFF"/>
                </a:solidFill>
                <a:latin typeface="微软雅黑" panose="020B0503020204020204" pitchFamily="34" charset="-122"/>
              </a:rPr>
              <a:t>IF x is A THEN y is B</a:t>
            </a:r>
            <a:endParaRPr lang="en-US" altLang="zh-CN" sz="2400" dirty="0">
              <a:solidFill>
                <a:srgbClr val="FFFFFF"/>
              </a:solidFill>
              <a:latin typeface="微软雅黑" panose="020B0503020204020204" pitchFamily="34" charset="-122"/>
            </a:endParaRPr>
          </a:p>
        </p:txBody>
      </p:sp>
      <p:sp>
        <p:nvSpPr>
          <p:cNvPr id="155658" name="文本框 3"/>
          <p:cNvSpPr txBox="1"/>
          <p:nvPr>
            <p:custDataLst>
              <p:tags r:id="rId8"/>
            </p:custDataLst>
          </p:nvPr>
        </p:nvSpPr>
        <p:spPr>
          <a:xfrm>
            <a:off x="1955800" y="3303588"/>
            <a:ext cx="3911600" cy="460375"/>
          </a:xfrm>
          <a:prstGeom prst="rect">
            <a:avLst/>
          </a:prstGeom>
          <a:solidFill>
            <a:schemeClr val="accent2"/>
          </a:soli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en-US" sz="2400" dirty="0">
                <a:solidFill>
                  <a:srgbClr val="FFFFFF"/>
                </a:solidFill>
                <a:latin typeface="微软雅黑" panose="020B0503020204020204" pitchFamily="34" charset="-122"/>
              </a:rPr>
              <a:t>证据：</a:t>
            </a:r>
            <a:r>
              <a:rPr lang="en-US" altLang="zh-CN" sz="2400" dirty="0">
                <a:solidFill>
                  <a:srgbClr val="FFFFFF"/>
                </a:solidFill>
                <a:latin typeface="微软雅黑" panose="020B0503020204020204" pitchFamily="34" charset="-122"/>
              </a:rPr>
              <a:t>y is B'</a:t>
            </a:r>
            <a:endParaRPr lang="en-US" altLang="zh-CN" sz="2400" dirty="0">
              <a:solidFill>
                <a:srgbClr val="FFFFFF"/>
              </a:solidFill>
              <a:latin typeface="微软雅黑" panose="020B0503020204020204" pitchFamily="34" charset="-122"/>
            </a:endParaRPr>
          </a:p>
        </p:txBody>
      </p:sp>
      <p:sp>
        <p:nvSpPr>
          <p:cNvPr id="155659" name="下箭头 4"/>
          <p:cNvSpPr/>
          <p:nvPr>
            <p:custDataLst>
              <p:tags r:id="rId9"/>
            </p:custDataLst>
          </p:nvPr>
        </p:nvSpPr>
        <p:spPr>
          <a:xfrm>
            <a:off x="3276600" y="3933825"/>
            <a:ext cx="1079500" cy="490538"/>
          </a:xfrm>
          <a:prstGeom prst="downArrow">
            <a:avLst>
              <a:gd name="adj1" fmla="val 50000"/>
              <a:gd name="adj2" fmla="val 50000"/>
            </a:avLst>
          </a:prstGeom>
          <a:solidFill>
            <a:schemeClr val="accent2"/>
          </a:soli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5660" name="文本框 5"/>
          <p:cNvSpPr txBox="1"/>
          <p:nvPr>
            <p:custDataLst>
              <p:tags r:id="rId10"/>
            </p:custDataLst>
          </p:nvPr>
        </p:nvSpPr>
        <p:spPr>
          <a:xfrm>
            <a:off x="1955800" y="4665663"/>
            <a:ext cx="3911600" cy="522287"/>
          </a:xfrm>
          <a:prstGeom prst="rect">
            <a:avLst/>
          </a:prstGeom>
          <a:gradFill rotWithShape="1">
            <a:gsLst>
              <a:gs pos="0">
                <a:srgbClr val="007BD3"/>
              </a:gs>
              <a:gs pos="100000">
                <a:srgbClr val="034373"/>
              </a:gs>
            </a:gsLst>
            <a:lin ang="5400000"/>
            <a:tileRect/>
          </a:gra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en-US" sz="2800" dirty="0">
                <a:solidFill>
                  <a:srgbClr val="FFFFFF"/>
                </a:solidFill>
                <a:latin typeface="微软雅黑" panose="020B0503020204020204" pitchFamily="34" charset="-122"/>
              </a:rPr>
              <a:t>结论：</a:t>
            </a:r>
            <a:r>
              <a:rPr lang="en-US" altLang="zh-CN" sz="2800" dirty="0">
                <a:solidFill>
                  <a:srgbClr val="FFFFFF"/>
                </a:solidFill>
                <a:latin typeface="微软雅黑" panose="020B0503020204020204" pitchFamily="34" charset="-122"/>
              </a:rPr>
              <a:t>x is A'</a:t>
            </a:r>
            <a:endParaRPr lang="en-US" altLang="zh-CN" sz="2800" dirty="0">
              <a:solidFill>
                <a:srgbClr val="FFFFFF"/>
              </a:solidFill>
              <a:latin typeface="微软雅黑" panose="020B0503020204020204" pitchFamily="34" charset="-122"/>
            </a:endParaRPr>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xEl>
                                              <p:charRg st="0" end="10"/>
                                            </p:txEl>
                                          </p:spTgt>
                                        </p:tgtEl>
                                        <p:attrNameLst>
                                          <p:attrName>style.visibility</p:attrName>
                                        </p:attrNameLst>
                                      </p:cBhvr>
                                      <p:to>
                                        <p:strVal val="visible"/>
                                      </p:to>
                                    </p:set>
                                    <p:animEffect transition="in" filter="box(in)">
                                      <p:cBhvr>
                                        <p:cTn id="7" dur="500"/>
                                        <p:tgtEl>
                                          <p:spTgt spid="379922">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22">
                                            <p:txEl>
                                              <p:charRg st="20" end="21"/>
                                            </p:txEl>
                                          </p:spTgt>
                                        </p:tgtEl>
                                        <p:attrNameLst>
                                          <p:attrName>style.visibility</p:attrName>
                                        </p:attrNameLst>
                                      </p:cBhvr>
                                      <p:to>
                                        <p:strVal val="visible"/>
                                      </p:to>
                                    </p:set>
                                    <p:animEffect transition="in" filter="box(in)">
                                      <p:cBhvr>
                                        <p:cTn id="12" dur="500"/>
                                        <p:tgtEl>
                                          <p:spTgt spid="379922">
                                            <p:txEl>
                                              <p:charRg st="2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6674"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6675"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6676"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3605" name="Rectangle 17"/>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379922" name="Rectangle 18"/>
          <p:cNvSpPr>
            <a:spLocks noGrp="1" noChangeArrowheads="1"/>
          </p:cNvSpPr>
          <p:nvPr>
            <p:ph idx="9"/>
            <p:custDataLst>
              <p:tags r:id="rId5"/>
            </p:custDataLst>
          </p:nvPr>
        </p:nvSpPr>
        <p:spPr>
          <a:xfrm>
            <a:off x="250825" y="908050"/>
            <a:ext cx="8664575" cy="1465263"/>
          </a:xfrm>
          <a:solidFill>
            <a:srgbClr val="D9D9D9"/>
          </a:solidFill>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模糊知识表示</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2）模糊假言三段论推理</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6679" name="矩形 1"/>
          <p:cNvSpPr/>
          <p:nvPr>
            <p:custDataLst>
              <p:tags r:id="rId6"/>
            </p:custDataLst>
          </p:nvPr>
        </p:nvSpPr>
        <p:spPr>
          <a:xfrm>
            <a:off x="2484438" y="2708275"/>
            <a:ext cx="3382962" cy="368300"/>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6680" name="文本框 2"/>
          <p:cNvSpPr txBox="1"/>
          <p:nvPr>
            <p:custDataLst>
              <p:tags r:id="rId7"/>
            </p:custDataLst>
          </p:nvPr>
        </p:nvSpPr>
        <p:spPr>
          <a:xfrm>
            <a:off x="1955800" y="2614930"/>
            <a:ext cx="5158105" cy="460375"/>
          </a:xfrm>
          <a:prstGeom prst="rect">
            <a:avLst/>
          </a:prstGeom>
          <a:solidFill>
            <a:schemeClr val="accent2"/>
          </a:solid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en-US" sz="2400" dirty="0">
                <a:solidFill>
                  <a:srgbClr val="FFFFFF"/>
                </a:solidFill>
                <a:latin typeface="微软雅黑" panose="020B0503020204020204" pitchFamily="34" charset="-122"/>
              </a:rPr>
              <a:t>知识：</a:t>
            </a:r>
            <a:r>
              <a:rPr lang="en-US" altLang="zh-CN" sz="2400" dirty="0">
                <a:solidFill>
                  <a:srgbClr val="FFFFFF"/>
                </a:solidFill>
                <a:latin typeface="微软雅黑" panose="020B0503020204020204" pitchFamily="34" charset="-122"/>
              </a:rPr>
              <a:t>IF x is F THEN y is B</a:t>
            </a:r>
            <a:endParaRPr lang="en-US" altLang="zh-CN" sz="2400" dirty="0">
              <a:solidFill>
                <a:srgbClr val="FFFFFF"/>
              </a:solidFill>
              <a:latin typeface="微软雅黑" panose="020B0503020204020204" pitchFamily="34" charset="-122"/>
            </a:endParaRPr>
          </a:p>
        </p:txBody>
      </p:sp>
      <p:sp>
        <p:nvSpPr>
          <p:cNvPr id="156681" name="文本框 3"/>
          <p:cNvSpPr txBox="1"/>
          <p:nvPr>
            <p:custDataLst>
              <p:tags r:id="rId8"/>
            </p:custDataLst>
          </p:nvPr>
        </p:nvSpPr>
        <p:spPr>
          <a:xfrm>
            <a:off x="1955800" y="3303905"/>
            <a:ext cx="5158740" cy="460375"/>
          </a:xfrm>
          <a:prstGeom prst="rect">
            <a:avLst/>
          </a:prstGeom>
          <a:solidFill>
            <a:schemeClr val="accent2"/>
          </a:solidFill>
          <a:ln w="9525">
            <a:noFill/>
          </a:ln>
        </p:spPr>
        <p:txBody>
          <a:bodyPr wrap="squar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zh-CN" sz="2400" dirty="0">
                <a:solidFill>
                  <a:srgbClr val="FFFFFF"/>
                </a:solidFill>
                <a:latin typeface="微软雅黑" panose="020B0503020204020204" pitchFamily="34" charset="-122"/>
              </a:rPr>
              <a:t>        IF y is B THEN z is H</a:t>
            </a:r>
            <a:endParaRPr lang="en-US" altLang="zh-CN" sz="2400" dirty="0">
              <a:solidFill>
                <a:srgbClr val="FFFFFF"/>
              </a:solidFill>
              <a:latin typeface="微软雅黑" panose="020B0503020204020204" pitchFamily="34" charset="-122"/>
            </a:endParaRPr>
          </a:p>
        </p:txBody>
      </p:sp>
      <p:sp>
        <p:nvSpPr>
          <p:cNvPr id="156682" name="下箭头 4"/>
          <p:cNvSpPr/>
          <p:nvPr>
            <p:custDataLst>
              <p:tags r:id="rId9"/>
            </p:custDataLst>
          </p:nvPr>
        </p:nvSpPr>
        <p:spPr>
          <a:xfrm>
            <a:off x="3752850" y="3963988"/>
            <a:ext cx="1079500" cy="490537"/>
          </a:xfrm>
          <a:prstGeom prst="downArrow">
            <a:avLst>
              <a:gd name="adj1" fmla="val 50000"/>
              <a:gd name="adj2" fmla="val 50000"/>
            </a:avLst>
          </a:prstGeom>
          <a:solidFill>
            <a:schemeClr val="accent2"/>
          </a:soli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endParaRPr lang="en-US" altLang="en-US" sz="1800" dirty="0">
              <a:solidFill>
                <a:srgbClr val="000000"/>
              </a:solidFill>
              <a:latin typeface="微软雅黑" panose="020B0503020204020204" pitchFamily="34" charset="-122"/>
            </a:endParaRPr>
          </a:p>
        </p:txBody>
      </p:sp>
      <p:sp>
        <p:nvSpPr>
          <p:cNvPr id="156683" name="文本框 5"/>
          <p:cNvSpPr txBox="1"/>
          <p:nvPr>
            <p:custDataLst>
              <p:tags r:id="rId10"/>
            </p:custDataLst>
          </p:nvPr>
        </p:nvSpPr>
        <p:spPr>
          <a:xfrm>
            <a:off x="1955800" y="4665663"/>
            <a:ext cx="5081588" cy="522287"/>
          </a:xfrm>
          <a:prstGeom prst="rect">
            <a:avLst/>
          </a:prstGeom>
          <a:gradFill rotWithShape="1">
            <a:gsLst>
              <a:gs pos="0">
                <a:srgbClr val="007BD3"/>
              </a:gs>
              <a:gs pos="100000">
                <a:srgbClr val="034373"/>
              </a:gs>
            </a:gsLst>
            <a:lin ang="5400000"/>
            <a:tileRect/>
          </a:grad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ctr" defTabSz="914400" eaLnBrk="1" hangingPunct="1">
              <a:lnSpc>
                <a:spcPct val="100000"/>
              </a:lnSpc>
              <a:spcAft>
                <a:spcPct val="0"/>
              </a:spcAft>
              <a:buFontTx/>
              <a:buNone/>
            </a:pPr>
            <a:r>
              <a:rPr lang="en-US" altLang="en-US" sz="2800" dirty="0">
                <a:solidFill>
                  <a:srgbClr val="FFFFFF"/>
                </a:solidFill>
                <a:latin typeface="微软雅黑" panose="020B0503020204020204" pitchFamily="34" charset="-122"/>
              </a:rPr>
              <a:t>结论：</a:t>
            </a:r>
            <a:r>
              <a:rPr lang="en-US" altLang="zh-CN" sz="2800" dirty="0">
                <a:solidFill>
                  <a:srgbClr val="FFFFFF"/>
                </a:solidFill>
                <a:latin typeface="微软雅黑" panose="020B0503020204020204" pitchFamily="34" charset="-122"/>
              </a:rPr>
              <a:t>IF x is F THEN z is H</a:t>
            </a:r>
            <a:endParaRPr lang="en-US" altLang="zh-CN" sz="2800" dirty="0">
              <a:solidFill>
                <a:srgbClr val="FFFFFF"/>
              </a:solidFill>
              <a:latin typeface="微软雅黑" panose="020B0503020204020204" pitchFamily="34" charset="-122"/>
            </a:endParaRPr>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22"/>
                                        </p:tgtEl>
                                        <p:attrNameLst>
                                          <p:attrName>style.visibility</p:attrName>
                                        </p:attrNameLst>
                                      </p:cBhvr>
                                      <p:to>
                                        <p:strVal val="visible"/>
                                      </p:to>
                                    </p:set>
                                    <p:animEffect transition="in" filter="box(in)">
                                      <p:cBhvr>
                                        <p:cTn id="7" dur="500"/>
                                        <p:tgtEl>
                                          <p:spTgt spid="37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2" grpId="0" animBg="1" build="p"/>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7698"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7699"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7700"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4629"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54630" name="Rectangle 3"/>
          <p:cNvSpPr>
            <a:spLocks noGrp="1" noChangeArrowheads="1"/>
          </p:cNvSpPr>
          <p:nvPr>
            <p:ph idx="9"/>
            <p:custDataLst>
              <p:tags r:id="rId5"/>
            </p:custDataLst>
          </p:nvPr>
        </p:nvSpPr>
        <p:spPr>
          <a:xfrm>
            <a:off x="250825" y="908050"/>
            <a:ext cx="8435975" cy="6921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  </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简单模糊推理</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en-US" altLang="zh-CN" sz="2800" b="1" i="0" u="none" strike="noStrike" kern="1200" cap="none" spc="15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知识中只含有简单条件，且不带有可信度因子</a:t>
            </a:r>
            <a:r>
              <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en-US" altLang="zh-CN" sz="2800" b="1" i="0" u="none" strike="noStrike" kern="1200" cap="none" spc="15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7703" name="Text Box 15"/>
          <p:cNvSpPr txBox="1"/>
          <p:nvPr>
            <p:custDataLst>
              <p:tags r:id="rId6"/>
            </p:custDataLst>
          </p:nvPr>
        </p:nvSpPr>
        <p:spPr>
          <a:xfrm>
            <a:off x="250825" y="2058988"/>
            <a:ext cx="8621713" cy="12112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40000"/>
              </a:lnSpc>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若已知输入为 </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，则输出为 </a:t>
            </a:r>
            <a:r>
              <a:rPr lang="en-US" altLang="zh-CN" sz="2600" b="1" i="1" dirty="0">
                <a:solidFill>
                  <a:srgbClr val="000000"/>
                </a:solidFill>
                <a:latin typeface="微软雅黑" panose="020B0503020204020204" pitchFamily="34" charset="-122"/>
              </a:rPr>
              <a:t>B</a:t>
            </a: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；若现在已知输入为  ，则输出   </a:t>
            </a: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用合成规则求取</a:t>
            </a:r>
            <a:endParaRPr lang="en-US" altLang="en-US" sz="2600" b="1" dirty="0">
              <a:solidFill>
                <a:srgbClr val="000000"/>
              </a:solidFill>
              <a:latin typeface="微软雅黑" panose="020B0503020204020204" pitchFamily="34" charset="-122"/>
            </a:endParaRPr>
          </a:p>
        </p:txBody>
      </p:sp>
      <p:grpSp>
        <p:nvGrpSpPr>
          <p:cNvPr id="157704" name="Group 28"/>
          <p:cNvGrpSpPr/>
          <p:nvPr/>
        </p:nvGrpSpPr>
        <p:grpSpPr>
          <a:xfrm>
            <a:off x="1331913" y="2276476"/>
            <a:ext cx="7529513" cy="862013"/>
            <a:chOff x="936" y="1295"/>
            <a:chExt cx="4743" cy="543"/>
          </a:xfrm>
        </p:grpSpPr>
        <p:graphicFrame>
          <p:nvGraphicFramePr>
            <p:cNvPr id="157707" name="Object 16"/>
            <p:cNvGraphicFramePr/>
            <p:nvPr/>
          </p:nvGraphicFramePr>
          <p:xfrm>
            <a:off x="5426" y="1295"/>
            <a:ext cx="253" cy="230"/>
          </p:xfrm>
          <a:graphic>
            <a:graphicData uri="http://schemas.openxmlformats.org/presentationml/2006/ole">
              <mc:AlternateContent xmlns:mc="http://schemas.openxmlformats.org/markup-compatibility/2006">
                <mc:Choice xmlns:v="urn:schemas-microsoft-com:vml" Requires="v">
                  <p:oleObj spid="_x0000_s3254" name="" r:id="rId7" imgW="177800" imgH="165100" progId="Equation.3">
                    <p:embed/>
                  </p:oleObj>
                </mc:Choice>
                <mc:Fallback>
                  <p:oleObj name="" r:id="rId7" imgW="177800" imgH="165100" progId="Equation.3">
                    <p:embed/>
                    <p:pic>
                      <p:nvPicPr>
                        <p:cNvPr id="0" name="图片 3253"/>
                        <p:cNvPicPr/>
                        <p:nvPr/>
                      </p:nvPicPr>
                      <p:blipFill>
                        <a:blip r:embed="rId8"/>
                        <a:stretch>
                          <a:fillRect/>
                        </a:stretch>
                      </p:blipFill>
                      <p:spPr>
                        <a:xfrm>
                          <a:off x="5426" y="1295"/>
                          <a:ext cx="253" cy="230"/>
                        </a:xfrm>
                        <a:prstGeom prst="rect">
                          <a:avLst/>
                        </a:prstGeom>
                        <a:noFill/>
                        <a:ln w="38100">
                          <a:noFill/>
                          <a:miter/>
                        </a:ln>
                      </p:spPr>
                    </p:pic>
                  </p:oleObj>
                </mc:Fallback>
              </mc:AlternateContent>
            </a:graphicData>
          </a:graphic>
        </p:graphicFrame>
        <p:graphicFrame>
          <p:nvGraphicFramePr>
            <p:cNvPr id="157708" name="Object 17"/>
            <p:cNvGraphicFramePr/>
            <p:nvPr/>
          </p:nvGraphicFramePr>
          <p:xfrm>
            <a:off x="936" y="1613"/>
            <a:ext cx="263" cy="225"/>
          </p:xfrm>
          <a:graphic>
            <a:graphicData uri="http://schemas.openxmlformats.org/presentationml/2006/ole">
              <mc:AlternateContent xmlns:mc="http://schemas.openxmlformats.org/markup-compatibility/2006">
                <mc:Choice xmlns:v="urn:schemas-microsoft-com:vml" Requires="v">
                  <p:oleObj spid="_x0000_s3256" name="" r:id="rId9" imgW="202565" imgH="177800" progId="Equation.DSMT4">
                    <p:embed/>
                  </p:oleObj>
                </mc:Choice>
                <mc:Fallback>
                  <p:oleObj name="" r:id="rId9" imgW="202565" imgH="177800" progId="Equation.DSMT4">
                    <p:embed/>
                    <p:pic>
                      <p:nvPicPr>
                        <p:cNvPr id="0" name="图片 3255"/>
                        <p:cNvPicPr/>
                        <p:nvPr/>
                      </p:nvPicPr>
                      <p:blipFill>
                        <a:blip r:embed="rId10"/>
                        <a:stretch>
                          <a:fillRect/>
                        </a:stretch>
                      </p:blipFill>
                      <p:spPr>
                        <a:xfrm>
                          <a:off x="936" y="1613"/>
                          <a:ext cx="263" cy="225"/>
                        </a:xfrm>
                        <a:prstGeom prst="rect">
                          <a:avLst/>
                        </a:prstGeom>
                        <a:noFill/>
                        <a:ln w="38100">
                          <a:noFill/>
                          <a:miter/>
                        </a:ln>
                      </p:spPr>
                    </p:pic>
                  </p:oleObj>
                </mc:Fallback>
              </mc:AlternateContent>
            </a:graphicData>
          </a:graphic>
        </p:graphicFrame>
        <p:graphicFrame>
          <p:nvGraphicFramePr>
            <p:cNvPr id="157709" name="Object 18"/>
            <p:cNvGraphicFramePr/>
            <p:nvPr/>
          </p:nvGraphicFramePr>
          <p:xfrm>
            <a:off x="2840" y="1624"/>
            <a:ext cx="985" cy="213"/>
          </p:xfrm>
          <a:graphic>
            <a:graphicData uri="http://schemas.openxmlformats.org/presentationml/2006/ole">
              <mc:AlternateContent xmlns:mc="http://schemas.openxmlformats.org/markup-compatibility/2006">
                <mc:Choice xmlns:v="urn:schemas-microsoft-com:vml" Requires="v">
                  <p:oleObj spid="_x0000_s3255" name="" r:id="rId11" imgW="760730" imgH="177800" progId="Equation.DSMT4">
                    <p:embed/>
                  </p:oleObj>
                </mc:Choice>
                <mc:Fallback>
                  <p:oleObj name="" r:id="rId11" imgW="760730" imgH="177800" progId="Equation.DSMT4">
                    <p:embed/>
                    <p:pic>
                      <p:nvPicPr>
                        <p:cNvPr id="0" name="图片 3254"/>
                        <p:cNvPicPr/>
                        <p:nvPr/>
                      </p:nvPicPr>
                      <p:blipFill>
                        <a:blip r:embed="rId12"/>
                        <a:stretch>
                          <a:fillRect/>
                        </a:stretch>
                      </p:blipFill>
                      <p:spPr>
                        <a:xfrm>
                          <a:off x="2840" y="1624"/>
                          <a:ext cx="985" cy="213"/>
                        </a:xfrm>
                        <a:prstGeom prst="rect">
                          <a:avLst/>
                        </a:prstGeom>
                        <a:noFill/>
                        <a:ln w="38100">
                          <a:noFill/>
                          <a:miter/>
                        </a:ln>
                      </p:spPr>
                    </p:pic>
                  </p:oleObj>
                </mc:Fallback>
              </mc:AlternateContent>
            </a:graphicData>
          </a:graphic>
        </p:graphicFrame>
      </p:grpSp>
      <p:sp>
        <p:nvSpPr>
          <p:cNvPr id="157705" name="Text Box 21"/>
          <p:cNvSpPr txBox="1"/>
          <p:nvPr>
            <p:custDataLst>
              <p:tags r:id="rId13"/>
            </p:custDataLst>
          </p:nvPr>
        </p:nvSpPr>
        <p:spPr>
          <a:xfrm>
            <a:off x="250825" y="3462338"/>
            <a:ext cx="8701088" cy="149161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fontAlgn="b" hangingPunct="1">
              <a:lnSpc>
                <a:spcPct val="100000"/>
              </a:lnSpc>
              <a:spcBef>
                <a:spcPct val="50000"/>
              </a:spcBef>
              <a:spcAft>
                <a:spcPct val="0"/>
              </a:spcAft>
              <a:buClr>
                <a:schemeClr val="accent2"/>
              </a:buClr>
              <a:buFont typeface="Wingdings" panose="05000000000000000000" pitchFamily="2" charset="2"/>
              <a:buChar char="§"/>
            </a:pPr>
            <a:r>
              <a:rPr lang="en-US" altLang="zh-CN" sz="2600" dirty="0">
                <a:solidFill>
                  <a:srgbClr val="000000"/>
                </a:solidFill>
                <a:latin typeface="微软雅黑" panose="020B0503020204020204" pitchFamily="34" charset="-122"/>
              </a:rPr>
              <a:t> </a:t>
            </a:r>
            <a:r>
              <a:rPr lang="en-US" altLang="en-US" sz="2600" dirty="0">
                <a:solidFill>
                  <a:srgbClr val="000000"/>
                </a:solidFill>
                <a:latin typeface="微软雅黑" panose="020B0503020204020204" pitchFamily="34" charset="-122"/>
              </a:rPr>
              <a:t>如果已知证据是</a:t>
            </a:r>
            <a:r>
              <a:rPr lang="en-US" altLang="zh-CN" sz="2600" dirty="0">
                <a:solidFill>
                  <a:srgbClr val="000000"/>
                </a:solidFill>
                <a:latin typeface="微软雅黑" panose="020B0503020204020204" pitchFamily="34" charset="-122"/>
              </a:rPr>
              <a:t>y is B</a:t>
            </a:r>
            <a:r>
              <a:rPr lang="en-US" altLang="zh-CN" sz="2600" dirty="0">
                <a:solidFill>
                  <a:srgbClr val="000000"/>
                </a:solidFill>
                <a:latin typeface="微软雅黑" panose="020B0503020204020204" pitchFamily="34" charset="-122"/>
                <a:sym typeface="宋体" panose="02010600030101010101" pitchFamily="2" charset="-122"/>
              </a:rPr>
              <a:t>'</a:t>
            </a:r>
            <a:r>
              <a:rPr lang="en-US" altLang="en-US" sz="2600" dirty="0">
                <a:solidFill>
                  <a:srgbClr val="000000"/>
                </a:solidFill>
                <a:latin typeface="微软雅黑" panose="020B0503020204020204" pitchFamily="34" charset="-122"/>
              </a:rPr>
              <a:t>，且</a:t>
            </a:r>
            <a:r>
              <a:rPr lang="en-US" altLang="zh-CN" sz="2600" dirty="0">
                <a:solidFill>
                  <a:srgbClr val="000000"/>
                </a:solidFill>
                <a:latin typeface="微软雅黑" panose="020B0503020204020204" pitchFamily="34" charset="-122"/>
              </a:rPr>
              <a:t>B</a:t>
            </a:r>
            <a:r>
              <a:rPr lang="en-US" altLang="en-US" sz="2600" dirty="0">
                <a:solidFill>
                  <a:srgbClr val="000000"/>
                </a:solidFill>
                <a:latin typeface="微软雅黑" panose="020B0503020204020204" pitchFamily="34" charset="-122"/>
              </a:rPr>
              <a:t>与 </a:t>
            </a:r>
            <a:r>
              <a:rPr lang="en-US" altLang="zh-CN" sz="2600" dirty="0">
                <a:solidFill>
                  <a:srgbClr val="000000"/>
                </a:solidFill>
                <a:latin typeface="微软雅黑" panose="020B0503020204020204" pitchFamily="34" charset="-122"/>
              </a:rPr>
              <a:t>B’</a:t>
            </a:r>
            <a:r>
              <a:rPr lang="en-US" altLang="en-US" sz="2600" dirty="0">
                <a:solidFill>
                  <a:srgbClr val="000000"/>
                </a:solidFill>
                <a:latin typeface="微软雅黑" panose="020B0503020204020204" pitchFamily="34" charset="-122"/>
              </a:rPr>
              <a:t>可以模糊匹配，则通过下述合成运算求出</a:t>
            </a:r>
            <a:r>
              <a:rPr lang="en-US" altLang="zh-CN" sz="2600" dirty="0">
                <a:solidFill>
                  <a:srgbClr val="000000"/>
                </a:solidFill>
                <a:latin typeface="微软雅黑" panose="020B0503020204020204" pitchFamily="34" charset="-122"/>
              </a:rPr>
              <a:t>A</a:t>
            </a:r>
            <a:r>
              <a:rPr lang="en-US" altLang="zh-CN" sz="2600" dirty="0">
                <a:solidFill>
                  <a:srgbClr val="000000"/>
                </a:solidFill>
                <a:latin typeface="微软雅黑" panose="020B0503020204020204" pitchFamily="34" charset="-122"/>
                <a:sym typeface="宋体" panose="02010600030101010101" pitchFamily="2" charset="-122"/>
              </a:rPr>
              <a:t>'</a:t>
            </a:r>
            <a:r>
              <a:rPr lang="en-US" altLang="en-US" sz="2600" dirty="0">
                <a:solidFill>
                  <a:srgbClr val="000000"/>
                </a:solidFill>
                <a:latin typeface="微软雅黑" panose="020B0503020204020204" pitchFamily="34" charset="-122"/>
                <a:sym typeface="宋体" panose="02010600030101010101" pitchFamily="2" charset="-122"/>
              </a:rPr>
              <a:t>：</a:t>
            </a:r>
            <a:endParaRPr lang="en-US" altLang="en-US" sz="2600" dirty="0">
              <a:solidFill>
                <a:srgbClr val="000000"/>
              </a:solidFill>
              <a:latin typeface="微软雅黑" panose="020B0503020204020204" pitchFamily="34" charset="-122"/>
            </a:endParaRPr>
          </a:p>
          <a:p>
            <a:pPr marL="0" lvl="0" indent="0" algn="ctr" defTabSz="914400" eaLnBrk="1" hangingPunct="1">
              <a:lnSpc>
                <a:spcPct val="100000"/>
              </a:lnSpc>
              <a:spcBef>
                <a:spcPct val="50000"/>
              </a:spcBef>
              <a:spcAft>
                <a:spcPct val="0"/>
              </a:spcAft>
              <a:buFontTx/>
              <a:buNone/>
            </a:pPr>
            <a:r>
              <a:rPr lang="en-US" altLang="zh-CN" sz="2600" dirty="0">
                <a:solidFill>
                  <a:srgbClr val="000000"/>
                </a:solidFill>
                <a:latin typeface="微软雅黑" panose="020B0503020204020204" pitchFamily="34" charset="-122"/>
                <a:sym typeface="宋体" panose="02010600030101010101" pitchFamily="2" charset="-122"/>
              </a:rPr>
              <a:t>A' = R</a:t>
            </a:r>
            <a:r>
              <a:rPr lang="en-US" altLang="en-US" sz="2600" dirty="0">
                <a:solidFill>
                  <a:srgbClr val="000000"/>
                </a:solidFill>
                <a:latin typeface="微软雅黑" panose="020B0503020204020204" pitchFamily="34" charset="-122"/>
                <a:sym typeface="宋体" panose="02010600030101010101" pitchFamily="2" charset="-122"/>
              </a:rPr>
              <a:t>○</a:t>
            </a:r>
            <a:r>
              <a:rPr lang="en-US" altLang="zh-CN" sz="2600" dirty="0">
                <a:solidFill>
                  <a:srgbClr val="000000"/>
                </a:solidFill>
                <a:latin typeface="微软雅黑" panose="020B0503020204020204" pitchFamily="34" charset="-122"/>
                <a:sym typeface="宋体" panose="02010600030101010101" pitchFamily="2" charset="-122"/>
              </a:rPr>
              <a:t>B'</a:t>
            </a:r>
            <a:endParaRPr lang="en-US" altLang="zh-CN" sz="2600" dirty="0">
              <a:solidFill>
                <a:srgbClr val="000000"/>
              </a:solidFill>
              <a:latin typeface="微软雅黑" panose="020B0503020204020204" pitchFamily="34" charset="-122"/>
              <a:sym typeface="宋体" panose="02010600030101010101" pitchFamily="2" charset="-122"/>
            </a:endParaRPr>
          </a:p>
        </p:txBody>
      </p:sp>
      <p:sp>
        <p:nvSpPr>
          <p:cNvPr id="157706" name="文本框 1"/>
          <p:cNvSpPr txBox="1"/>
          <p:nvPr>
            <p:custDataLst>
              <p:tags r:id="rId14"/>
            </p:custDataLst>
          </p:nvPr>
        </p:nvSpPr>
        <p:spPr>
          <a:xfrm>
            <a:off x="231775" y="5218113"/>
            <a:ext cx="8720138" cy="1198562"/>
          </a:xfrm>
          <a:prstGeom prst="rect">
            <a:avLst/>
          </a:prstGeom>
          <a:solidFill>
            <a:schemeClr val="bg1"/>
          </a:solidFill>
          <a:ln w="12700" cap="flat" cmpd="sng">
            <a:solidFill>
              <a:srgbClr val="77828D"/>
            </a:solidFill>
            <a:prstDash val="solid"/>
            <a:round/>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50000"/>
              </a:lnSpc>
              <a:spcAft>
                <a:spcPct val="0"/>
              </a:spcAft>
              <a:buFontTx/>
              <a:buNone/>
            </a:pPr>
            <a:r>
              <a:rPr lang="en-US" altLang="en-US" sz="2400" dirty="0">
                <a:solidFill>
                  <a:srgbClr val="000000"/>
                </a:solidFill>
                <a:latin typeface="微软雅黑" panose="020B0503020204020204" pitchFamily="34" charset="-122"/>
              </a:rPr>
              <a:t>若模糊假言三段论成立，则 r3 的模糊关系 R3 可由 R1 与 R2 的合成得到。即 R3=R1ο R2</a:t>
            </a:r>
            <a:endParaRPr lang="en-US" altLang="en-US" sz="2400" dirty="0">
              <a:solidFill>
                <a:srgbClr val="000000"/>
              </a:solidFill>
              <a:latin typeface="微软雅黑" panose="020B0503020204020204" pitchFamily="34" charset="-122"/>
            </a:endParaRPr>
          </a:p>
        </p:txBody>
      </p:sp>
    </p:spTree>
    <p:custDataLst>
      <p:tags r:id="rId15"/>
    </p:custData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8722"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8723"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8724"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5653"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55654" name="Rectangle 3"/>
          <p:cNvSpPr>
            <a:spLocks noGrp="1" noChangeArrowheads="1"/>
          </p:cNvSpPr>
          <p:nvPr>
            <p:ph idx="9"/>
            <p:custDataLst>
              <p:tags r:id="rId5"/>
            </p:custDataLst>
          </p:nvPr>
        </p:nvSpPr>
        <p:spPr>
          <a:xfrm>
            <a:off x="250825" y="908050"/>
            <a:ext cx="8435975" cy="6921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对 IF  A  THEN  B 类型的模糊规则的推理  </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428047" name="Text Box 15"/>
          <p:cNvSpPr txBox="1"/>
          <p:nvPr>
            <p:custDataLst>
              <p:tags r:id="rId6"/>
            </p:custDataLst>
          </p:nvPr>
        </p:nvSpPr>
        <p:spPr>
          <a:xfrm>
            <a:off x="342900" y="1676400"/>
            <a:ext cx="8458200" cy="5129213"/>
          </a:xfrm>
          <a:prstGeom prst="rect">
            <a:avLst/>
          </a:prstGeom>
          <a:gradFill rotWithShape="0">
            <a:gsLst>
              <a:gs pos="0">
                <a:srgbClr val="FFFFFF"/>
              </a:gs>
              <a:gs pos="100000">
                <a:srgbClr val="FFFF99"/>
              </a:gs>
            </a:gsLst>
            <a:lin ang="5400000" scaled="1"/>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40000"/>
              </a:lnSpc>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例</a:t>
            </a:r>
            <a:r>
              <a:rPr lang="en-US" altLang="zh-CN" sz="2600" b="1" dirty="0">
                <a:solidFill>
                  <a:srgbClr val="000000"/>
                </a:solidFill>
                <a:latin typeface="微软雅黑" panose="020B0503020204020204" pitchFamily="34" charset="-122"/>
              </a:rPr>
              <a:t>9  </a:t>
            </a:r>
            <a:r>
              <a:rPr lang="en-US" altLang="en-US" sz="2600" b="1" dirty="0">
                <a:solidFill>
                  <a:srgbClr val="000000"/>
                </a:solidFill>
                <a:latin typeface="微软雅黑" panose="020B0503020204020204" pitchFamily="34" charset="-122"/>
              </a:rPr>
              <a:t>已知输入的模糊集合</a:t>
            </a:r>
            <a:r>
              <a:rPr lang="en-US" altLang="zh-CN" sz="2600" b="1" i="1" dirty="0">
                <a:solidFill>
                  <a:srgbClr val="000000"/>
                </a:solidFill>
                <a:latin typeface="微软雅黑" panose="020B0503020204020204" pitchFamily="34" charset="-122"/>
              </a:rPr>
              <a:t>A</a:t>
            </a:r>
            <a:r>
              <a:rPr lang="en-US" altLang="en-US" sz="2600" b="1" dirty="0">
                <a:solidFill>
                  <a:srgbClr val="000000"/>
                </a:solidFill>
                <a:latin typeface="微软雅黑" panose="020B0503020204020204" pitchFamily="34" charset="-122"/>
              </a:rPr>
              <a:t>和输出的模糊集合</a:t>
            </a:r>
            <a:r>
              <a:rPr lang="en-US" altLang="zh-CN" sz="2600" b="1" i="1" dirty="0">
                <a:solidFill>
                  <a:srgbClr val="000000"/>
                </a:solidFill>
                <a:latin typeface="微软雅黑" panose="020B0503020204020204" pitchFamily="34" charset="-122"/>
              </a:rPr>
              <a:t>B</a:t>
            </a:r>
            <a:r>
              <a:rPr lang="en-US" altLang="en-US" sz="2600" b="1" dirty="0">
                <a:solidFill>
                  <a:srgbClr val="000000"/>
                </a:solidFill>
                <a:latin typeface="微软雅黑" panose="020B0503020204020204" pitchFamily="34" charset="-122"/>
              </a:rPr>
              <a:t>：</a:t>
            </a: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en-US" sz="2600" b="1" dirty="0">
              <a:solidFill>
                <a:srgbClr val="000000"/>
              </a:solidFill>
              <a:latin typeface="微软雅黑" panose="020B0503020204020204" pitchFamily="34" charset="-122"/>
            </a:endParaRPr>
          </a:p>
        </p:txBody>
      </p:sp>
      <p:graphicFrame>
        <p:nvGraphicFramePr>
          <p:cNvPr id="428058" name="Object 26"/>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spid="_x0000_s3257" name="" r:id="rId7" imgW="2984500" imgH="203200" progId="Equation.DSMT4">
                  <p:embed/>
                </p:oleObj>
              </mc:Choice>
              <mc:Fallback>
                <p:oleObj name="" r:id="rId7" imgW="2984500" imgH="203200" progId="Equation.DSMT4">
                  <p:embed/>
                  <p:pic>
                    <p:nvPicPr>
                      <p:cNvPr id="0" name="图片 3256"/>
                      <p:cNvPicPr/>
                      <p:nvPr/>
                    </p:nvPicPr>
                    <p:blipFill>
                      <a:blip r:embed="rId8"/>
                      <a:stretch>
                        <a:fillRect/>
                      </a:stretch>
                    </p:blipFill>
                    <p:spPr>
                      <a:xfrm>
                        <a:off x="1447800" y="2438400"/>
                        <a:ext cx="6611938" cy="457200"/>
                      </a:xfrm>
                      <a:prstGeom prst="rect">
                        <a:avLst/>
                      </a:prstGeom>
                      <a:noFill/>
                      <a:ln w="38100">
                        <a:noFill/>
                        <a:miter/>
                      </a:ln>
                    </p:spPr>
                  </p:pic>
                </p:oleObj>
              </mc:Fallback>
            </mc:AlternateContent>
          </a:graphicData>
        </a:graphic>
      </p:graphicFrame>
      <p:graphicFrame>
        <p:nvGraphicFramePr>
          <p:cNvPr id="428057" name="Object 25"/>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spid="_x0000_s3258" name="" r:id="rId9" imgW="2362200" imgH="203200" progId="Equation.DSMT4">
                  <p:embed/>
                </p:oleObj>
              </mc:Choice>
              <mc:Fallback>
                <p:oleObj name="" r:id="rId9" imgW="2362200" imgH="203200" progId="Equation.DSMT4">
                  <p:embed/>
                  <p:pic>
                    <p:nvPicPr>
                      <p:cNvPr id="0" name="图片 3257"/>
                      <p:cNvPicPr/>
                      <p:nvPr/>
                    </p:nvPicPr>
                    <p:blipFill>
                      <a:blip r:embed="rId10"/>
                      <a:stretch>
                        <a:fillRect/>
                      </a:stretch>
                    </p:blipFill>
                    <p:spPr>
                      <a:xfrm>
                        <a:off x="1457325" y="2971800"/>
                        <a:ext cx="5237163" cy="457200"/>
                      </a:xfrm>
                      <a:prstGeom prst="rect">
                        <a:avLst/>
                      </a:prstGeom>
                      <a:noFill/>
                      <a:ln w="38100">
                        <a:noFill/>
                        <a:miter/>
                      </a:ln>
                    </p:spPr>
                  </p:pic>
                </p:oleObj>
              </mc:Fallback>
            </mc:AlternateContent>
          </a:graphicData>
        </a:graphic>
      </p:graphicFrame>
      <p:sp>
        <p:nvSpPr>
          <p:cNvPr id="428062" name="Rectangle 30"/>
          <p:cNvSpPr/>
          <p:nvPr>
            <p:custDataLst>
              <p:tags r:id="rId11"/>
            </p:custDataLst>
          </p:nvPr>
        </p:nvSpPr>
        <p:spPr>
          <a:xfrm>
            <a:off x="381000" y="3702050"/>
            <a:ext cx="5702300" cy="491490"/>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Clr>
                <a:srgbClr val="0000FF"/>
              </a:buClr>
              <a:buFont typeface="Wingdings" panose="05000000000000000000" pitchFamily="2" charset="2"/>
              <a:buChar char="§"/>
            </a:pPr>
            <a:r>
              <a:rPr lang="en-US" altLang="en-US" sz="2600" b="1" dirty="0">
                <a:solidFill>
                  <a:srgbClr val="000000"/>
                </a:solidFill>
                <a:latin typeface="微软雅黑" panose="020B0503020204020204" pitchFamily="34" charset="-122"/>
              </a:rPr>
              <a:t>前面</a:t>
            </a:r>
            <a:r>
              <a:rPr lang="zh-CN" altLang="en-US" sz="2600" b="1" dirty="0">
                <a:solidFill>
                  <a:srgbClr val="000000"/>
                </a:solidFill>
                <a:latin typeface="微软雅黑" panose="020B0503020204020204" pitchFamily="34" charset="-122"/>
              </a:rPr>
              <a:t>例</a:t>
            </a:r>
            <a:r>
              <a:rPr lang="en-US" altLang="zh-CN" sz="2600" b="1" dirty="0">
                <a:solidFill>
                  <a:srgbClr val="000000"/>
                </a:solidFill>
                <a:latin typeface="微软雅黑" panose="020B0503020204020204" pitchFamily="34" charset="-122"/>
              </a:rPr>
              <a:t>4.7</a:t>
            </a:r>
            <a:r>
              <a:rPr lang="en-US" altLang="en-US" sz="2600" b="1" dirty="0">
                <a:solidFill>
                  <a:srgbClr val="000000"/>
                </a:solidFill>
                <a:latin typeface="微软雅黑" panose="020B0503020204020204" pitchFamily="34" charset="-122"/>
              </a:rPr>
              <a:t>已经求得模糊关系R为：</a:t>
            </a:r>
            <a:endParaRPr lang="en-US" altLang="en-US" sz="2600" b="1" dirty="0">
              <a:solidFill>
                <a:srgbClr val="000000"/>
              </a:solidFill>
              <a:latin typeface="微软雅黑" panose="020B0503020204020204" pitchFamily="34" charset="-122"/>
            </a:endParaRPr>
          </a:p>
        </p:txBody>
      </p:sp>
      <p:graphicFrame>
        <p:nvGraphicFramePr>
          <p:cNvPr id="428064" name="Object 32"/>
          <p:cNvGraphicFramePr/>
          <p:nvPr/>
        </p:nvGraphicFramePr>
        <p:xfrm>
          <a:off x="1600200" y="4267200"/>
          <a:ext cx="2655888" cy="2335213"/>
        </p:xfrm>
        <a:graphic>
          <a:graphicData uri="http://schemas.openxmlformats.org/presentationml/2006/ole">
            <mc:AlternateContent xmlns:mc="http://schemas.openxmlformats.org/markup-compatibility/2006">
              <mc:Choice xmlns:v="urn:schemas-microsoft-com:vml" Requires="v">
                <p:oleObj spid="_x0000_s3259" name="" r:id="rId12" imgW="1612900" imgH="1143000" progId="Equation.3">
                  <p:embed/>
                </p:oleObj>
              </mc:Choice>
              <mc:Fallback>
                <p:oleObj name="" r:id="rId12" imgW="1612900" imgH="1143000" progId="Equation.3">
                  <p:embed/>
                  <p:pic>
                    <p:nvPicPr>
                      <p:cNvPr id="0" name="图片 3258"/>
                      <p:cNvPicPr/>
                      <p:nvPr/>
                    </p:nvPicPr>
                    <p:blipFill>
                      <a:blip r:embed="rId13"/>
                      <a:stretch>
                        <a:fillRect/>
                      </a:stretch>
                    </p:blipFill>
                    <p:spPr>
                      <a:xfrm>
                        <a:off x="1600200" y="4267200"/>
                        <a:ext cx="2655888" cy="2335213"/>
                      </a:xfrm>
                      <a:prstGeom prst="rect">
                        <a:avLst/>
                      </a:prstGeom>
                      <a:noFill/>
                      <a:ln w="38100">
                        <a:noFill/>
                        <a:miter/>
                      </a:ln>
                    </p:spPr>
                  </p:pic>
                </p:oleObj>
              </mc:Fallback>
            </mc:AlternateContent>
          </a:graphicData>
        </a:graphic>
      </p:graphicFrame>
    </p:spTree>
    <p:custDataLst>
      <p:tags r:id="rId1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47"/>
                                        </p:tgtEl>
                                        <p:attrNameLst>
                                          <p:attrName>style.visibility</p:attrName>
                                        </p:attrNameLst>
                                      </p:cBhvr>
                                      <p:to>
                                        <p:strVal val="visible"/>
                                      </p:to>
                                    </p:set>
                                    <p:animEffect transition="in" filter="blinds(horizontal)">
                                      <p:cBhvr>
                                        <p:cTn id="7" dur="500"/>
                                        <p:tgtEl>
                                          <p:spTgt spid="42804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28058"/>
                                        </p:tgtEl>
                                        <p:attrNameLst>
                                          <p:attrName>style.visibility</p:attrName>
                                        </p:attrNameLst>
                                      </p:cBhvr>
                                      <p:to>
                                        <p:strVal val="visible"/>
                                      </p:to>
                                    </p:set>
                                    <p:anim calcmode="lin" valueType="num">
                                      <p:cBhvr>
                                        <p:cTn id="11" dur="500" fill="hold"/>
                                        <p:tgtEl>
                                          <p:spTgt spid="428058"/>
                                        </p:tgtEl>
                                        <p:attrNameLst>
                                          <p:attrName>ppt_x</p:attrName>
                                        </p:attrNameLst>
                                      </p:cBhvr>
                                      <p:tavLst>
                                        <p:tav tm="0">
                                          <p:val>
                                            <p:strVal val="0-#ppt_w/2"/>
                                          </p:val>
                                        </p:tav>
                                        <p:tav tm="100000">
                                          <p:val>
                                            <p:strVal val="#ppt_x"/>
                                          </p:val>
                                        </p:tav>
                                      </p:tavLst>
                                    </p:anim>
                                    <p:anim calcmode="lin" valueType="num">
                                      <p:cBhvr>
                                        <p:cTn id="12" dur="500" fill="hold"/>
                                        <p:tgtEl>
                                          <p:spTgt spid="42805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28057"/>
                                        </p:tgtEl>
                                        <p:attrNameLst>
                                          <p:attrName>style.visibility</p:attrName>
                                        </p:attrNameLst>
                                      </p:cBhvr>
                                      <p:to>
                                        <p:strVal val="visible"/>
                                      </p:to>
                                    </p:set>
                                    <p:anim calcmode="lin" valueType="num">
                                      <p:cBhvr>
                                        <p:cTn id="16" dur="500" fill="hold"/>
                                        <p:tgtEl>
                                          <p:spTgt spid="428057"/>
                                        </p:tgtEl>
                                        <p:attrNameLst>
                                          <p:attrName>ppt_x</p:attrName>
                                        </p:attrNameLst>
                                      </p:cBhvr>
                                      <p:tavLst>
                                        <p:tav tm="0">
                                          <p:val>
                                            <p:strVal val="0-#ppt_w/2"/>
                                          </p:val>
                                        </p:tav>
                                        <p:tav tm="100000">
                                          <p:val>
                                            <p:strVal val="#ppt_x"/>
                                          </p:val>
                                        </p:tav>
                                      </p:tavLst>
                                    </p:anim>
                                    <p:anim calcmode="lin" valueType="num">
                                      <p:cBhvr>
                                        <p:cTn id="17" dur="500" fill="hold"/>
                                        <p:tgtEl>
                                          <p:spTgt spid="42805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8062"/>
                                        </p:tgtEl>
                                        <p:attrNameLst>
                                          <p:attrName>style.visibility</p:attrName>
                                        </p:attrNameLst>
                                      </p:cBhvr>
                                      <p:to>
                                        <p:strVal val="visible"/>
                                      </p:to>
                                    </p:set>
                                    <p:anim calcmode="lin" valueType="num">
                                      <p:cBhvr>
                                        <p:cTn id="22" dur="500" fill="hold"/>
                                        <p:tgtEl>
                                          <p:spTgt spid="428062"/>
                                        </p:tgtEl>
                                        <p:attrNameLst>
                                          <p:attrName>ppt_x</p:attrName>
                                        </p:attrNameLst>
                                      </p:cBhvr>
                                      <p:tavLst>
                                        <p:tav tm="0">
                                          <p:val>
                                            <p:strVal val="#ppt_x"/>
                                          </p:val>
                                        </p:tav>
                                        <p:tav tm="100000">
                                          <p:val>
                                            <p:strVal val="#ppt_x"/>
                                          </p:val>
                                        </p:tav>
                                      </p:tavLst>
                                    </p:anim>
                                    <p:anim calcmode="lin" valueType="num">
                                      <p:cBhvr>
                                        <p:cTn id="23" dur="500" fill="hold"/>
                                        <p:tgtEl>
                                          <p:spTgt spid="428062"/>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428064"/>
                                        </p:tgtEl>
                                        <p:attrNameLst>
                                          <p:attrName>style.visibility</p:attrName>
                                        </p:attrNameLst>
                                      </p:cBhvr>
                                      <p:to>
                                        <p:strVal val="visible"/>
                                      </p:to>
                                    </p:set>
                                    <p:anim calcmode="lin" valueType="num">
                                      <p:cBhvr>
                                        <p:cTn id="27" dur="500" fill="hold"/>
                                        <p:tgtEl>
                                          <p:spTgt spid="428064"/>
                                        </p:tgtEl>
                                        <p:attrNameLst>
                                          <p:attrName>ppt_x</p:attrName>
                                        </p:attrNameLst>
                                      </p:cBhvr>
                                      <p:tavLst>
                                        <p:tav tm="0">
                                          <p:val>
                                            <p:strVal val="1+#ppt_w/2"/>
                                          </p:val>
                                        </p:tav>
                                        <p:tav tm="100000">
                                          <p:val>
                                            <p:strVal val="#ppt_x"/>
                                          </p:val>
                                        </p:tav>
                                      </p:tavLst>
                                    </p:anim>
                                    <p:anim calcmode="lin" valueType="num">
                                      <p:cBhvr>
                                        <p:cTn id="28" dur="500" fill="hold"/>
                                        <p:tgtEl>
                                          <p:spTgt spid="428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7" grpId="0" bldLvl="0" animBg="1"/>
      <p:bldP spid="428062"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9746" name="图片 6"/>
          <p:cNvPicPr>
            <a:picLocks noChangeAspect="1"/>
          </p:cNvPicPr>
          <p:nvPr>
            <p:custDataLst>
              <p:tags r:id="rId1"/>
            </p:custDataLst>
          </p:nvPr>
        </p:nvPicPr>
        <p:blipFill>
          <a:blip r:embed="rId2"/>
          <a:stretch>
            <a:fillRect/>
          </a:stretch>
        </p:blipFill>
        <p:spPr>
          <a:xfrm>
            <a:off x="0" y="6137275"/>
            <a:ext cx="539750" cy="720725"/>
          </a:xfrm>
          <a:prstGeom prst="rect">
            <a:avLst/>
          </a:prstGeom>
          <a:noFill/>
          <a:ln w="9525">
            <a:noFill/>
          </a:ln>
        </p:spPr>
      </p:pic>
      <p:pic>
        <p:nvPicPr>
          <p:cNvPr id="159747" name="图片 5"/>
          <p:cNvPicPr>
            <a:picLocks noChangeAspect="1"/>
          </p:cNvPicPr>
          <p:nvPr>
            <p:custDataLst>
              <p:tags r:id="rId3"/>
            </p:custDataLst>
          </p:nvPr>
        </p:nvPicPr>
        <p:blipFill>
          <a:blip r:embed="rId4"/>
          <a:stretch>
            <a:fillRect/>
          </a:stretch>
        </p:blipFill>
        <p:spPr>
          <a:xfrm>
            <a:off x="8604250" y="6132513"/>
            <a:ext cx="539750" cy="720725"/>
          </a:xfrm>
          <a:prstGeom prst="rect">
            <a:avLst/>
          </a:prstGeom>
          <a:noFill/>
          <a:ln w="9525">
            <a:noFill/>
          </a:ln>
        </p:spPr>
      </p:pic>
      <p:sp>
        <p:nvSpPr>
          <p:cNvPr id="159748" name="灯片编号占位符 3"/>
          <p:cNvSpPr txBox="1">
            <a:spLocks noGrp="1"/>
          </p:cNvSpPr>
          <p:nvPr>
            <p:ph type="sldNum" sz="quarter" idx="4"/>
          </p:nvPr>
        </p:nvSpPr>
        <p:spPr>
          <a:noFill/>
          <a:ln>
            <a:noFill/>
          </a:ln>
        </p:spPr>
        <p:txBody>
          <a:bodyPr/>
          <a:p>
            <a:pPr marL="0" indent="0" algn="r" defTabSz="914400" eaLnBrk="1" hangingPunct="1">
              <a:lnSpc>
                <a:spcPct val="80000"/>
              </a:lnSpc>
              <a:spcAft>
                <a:spcPct val="0"/>
              </a:spcAft>
              <a:buFontTx/>
              <a:buNone/>
            </a:pPr>
            <a:fld id="{9A0DB2DC-4C9A-4742-B13C-FB6460FD3503}" type="slidenum">
              <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rPr>
            </a:fld>
            <a:endParaRPr lang="ja-JP" altLang="en-US" sz="1100" kern="1200" dirty="0">
              <a:solidFill>
                <a:srgbClr val="A5002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6677" name="Rectangle 2"/>
          <p:cNvSpPr>
            <a:spLocks noGrp="1" noChangeArrowheads="1"/>
          </p:cNvSpPr>
          <p:nvPr>
            <p:ph type="title" idx="4294967295"/>
          </p:nvPr>
        </p:nvSpPr>
        <p:spPr>
          <a:xfrm>
            <a:off x="0" y="0"/>
            <a:ext cx="9144000" cy="765175"/>
          </a:xfrm>
          <a:solidFill>
            <a:srgbClr val="105FA3"/>
          </a:solidFill>
        </p:spPr>
        <p:txBody>
          <a:bodyPr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rPr>
              <a:t>4.4.5 模糊推理</a:t>
            </a:r>
            <a:endParaRPr kumimoji="0" lang="en-US" altLang="zh-CN" sz="3600" b="0" i="0" u="none" strike="noStrike" kern="1200" cap="none" spc="200" normalizeH="0" baseline="0" noProof="0" smtClean="0">
              <a:ln>
                <a:noFill/>
              </a:ln>
              <a:solidFill>
                <a:srgbClr val="FFFFFF"/>
              </a:solidFill>
              <a:effectLst/>
              <a:uLnTx/>
              <a:uFillTx/>
              <a:latin typeface="汉仪旗黑-85S" pitchFamily="18" charset="-122"/>
              <a:ea typeface="微软雅黑" panose="020B0503020204020204" pitchFamily="34" charset="-122"/>
              <a:cs typeface="+mj-cs"/>
              <a:sym typeface="微软雅黑" panose="020B0503020204020204" pitchFamily="34" charset="-122"/>
            </a:endParaRPr>
          </a:p>
        </p:txBody>
      </p:sp>
      <p:sp>
        <p:nvSpPr>
          <p:cNvPr id="156678" name="Rectangle 3"/>
          <p:cNvSpPr>
            <a:spLocks noGrp="1" noChangeArrowheads="1"/>
          </p:cNvSpPr>
          <p:nvPr>
            <p:ph idx="9"/>
            <p:custDataLst>
              <p:tags r:id="rId5"/>
            </p:custDataLst>
          </p:nvPr>
        </p:nvSpPr>
        <p:spPr>
          <a:xfrm>
            <a:off x="250825" y="908050"/>
            <a:ext cx="8435975" cy="692150"/>
          </a:xfrm>
        </p:spPr>
        <p:txBody>
          <a:bodyPr wrap="square" lIns="91440" tIns="45720" rIns="91440" bIns="45720" numCol="1" anchor="t" anchorCtr="0" compatLnSpc="1"/>
          <a:lstStyle/>
          <a:p>
            <a:pPr marL="196850" marR="0" lvl="0" indent="-196850" algn="just" defTabSz="914400" rtl="0" eaLnBrk="1" fontAlgn="base" latinLnBrk="0" hangingPunct="1">
              <a:lnSpc>
                <a:spcPct val="120000"/>
              </a:lnSpc>
              <a:spcBef>
                <a:spcPct val="30000"/>
              </a:spcBef>
              <a:spcAft>
                <a:spcPct val="0"/>
              </a:spcAft>
              <a:buClr>
                <a:schemeClr val="accent2"/>
              </a:buClr>
              <a:buSzTx/>
              <a:buFont typeface="Wingdings" panose="05000000000000000000" pitchFamily="2" charset="2"/>
              <a:buNone/>
              <a:defRPr/>
            </a:pPr>
            <a:r>
              <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  对 IF  A  THEN  B 类型的模糊规则的推理  </a:t>
            </a:r>
            <a:endParaRPr kumimoji="0" lang="en-US" altLang="zh-CN" sz="2800" b="1" i="0" u="none" strike="noStrike" kern="1200" cap="none" spc="15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9751" name="Text Box 14"/>
          <p:cNvSpPr txBox="1"/>
          <p:nvPr>
            <p:custDataLst>
              <p:tags r:id="rId6"/>
            </p:custDataLst>
          </p:nvPr>
        </p:nvSpPr>
        <p:spPr>
          <a:xfrm>
            <a:off x="342900" y="1676400"/>
            <a:ext cx="8458200" cy="4010025"/>
          </a:xfrm>
          <a:prstGeom prst="rect">
            <a:avLst/>
          </a:prstGeom>
          <a:gradFill rotWithShape="0">
            <a:gsLst>
              <a:gs pos="0">
                <a:srgbClr val="FFFFFF"/>
              </a:gs>
              <a:gs pos="100000">
                <a:srgbClr val="FFFF99"/>
              </a:gs>
            </a:gsLst>
            <a:lin ang="0" scaled="1"/>
            <a:tileRect/>
          </a:gradFill>
          <a:ln w="9525" cap="flat" cmpd="sng">
            <a:solidFill>
              <a:srgbClr val="808080"/>
            </a:solidFill>
            <a:prstDash val="solid"/>
            <a:miter/>
            <a:headEnd type="none" w="med" len="med"/>
            <a:tailEnd type="none" w="med" len="med"/>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a:p>
            <a:pPr marL="0" lvl="0" indent="0" algn="just" defTabSz="914400" eaLnBrk="1" hangingPunct="1">
              <a:lnSpc>
                <a:spcPct val="140000"/>
              </a:lnSpc>
              <a:spcAft>
                <a:spcPct val="0"/>
              </a:spcAft>
              <a:buClr>
                <a:schemeClr val="accent2"/>
              </a:buClr>
              <a:buFont typeface="Wingdings" panose="05000000000000000000" pitchFamily="2" charset="2"/>
              <a:buChar char="§"/>
            </a:pPr>
            <a:endParaRPr lang="en-US" altLang="zh-CN" sz="2600" b="1" dirty="0">
              <a:solidFill>
                <a:srgbClr val="000000"/>
              </a:solidFill>
              <a:latin typeface="微软雅黑" panose="020B0503020204020204" pitchFamily="34" charset="-122"/>
            </a:endParaRPr>
          </a:p>
        </p:txBody>
      </p:sp>
      <p:sp>
        <p:nvSpPr>
          <p:cNvPr id="159752" name="Rectangle 16"/>
          <p:cNvSpPr/>
          <p:nvPr>
            <p:custDataLst>
              <p:tags r:id="rId7"/>
            </p:custDataLst>
          </p:nvPr>
        </p:nvSpPr>
        <p:spPr>
          <a:xfrm>
            <a:off x="0" y="3306763"/>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sp>
        <p:nvSpPr>
          <p:cNvPr id="159753" name="Rectangle 18"/>
          <p:cNvSpPr/>
          <p:nvPr>
            <p:custDataLst>
              <p:tags r:id="rId8"/>
            </p:custDataLst>
          </p:nvPr>
        </p:nvSpPr>
        <p:spPr>
          <a:xfrm>
            <a:off x="0" y="2852738"/>
            <a:ext cx="9144000" cy="24447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FontTx/>
              <a:buNone/>
            </a:pPr>
            <a:r>
              <a:rPr lang="en-US" altLang="zh-CN" sz="1000" dirty="0">
                <a:solidFill>
                  <a:srgbClr val="000000"/>
                </a:solidFill>
                <a:latin typeface="微软雅黑" panose="020B0503020204020204" pitchFamily="34" charset="-122"/>
              </a:rPr>
              <a:t>                  </a:t>
            </a:r>
            <a:endParaRPr lang="en-US" altLang="zh-CN" sz="1000" dirty="0">
              <a:solidFill>
                <a:srgbClr val="000000"/>
              </a:solidFill>
              <a:latin typeface="微软雅黑" panose="020B0503020204020204" pitchFamily="34" charset="-122"/>
            </a:endParaRPr>
          </a:p>
        </p:txBody>
      </p:sp>
      <p:graphicFrame>
        <p:nvGraphicFramePr>
          <p:cNvPr id="431127" name="Object 23"/>
          <p:cNvGraphicFramePr/>
          <p:nvPr/>
        </p:nvGraphicFramePr>
        <p:xfrm>
          <a:off x="457200" y="2438400"/>
          <a:ext cx="8153400" cy="2540000"/>
        </p:xfrm>
        <a:graphic>
          <a:graphicData uri="http://schemas.openxmlformats.org/presentationml/2006/ole">
            <mc:AlternateContent xmlns:mc="http://schemas.openxmlformats.org/markup-compatibility/2006">
              <mc:Choice xmlns:v="urn:schemas-microsoft-com:vml" Requires="v">
                <p:oleObj spid="_x0000_s3260" name="" r:id="rId9" imgW="2895600" imgH="889000" progId="Equation.DSMT4">
                  <p:embed/>
                </p:oleObj>
              </mc:Choice>
              <mc:Fallback>
                <p:oleObj name="" r:id="rId9" imgW="2895600" imgH="889000" progId="Equation.DSMT4">
                  <p:embed/>
                  <p:pic>
                    <p:nvPicPr>
                      <p:cNvPr id="0" name="图片 3259"/>
                      <p:cNvPicPr/>
                      <p:nvPr/>
                    </p:nvPicPr>
                    <p:blipFill>
                      <a:blip r:embed="rId10"/>
                      <a:stretch>
                        <a:fillRect/>
                      </a:stretch>
                    </p:blipFill>
                    <p:spPr>
                      <a:xfrm>
                        <a:off x="457200" y="2438400"/>
                        <a:ext cx="8153400" cy="2540000"/>
                      </a:xfrm>
                      <a:prstGeom prst="rect">
                        <a:avLst/>
                      </a:prstGeom>
                      <a:noFill/>
                      <a:ln w="38100">
                        <a:noFill/>
                        <a:miter/>
                      </a:ln>
                    </p:spPr>
                  </p:pic>
                </p:oleObj>
              </mc:Fallback>
            </mc:AlternateContent>
          </a:graphicData>
        </a:graphic>
      </p:graphicFrame>
      <p:graphicFrame>
        <p:nvGraphicFramePr>
          <p:cNvPr id="431150" name="Object 46"/>
          <p:cNvGraphicFramePr/>
          <p:nvPr/>
        </p:nvGraphicFramePr>
        <p:xfrm>
          <a:off x="1295400" y="5181600"/>
          <a:ext cx="5486400" cy="449263"/>
        </p:xfrm>
        <a:graphic>
          <a:graphicData uri="http://schemas.openxmlformats.org/presentationml/2006/ole">
            <mc:AlternateContent xmlns:mc="http://schemas.openxmlformats.org/markup-compatibility/2006">
              <mc:Choice xmlns:v="urn:schemas-microsoft-com:vml" Requires="v">
                <p:oleObj spid="_x0000_s3261" name="" r:id="rId11" imgW="2438400" imgH="203200" progId="Equation.DSMT4">
                  <p:embed/>
                </p:oleObj>
              </mc:Choice>
              <mc:Fallback>
                <p:oleObj name="" r:id="rId11" imgW="2438400" imgH="203200" progId="Equation.DSMT4">
                  <p:embed/>
                  <p:pic>
                    <p:nvPicPr>
                      <p:cNvPr id="0" name="图片 3260"/>
                      <p:cNvPicPr/>
                      <p:nvPr/>
                    </p:nvPicPr>
                    <p:blipFill>
                      <a:blip r:embed="rId12"/>
                      <a:stretch>
                        <a:fillRect/>
                      </a:stretch>
                    </p:blipFill>
                    <p:spPr>
                      <a:xfrm>
                        <a:off x="1295400" y="5181600"/>
                        <a:ext cx="5486400" cy="449263"/>
                      </a:xfrm>
                      <a:prstGeom prst="rect">
                        <a:avLst/>
                      </a:prstGeom>
                      <a:noFill/>
                      <a:ln w="38100">
                        <a:noFill/>
                        <a:miter/>
                      </a:ln>
                    </p:spPr>
                  </p:pic>
                </p:oleObj>
              </mc:Fallback>
            </mc:AlternateContent>
          </a:graphicData>
        </a:graphic>
      </p:graphicFrame>
      <p:sp>
        <p:nvSpPr>
          <p:cNvPr id="431152" name="Text Box 48"/>
          <p:cNvSpPr txBox="1"/>
          <p:nvPr>
            <p:custDataLst>
              <p:tags r:id="rId13"/>
            </p:custDataLst>
          </p:nvPr>
        </p:nvSpPr>
        <p:spPr>
          <a:xfrm>
            <a:off x="457200" y="5105400"/>
            <a:ext cx="990600" cy="492125"/>
          </a:xfrm>
          <a:prstGeom prst="rect">
            <a:avLst/>
          </a:prstGeom>
          <a:noFill/>
          <a:ln w="9525">
            <a:noFill/>
          </a:ln>
        </p:spPr>
        <p:txBody>
          <a:bodyPr>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Bef>
                <a:spcPct val="50000"/>
              </a:spcBef>
              <a:spcAft>
                <a:spcPct val="0"/>
              </a:spcAft>
              <a:buFontTx/>
              <a:buNone/>
            </a:pPr>
            <a:r>
              <a:rPr lang="en-US" altLang="en-US" sz="2600" b="1" dirty="0">
                <a:solidFill>
                  <a:srgbClr val="000000"/>
                </a:solidFill>
                <a:latin typeface="微软雅黑" panose="020B0503020204020204" pitchFamily="34" charset="-122"/>
              </a:rPr>
              <a:t>则：</a:t>
            </a:r>
            <a:endParaRPr lang="en-US" altLang="en-US" sz="2600" b="1" dirty="0">
              <a:solidFill>
                <a:srgbClr val="000000"/>
              </a:solidFill>
              <a:latin typeface="微软雅黑" panose="020B0503020204020204" pitchFamily="34" charset="-122"/>
            </a:endParaRPr>
          </a:p>
        </p:txBody>
      </p:sp>
      <p:sp>
        <p:nvSpPr>
          <p:cNvPr id="431153" name="Rectangle 49"/>
          <p:cNvSpPr/>
          <p:nvPr>
            <p:custDataLst>
              <p:tags r:id="rId14"/>
            </p:custDataLst>
          </p:nvPr>
        </p:nvSpPr>
        <p:spPr>
          <a:xfrm>
            <a:off x="381000" y="1752600"/>
            <a:ext cx="1752600" cy="492125"/>
          </a:xfrm>
          <a:prstGeom prst="rect">
            <a:avLst/>
          </a:prstGeom>
          <a:noFill/>
          <a:ln w="9525">
            <a:noFill/>
          </a:ln>
        </p:spPr>
        <p:txBody>
          <a:bodyPr wrap="none">
            <a:spAutoFit/>
          </a:bodyPr>
          <a:lst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Arial" panose="020B0604020202020204" pitchFamily="34" charset="0"/>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Arial" panose="020B0604020202020204" pitchFamily="34" charset="0"/>
                <a:ea typeface="微软雅黑" panose="020B0503020204020204" pitchFamily="34" charset="-122"/>
                <a:cs typeface="+mn-cs"/>
              </a:defRPr>
            </a:lvl5pPr>
          </a:lstStyle>
          <a:p>
            <a:pPr marL="0" lvl="0" indent="0" defTabSz="914400" eaLnBrk="1" hangingPunct="1">
              <a:lnSpc>
                <a:spcPct val="100000"/>
              </a:lnSpc>
              <a:spcAft>
                <a:spcPct val="0"/>
              </a:spcAft>
              <a:buClr>
                <a:schemeClr val="accent2"/>
              </a:buClr>
              <a:buFont typeface="Wingdings" panose="05000000000000000000" pitchFamily="2" charset="2"/>
              <a:buChar char="§"/>
            </a:pPr>
            <a:r>
              <a:rPr lang="en-US" altLang="zh-CN" sz="2600" b="1" dirty="0">
                <a:solidFill>
                  <a:srgbClr val="000000"/>
                </a:solidFill>
                <a:latin typeface="微软雅黑" panose="020B0503020204020204" pitchFamily="34" charset="-122"/>
              </a:rPr>
              <a:t> </a:t>
            </a:r>
            <a:r>
              <a:rPr lang="en-US" altLang="en-US" sz="2600" b="1" dirty="0">
                <a:solidFill>
                  <a:srgbClr val="000000"/>
                </a:solidFill>
                <a:latin typeface="微软雅黑" panose="020B0503020204020204" pitchFamily="34" charset="-122"/>
              </a:rPr>
              <a:t>当输入：</a:t>
            </a:r>
            <a:endParaRPr lang="en-US" altLang="en-US" sz="2600" b="1" dirty="0">
              <a:solidFill>
                <a:srgbClr val="000000"/>
              </a:solidFill>
              <a:latin typeface="微软雅黑" panose="020B0503020204020204" pitchFamily="34" charset="-122"/>
            </a:endParaRPr>
          </a:p>
        </p:txBody>
      </p:sp>
      <p:graphicFrame>
        <p:nvGraphicFramePr>
          <p:cNvPr id="431154" name="Object 50"/>
          <p:cNvGraphicFramePr/>
          <p:nvPr/>
        </p:nvGraphicFramePr>
        <p:xfrm>
          <a:off x="2133600" y="1828800"/>
          <a:ext cx="5943600" cy="461963"/>
        </p:xfrm>
        <a:graphic>
          <a:graphicData uri="http://schemas.openxmlformats.org/presentationml/2006/ole">
            <mc:AlternateContent xmlns:mc="http://schemas.openxmlformats.org/markup-compatibility/2006">
              <mc:Choice xmlns:v="urn:schemas-microsoft-com:vml" Requires="v">
                <p:oleObj spid="_x0000_s3262" name="" r:id="rId15" imgW="3048000" imgH="203200" progId="Equation.DSMT4">
                  <p:embed/>
                </p:oleObj>
              </mc:Choice>
              <mc:Fallback>
                <p:oleObj name="" r:id="rId15" imgW="3048000" imgH="203200" progId="Equation.DSMT4">
                  <p:embed/>
                  <p:pic>
                    <p:nvPicPr>
                      <p:cNvPr id="0" name="图片 3261"/>
                      <p:cNvPicPr/>
                      <p:nvPr/>
                    </p:nvPicPr>
                    <p:blipFill>
                      <a:blip r:embed="rId16"/>
                      <a:stretch>
                        <a:fillRect/>
                      </a:stretch>
                    </p:blipFill>
                    <p:spPr>
                      <a:xfrm>
                        <a:off x="2133600" y="1828800"/>
                        <a:ext cx="5943600" cy="461963"/>
                      </a:xfrm>
                      <a:prstGeom prst="rect">
                        <a:avLst/>
                      </a:prstGeom>
                      <a:noFill/>
                      <a:ln w="38100">
                        <a:noFill/>
                        <a:miter/>
                      </a:ln>
                    </p:spPr>
                  </p:pic>
                </p:oleObj>
              </mc:Fallback>
            </mc:AlternateContent>
          </a:graphicData>
        </a:graphic>
      </p:graphicFrame>
    </p:spTree>
    <p:custDataLst>
      <p:tags r:id="rId1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53"/>
                                        </p:tgtEl>
                                        <p:attrNameLst>
                                          <p:attrName>style.visibility</p:attrName>
                                        </p:attrNameLst>
                                      </p:cBhvr>
                                      <p:to>
                                        <p:strVal val="visible"/>
                                      </p:to>
                                    </p:set>
                                    <p:anim calcmode="lin" valueType="num">
                                      <p:cBhvr>
                                        <p:cTn id="7" dur="500" fill="hold"/>
                                        <p:tgtEl>
                                          <p:spTgt spid="431153"/>
                                        </p:tgtEl>
                                        <p:attrNameLst>
                                          <p:attrName>ppt_x</p:attrName>
                                        </p:attrNameLst>
                                      </p:cBhvr>
                                      <p:tavLst>
                                        <p:tav tm="0">
                                          <p:val>
                                            <p:strVal val="0-#ppt_w/2"/>
                                          </p:val>
                                        </p:tav>
                                        <p:tav tm="100000">
                                          <p:val>
                                            <p:strVal val="#ppt_x"/>
                                          </p:val>
                                        </p:tav>
                                      </p:tavLst>
                                    </p:anim>
                                    <p:anim calcmode="lin" valueType="num">
                                      <p:cBhvr>
                                        <p:cTn id="8" dur="500" fill="hold"/>
                                        <p:tgtEl>
                                          <p:spTgt spid="4311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31154"/>
                                        </p:tgtEl>
                                        <p:attrNameLst>
                                          <p:attrName>style.visibility</p:attrName>
                                        </p:attrNameLst>
                                      </p:cBhvr>
                                      <p:to>
                                        <p:strVal val="visible"/>
                                      </p:to>
                                    </p:set>
                                    <p:anim calcmode="lin" valueType="num">
                                      <p:cBhvr>
                                        <p:cTn id="12" dur="500" fill="hold"/>
                                        <p:tgtEl>
                                          <p:spTgt spid="431154"/>
                                        </p:tgtEl>
                                        <p:attrNameLst>
                                          <p:attrName>ppt_x</p:attrName>
                                        </p:attrNameLst>
                                      </p:cBhvr>
                                      <p:tavLst>
                                        <p:tav tm="0">
                                          <p:val>
                                            <p:strVal val="1+#ppt_w/2"/>
                                          </p:val>
                                        </p:tav>
                                        <p:tav tm="100000">
                                          <p:val>
                                            <p:strVal val="#ppt_x"/>
                                          </p:val>
                                        </p:tav>
                                      </p:tavLst>
                                    </p:anim>
                                    <p:anim calcmode="lin" valueType="num">
                                      <p:cBhvr>
                                        <p:cTn id="13" dur="500" fill="hold"/>
                                        <p:tgtEl>
                                          <p:spTgt spid="43115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31127"/>
                                        </p:tgtEl>
                                        <p:attrNameLst>
                                          <p:attrName>style.visibility</p:attrName>
                                        </p:attrNameLst>
                                      </p:cBhvr>
                                      <p:to>
                                        <p:strVal val="visible"/>
                                      </p:to>
                                    </p:set>
                                    <p:anim calcmode="lin" valueType="num">
                                      <p:cBhvr>
                                        <p:cTn id="18" dur="500" fill="hold"/>
                                        <p:tgtEl>
                                          <p:spTgt spid="431127"/>
                                        </p:tgtEl>
                                        <p:attrNameLst>
                                          <p:attrName>ppt_x</p:attrName>
                                        </p:attrNameLst>
                                      </p:cBhvr>
                                      <p:tavLst>
                                        <p:tav tm="0">
                                          <p:val>
                                            <p:strVal val="0-#ppt_w/2"/>
                                          </p:val>
                                        </p:tav>
                                        <p:tav tm="100000">
                                          <p:val>
                                            <p:strVal val="#ppt_x"/>
                                          </p:val>
                                        </p:tav>
                                      </p:tavLst>
                                    </p:anim>
                                    <p:anim calcmode="lin" valueType="num">
                                      <p:cBhvr>
                                        <p:cTn id="19" dur="500" fill="hold"/>
                                        <p:tgtEl>
                                          <p:spTgt spid="43112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1152"/>
                                        </p:tgtEl>
                                        <p:attrNameLst>
                                          <p:attrName>style.visibility</p:attrName>
                                        </p:attrNameLst>
                                      </p:cBhvr>
                                      <p:to>
                                        <p:strVal val="visible"/>
                                      </p:to>
                                    </p:set>
                                    <p:anim calcmode="lin" valueType="num">
                                      <p:cBhvr>
                                        <p:cTn id="24" dur="500" fill="hold"/>
                                        <p:tgtEl>
                                          <p:spTgt spid="431152"/>
                                        </p:tgtEl>
                                        <p:attrNameLst>
                                          <p:attrName>ppt_x</p:attrName>
                                        </p:attrNameLst>
                                      </p:cBhvr>
                                      <p:tavLst>
                                        <p:tav tm="0">
                                          <p:val>
                                            <p:strVal val="0-#ppt_w/2"/>
                                          </p:val>
                                        </p:tav>
                                        <p:tav tm="100000">
                                          <p:val>
                                            <p:strVal val="#ppt_x"/>
                                          </p:val>
                                        </p:tav>
                                      </p:tavLst>
                                    </p:anim>
                                    <p:anim calcmode="lin" valueType="num">
                                      <p:cBhvr>
                                        <p:cTn id="25" dur="500" fill="hold"/>
                                        <p:tgtEl>
                                          <p:spTgt spid="43115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31150"/>
                                        </p:tgtEl>
                                        <p:attrNameLst>
                                          <p:attrName>style.visibility</p:attrName>
                                        </p:attrNameLst>
                                      </p:cBhvr>
                                      <p:to>
                                        <p:strVal val="visible"/>
                                      </p:to>
                                    </p:set>
                                    <p:anim calcmode="lin" valueType="num">
                                      <p:cBhvr>
                                        <p:cTn id="29" dur="500" fill="hold"/>
                                        <p:tgtEl>
                                          <p:spTgt spid="431150"/>
                                        </p:tgtEl>
                                        <p:attrNameLst>
                                          <p:attrName>ppt_x</p:attrName>
                                        </p:attrNameLst>
                                      </p:cBhvr>
                                      <p:tavLst>
                                        <p:tav tm="0">
                                          <p:val>
                                            <p:strVal val="1+#ppt_w/2"/>
                                          </p:val>
                                        </p:tav>
                                        <p:tav tm="100000">
                                          <p:val>
                                            <p:strVal val="#ppt_x"/>
                                          </p:val>
                                        </p:tav>
                                      </p:tavLst>
                                    </p:anim>
                                    <p:anim calcmode="lin" valueType="num">
                                      <p:cBhvr>
                                        <p:cTn id="30" dur="500" fill="hold"/>
                                        <p:tgtEl>
                                          <p:spTgt spid="431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52" grpId="0"/>
      <p:bldP spid="43115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b68406c309e475193fe88ca006fde8c"/>
  <p:tag name="KSO_WM_UNIT_DECORATE_INFO" val=""/>
  <p:tag name="KSO_WM_UNIT_SM_LIMIT_TYPE" val=""/>
  <p:tag name="KSO_WM_CHIP_FILLAREA_FILL_RULE" val="{&quot;fill_align&quot;:&quot;cm&quot;,&quot;fill_effect&quot;:[],&quot;fill_mode&quot;:&quot;full&quot;,&quot;sacle_strategy&quot;:&quot;stretch&quot;}"/>
  <p:tag name="KSO_WM_ASSEMBLE_CHIP_INDEX" val="e0046bc209ad49eb9a5d3cd6ed1986a8"/>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6f042fdf67ac419892c7721b37a3e0c0"/>
  <p:tag name="KSO_WM_UNIT_DECORATE_INFO" val=""/>
  <p:tag name="KSO_WM_UNIT_SM_LIMIT_TYPE" val=""/>
  <p:tag name="KSO_WM_CHIP_FILLAREA_FILL_RULE" val="{&quot;fill_align&quot;:&quot;cm&quot;,&quot;fill_effect&quot;:[],&quot;fill_mode&quot;:&quot;full&quot;,&quot;sacle_strategy&quot;:&quot;stretch&quot;}"/>
  <p:tag name="KSO_WM_ASSEMBLE_CHIP_INDEX" val="71e7088ae9a84056a9a6e1399db9021c"/>
  <p:tag name="KSO_WM_SLIDE_BACKGROUND_TYPE" val="topBotto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c9923c3ed01a4afcaf32f7ad3cd44d39"/>
  <p:tag name="KSO_WM_UNIT_DECORATE_INFO" val=""/>
  <p:tag name="KSO_WM_UNIT_SM_LIMIT_TYPE" val=""/>
  <p:tag name="KSO_WM_CHIP_FILLAREA_FILL_RULE" val="{&quot;fill_align&quot;:&quot;cm&quot;,&quot;fill_effect&quot;:[],&quot;fill_mode&quot;:&quot;full&quot;,&quot;sacle_strategy&quot;:&quot;stretch&quot;}"/>
  <p:tag name="KSO_WM_ASSEMBLE_CHIP_INDEX" val="d9eeebb05e444670ada210c240d874b5"/>
  <p:tag name="KSO_WM_SLIDE_BACKGROUND_TYPE" val="topBottom"/>
</p:tagLst>
</file>

<file path=ppt/tags/tag103.xml><?xml version="1.0" encoding="utf-8"?>
<p:tagLst xmlns:p="http://schemas.openxmlformats.org/presentationml/2006/main">
  <p:tag name="KSO_WM_SLIDE_BACKGROUND_TYPE" val="topBottom"/>
</p:tagLst>
</file>

<file path=ppt/tags/tag104.xml><?xml version="1.0" encoding="utf-8"?>
<p:tagLst xmlns:p="http://schemas.openxmlformats.org/presentationml/2006/main">
  <p:tag name="KSO_WM_SLIDE_BACKGROUND_TYPE" val="topBottom"/>
</p:tagLst>
</file>

<file path=ppt/tags/tag105.xml><?xml version="1.0" encoding="utf-8"?>
<p:tagLst xmlns:p="http://schemas.openxmlformats.org/presentationml/2006/main">
  <p:tag name="KSO_WM_SLIDE_BACKGROUND_TYPE" val="topBotto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b355c4b4279045e3900ef122e4d0ed55"/>
  <p:tag name="KSO_WM_UNIT_DECORATE_INFO" val=""/>
  <p:tag name="KSO_WM_UNIT_SM_LIMIT_TYPE" val=""/>
  <p:tag name="KSO_WM_CHIP_FILLAREA_FILL_RULE" val="{&quot;fill_align&quot;:&quot;cm&quot;,&quot;fill_effect&quot;:[],&quot;fill_mode&quot;:&quot;full&quot;,&quot;sacle_strategy&quot;:&quot;stretch&quot;}"/>
  <p:tag name="KSO_WM_ASSEMBLE_CHIP_INDEX" val="e55caeb75ecc417da373df1a9cad0abf"/>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7d9627bad804cc3b372e8fe4207c507"/>
  <p:tag name="KSO_WM_UNIT_DECORATE_INFO" val=""/>
  <p:tag name="KSO_WM_UNIT_SM_LIMIT_TYPE" val=""/>
  <p:tag name="KSO_WM_CHIP_FILLAREA_FILL_RULE" val="{&quot;fill_align&quot;:&quot;cm&quot;,&quot;fill_effect&quot;:[],&quot;fill_mode&quot;:&quot;full&quot;,&quot;sacle_strategy&quot;:&quot;stretch&quot;}"/>
  <p:tag name="KSO_WM_ASSEMBLE_CHIP_INDEX" val="60446dbfcae04e239828bad220159254"/>
  <p:tag name="KSO_WM_SLIDE_BACKGROUND_TYPE" val="bottomTop"/>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43f2fe1565714dd6bb870c4aac5f197e"/>
  <p:tag name="KSO_WM_UNIT_DECORATE_INFO" val=""/>
  <p:tag name="KSO_WM_UNIT_SM_LIMIT_TYPE" val=""/>
  <p:tag name="KSO_WM_CHIP_FILLAREA_FILL_RULE" val="{&quot;fill_align&quot;:&quot;cm&quot;,&quot;fill_effect&quot;:[],&quot;fill_mode&quot;:&quot;full&quot;,&quot;sacle_strategy&quot;:&quot;stretch&quot;}"/>
  <p:tag name="KSO_WM_ASSEMBLE_CHIP_INDEX" val="1098dc90f7cd4ce2956df219680c583f"/>
  <p:tag name="KSO_WM_SLIDE_BACKGROUND_TYPE" val="bottomTop"/>
</p:tagLst>
</file>

<file path=ppt/tags/tag109.xml><?xml version="1.0" encoding="utf-8"?>
<p:tagLst xmlns:p="http://schemas.openxmlformats.org/presentationml/2006/main">
  <p:tag name="KSO_WM_SLIDE_BACKGROUND_TYPE" val="bottomTop"/>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6b9452169fc242a2adb4b66478eba08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4ede97f8b9e4336a0ac0e2ba6819981"/>
</p:tagLst>
</file>

<file path=ppt/tags/tag110.xml><?xml version="1.0" encoding="utf-8"?>
<p:tagLst xmlns:p="http://schemas.openxmlformats.org/presentationml/2006/main">
  <p:tag name="KSO_WM_SLIDE_BACKGROUND_TYPE" val="bottomTop"/>
</p:tagLst>
</file>

<file path=ppt/tags/tag111.xml><?xml version="1.0" encoding="utf-8"?>
<p:tagLst xmlns:p="http://schemas.openxmlformats.org/presentationml/2006/main">
  <p:tag name="KSO_WM_SLIDE_BACKGROUND_TYPE" val="bottomTop"/>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1bc26acadab44ca6a2b9d5b1ba2427f9"/>
  <p:tag name="KSO_WM_UNIT_DECORATE_INFO" val=""/>
  <p:tag name="KSO_WM_UNIT_SM_LIMIT_TYPE" val=""/>
  <p:tag name="KSO_WM_CHIP_FILLAREA_FILL_RULE" val="{&quot;fill_align&quot;:&quot;cm&quot;,&quot;fill_effect&quot;:[],&quot;fill_mode&quot;:&quot;full&quot;,&quot;sacle_strategy&quot;:&quot;stretch&quot;}"/>
  <p:tag name="KSO_WM_ASSEMBLE_CHIP_INDEX" val="62130a19c00642aba3160ac773d233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818208a7484b16a64b0f473b9fd5e0"/>
  <p:tag name="KSO_WM_UNIT_DECORATE_INFO" val=""/>
  <p:tag name="KSO_WM_UNIT_SM_LIMIT_TYPE" val=""/>
  <p:tag name="KSO_WM_CHIP_FILLAREA_FILL_RULE" val="{&quot;fill_align&quot;:&quot;cm&quot;,&quot;fill_effect&quot;:[],&quot;fill_mode&quot;:&quot;full&quot;,&quot;sacle_strategy&quot;:&quot;stretch&quot;}"/>
  <p:tag name="KSO_WM_ASSEMBLE_CHIP_INDEX" val="42d358246c084d3ab2c12e6e142c76a0"/>
  <p:tag name="KSO_WM_SLIDE_BACKGROUND_TYPE" val="navigation"/>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bf49d1f3178849db889a3f84cc75b1e2"/>
  <p:tag name="KSO_WM_UNIT_DECORATE_INFO" val=""/>
  <p:tag name="KSO_WM_UNIT_SM_LIMIT_TYPE" val=""/>
  <p:tag name="KSO_WM_CHIP_FILLAREA_FILL_RULE" val="{&quot;fill_align&quot;:&quot;cm&quot;,&quot;fill_effect&quot;:[],&quot;fill_mode&quot;:&quot;full&quot;,&quot;sacle_strategy&quot;:&quot;stretch&quot;}"/>
  <p:tag name="KSO_WM_ASSEMBLE_CHIP_INDEX" val="b3cbdb30dbaa485cb9b593d1b542bb46"/>
  <p:tag name="KSO_WM_SLIDE_BACKGROUND_TYPE" val="navigation"/>
</p:tagLst>
</file>

<file path=ppt/tags/tag115.xml><?xml version="1.0" encoding="utf-8"?>
<p:tagLst xmlns:p="http://schemas.openxmlformats.org/presentationml/2006/main">
  <p:tag name="KSO_WM_SLIDE_BACKGROUND_TYPE" val="navigation"/>
</p:tagLst>
</file>

<file path=ppt/tags/tag116.xml><?xml version="1.0" encoding="utf-8"?>
<p:tagLst xmlns:p="http://schemas.openxmlformats.org/presentationml/2006/main">
  <p:tag name="KSO_WM_SLIDE_BACKGROUND_TYPE" val="navigation"/>
</p:tagLst>
</file>

<file path=ppt/tags/tag117.xml><?xml version="1.0" encoding="utf-8"?>
<p:tagLst xmlns:p="http://schemas.openxmlformats.org/presentationml/2006/main">
  <p:tag name="KSO_WM_SLIDE_BACKGROUND_TYPE" val="navigation"/>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44b8b18de2c4ab4b3a0ad355d09482c"/>
  <p:tag name="KSO_WM_UNIT_DECORATE_INFO" val=""/>
  <p:tag name="KSO_WM_UNIT_SM_LIMIT_TYPE" val=""/>
  <p:tag name="KSO_WM_CHIP_FILLAREA_FILL_RULE" val="{&quot;fill_align&quot;:&quot;cm&quot;,&quot;fill_effect&quot;:[],&quot;fill_mode&quot;:&quot;full&quot;,&quot;sacle_strategy&quot;:&quot;stretch&quot;}"/>
  <p:tag name="KSO_WM_ASSEMBLE_CHIP_INDEX" val="09a44b1eaa2f4e25bb6e562aacb16cdd"/>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d01a3df57b460e83f1a669869686a0"/>
  <p:tag name="KSO_WM_UNIT_DECORATE_INFO" val=""/>
  <p:tag name="KSO_WM_UNIT_SM_LIMIT_TYPE" val=""/>
  <p:tag name="KSO_WM_CHIP_FILLAREA_FILL_RULE" val="{&quot;fill_align&quot;:&quot;cm&quot;,&quot;fill_effect&quot;:[],&quot;fill_mode&quot;:&quot;full&quot;,&quot;sacle_strategy&quot;:&quot;stretch&quot;}"/>
  <p:tag name="KSO_WM_ASSEMBLE_CHIP_INDEX" val="78aa3dd335dc46a6a09565f3458d7ead"/>
  <p:tag name="KSO_WM_SLIDE_BACKGROUND_TYPE" val="bel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c1d1fd80f741fa8ec8e70108fa4a69"/>
  <p:tag name="KSO_WM_UNIT_DECORATE_INFO" val=""/>
  <p:tag name="KSO_WM_UNIT_SM_LIMIT_TYPE" val=""/>
  <p:tag name="KSO_WM_CHIP_FILLAREA_FILL_RULE" val="{&quot;fill_align&quot;:&quot;cm&quot;,&quot;fill_effect&quot;:[],&quot;fill_mode&quot;:&quot;full&quot;,&quot;sacle_strategy&quot;:&quot;stretch&quot;}"/>
  <p:tag name="KSO_WM_ASSEMBLE_CHIP_INDEX" val="261f099160d34cb8821b9bb6d83fbb6c"/>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f03106e07b6c46fea893527c3f7488ff"/>
  <p:tag name="KSO_WM_UNIT_DECORATE_INFO" val=""/>
  <p:tag name="KSO_WM_UNIT_SM_LIMIT_TYPE" val=""/>
  <p:tag name="KSO_WM_CHIP_FILLAREA_FILL_RULE" val="{&quot;fill_align&quot;:&quot;cm&quot;,&quot;fill_effect&quot;:[],&quot;fill_mode&quot;:&quot;full&quot;,&quot;sacle_strategy&quot;:&quot;stretch&quot;}"/>
  <p:tag name="KSO_WM_ASSEMBLE_CHIP_INDEX" val="bf450bd121a14eafb73689bb9ce37f68"/>
  <p:tag name="KSO_WM_SLIDE_BACKGROUND_TYPE" val="belt"/>
</p:tagLst>
</file>

<file path=ppt/tags/tag121.xml><?xml version="1.0" encoding="utf-8"?>
<p:tagLst xmlns:p="http://schemas.openxmlformats.org/presentationml/2006/main">
  <p:tag name="KSO_WM_SLIDE_BACKGROUND_TYPE" val="belt"/>
</p:tagLst>
</file>

<file path=ppt/tags/tag122.xml><?xml version="1.0" encoding="utf-8"?>
<p:tagLst xmlns:p="http://schemas.openxmlformats.org/presentationml/2006/main">
  <p:tag name="KSO_WM_SLIDE_BACKGROUND_TYPE" val="belt"/>
</p:tagLst>
</file>

<file path=ppt/tags/tag123.xml><?xml version="1.0" encoding="utf-8"?>
<p:tagLst xmlns:p="http://schemas.openxmlformats.org/presentationml/2006/main">
  <p:tag name="KSO_WM_SLIDE_BACKGROUND_TYPE" val="belt"/>
</p:tagLst>
</file>

<file path=ppt/tags/tag124.xml><?xml version="1.0" encoding="utf-8"?>
<p:tagLst xmlns:p="http://schemas.openxmlformats.org/presentationml/2006/main">
  <p:tag name="KSO_WM_TEMPLATE_CATEGORY" val="custom"/>
  <p:tag name="KSO_WM_TEMPLATE_INDEX" val="20204973"/>
</p:tagLst>
</file>

<file path=ppt/tags/tag125.xml><?xml version="1.0" encoding="utf-8"?>
<p:tagLst xmlns:p="http://schemas.openxmlformats.org/presentationml/2006/main">
  <p:tag name="KSO_WM_TEMPLATE_CATEGORY" val="custom"/>
  <p:tag name="KSO_WM_TEMPLATE_INDEX" val="20204973"/>
</p:tagLst>
</file>

<file path=ppt/tags/tag126.xml><?xml version="1.0" encoding="utf-8"?>
<p:tagLst xmlns:p="http://schemas.openxmlformats.org/presentationml/2006/main">
  <p:tag name="KSO_WM_BEAUTIFY_FLAG" val="#wm#"/>
  <p:tag name="KSO_WM_TAG_VERSION" val="1.0"/>
  <p:tag name="KSO_WM_TEMPLATE_CATEGORY" val="custom"/>
  <p:tag name="KSO_WM_TEMPLATE_INDEX" val="20204973"/>
</p:tagLst>
</file>

<file path=ppt/tags/tag127.xml><?xml version="1.0" encoding="utf-8"?>
<p:tagLst xmlns:p="http://schemas.openxmlformats.org/presentationml/2006/main">
  <p:tag name="KSO_WM_UNIT_ISCONTENTSTITLE" val="0"/>
  <p:tag name="KSO_WM_UNIT_PRESET_TEXT" val="汇报人姓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2601_1*f*1"/>
  <p:tag name="KSO_WM_TEMPLATE_CATEGORY" val="custom"/>
  <p:tag name="KSO_WM_TEMPLATE_INDEX" val="20202601"/>
  <p:tag name="KSO_WM_UNIT_LAYERLEVEL" val="1"/>
  <p:tag name="KSO_WM_TAG_VERSION" val="1.0"/>
  <p:tag name="KSO_WM_BEAUTIFY_FLAG" val="#wm#"/>
  <p:tag name="KSO_WM_UNIT_SUBTYPE" val="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SMARTLAYOUT_COMPRESS_INFO" val="{&#10;    &quot;id&quot;: &quot;2020-11-04T10:22:38&quot;,&#10;    &quot;max&quot;: 0,&#10;    &quot;maxV&quot;: 2.3448796141617123,&#10;    &quot;topChanged&quot;: 0&#10;}&#10;"/>
</p:tagLst>
</file>

<file path=ppt/tags/tag128.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DEFAULT_FONT" val="48;56;4"/>
  <p:tag name="KSO_WM_UNIT_BLOCK" val="0"/>
  <p:tag name="KSO_WM_UNIT_DEC_AREA_ID" val="485f20aac988428f836315e03a1a4d60"/>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15"/>
  <p:tag name="KSO_WM_UNIT_TEXT_FILL_FORE_SCHEMECOLOR_INDEX" val="13"/>
  <p:tag name="KSO_WM_UNIT_TEXT_FILL_TYPE" val="1"/>
  <p:tag name="KSO_WM_UNIT_SMARTLAYOUT_COMPRESS_INFO" val="{&#10;    &quot;id&quot;: &quot;2020-11-04T10:22:38&quot;,&#10;    &quot;max&quot;: 16.162540761241758,&#10;    &quot;parentMax&quot;: {&#10;        &quot;max&quot;: 9.298499006436543&#10;    },&#10;    &quot;topChanged&quot;: 8.081279767854937&#10;}&#10;"/>
</p:tagLst>
</file>

<file path=ppt/tags/tag129.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97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4973"/>
  <p:tag name="KSO_WM_SLIDE_LAYOUT" val="a_b"/>
  <p:tag name="KSO_WM_SLIDE_LAYOUT_CNT" val="1_1"/>
  <p:tag name="KSO_WM_CHIP_GROUPID" val="5ebf6661ddc3daf3fef3f760"/>
  <p:tag name="KSO_WM_SLIDE_LAYOUT_INFO" val="{&quot;id&quot;:&quot;2020-11-04T10:22:38&quot;,&quot;maxSize&quot;:{&quot;size1&quot;:63.41043882016782},&quot;minSize&quot;:{&quot;size1&quot;:51.91043882016782},&quot;normalSize&quot;:{&quot;size1&quot;:59.632383080619036},&quot;subLayout&quot;:[{&quot;id&quot;:&quot;2020-11-04T10:22:38&quot;,&quot;margin&quot;:{&quot;bottom&quot;:0.20284411311149597,&quot;left&quot;:2.540020704269409,&quot;right&quot;:12.805731773376465,&quot;top&quot;:8.548385620117188},&quot;type&quot;:0},{&quot;id&quot;:&quot;2020-11-04T10:22:38&quot;,&quot;margin&quot;:{&quot;bottom&quot;:6.465121746063232,&quot;left&quot;:2.540020704269409,&quot;right&quot;:12.805731773376465,&quot;top&quot;:0.24671435356140137},&quot;type&quot;:0}],&quot;type&quot;:0}"/>
  <p:tag name="KSO_WM_SLIDE_BK_DARK_LIGHT" val="2"/>
  <p:tag name="KSO_WM_SLIDE_BACKGROUND_TYPE" val="general"/>
  <p:tag name="KSO_WM_SLIDE_SUPPORT_FEATURE_TYPE" val="0"/>
  <p:tag name="KSO_WM_TEMPLATE_MASTER_THUMB_INDEX" val="13"/>
  <p:tag name="KSO_WM_TEMPLATE_ASSEMBLE_XID" val="5fa2106058547e52881e3929"/>
  <p:tag name="KSO_WM_TEMPLATE_ASSEMBLE_GROUPID" val="5fa11d2ca8fc48be808123de"/>
  <p:tag name="KSO_WM_TEMPLATE_THUMBS_INDEX" val="1、2、3、4、7、3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af75ac4-0205-472a-ae38-eb4e713b433b}"/>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6baea17-245c-4574-92d6-60e749eeca69}"/>
</p:tagLst>
</file>

<file path=ppt/tags/tag132.xml><?xml version="1.0" encoding="utf-8"?>
<p:tagLst xmlns:p="http://schemas.openxmlformats.org/presentationml/2006/main">
  <p:tag name="KSO_WM_SLIDE_ID" val="custom20202601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01"/>
  <p:tag name="KSO_WM_SLIDE_LAYOUT" val="a_b"/>
  <p:tag name="KSO_WM_SLIDE_LAYOUT_CNT" val="1_2"/>
  <p:tag name="KSO_WM_SLIDE_TYPE" val="endPage"/>
  <p:tag name="KSO_WM_SLIDE_SUBTYPE" val="pureTxt"/>
  <p:tag name="KSO_WM_SLIDE_BK_DARK_LIGHT" val=""/>
  <p:tag name="KSO_WM_SLIDE_BACKGROUND_TYPE" val="general"/>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71527d92-70d9-4825-aa8c-e93a0ee05d9b}"/>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ca2b40b-ae96-4a40-aec4-d9caafe48c5e}"/>
</p:tagLst>
</file>

<file path=ppt/tags/tag1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K_DARK_LIGHT" val=""/>
  <p:tag name="KSO_WM_SLIDE_BACKGROUND_TYPE" val="general"/>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c2131731-6902-48de-a049-dbda072e66e7}"/>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85834b43-a6db-44e1-9fce-2f0ebbe3c3db}"/>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40.xml><?xml version="1.0" encoding="utf-8"?>
<p:tagLst xmlns:p="http://schemas.openxmlformats.org/presentationml/2006/main">
  <p:tag name="KSO_WM_SLIDE_BK_DARK_LIGHT" val=""/>
  <p:tag name="KSO_WM_SLIDE_BACKGROUND_TYPE" val="general"/>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f3c1236-5030-43b4-b7df-0064b85b3d26}"/>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7d6c729-9cc2-4fb5-8cb9-c67fa8cc6fba}"/>
</p:tagLst>
</file>

<file path=ppt/tags/tag1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SLIDE_BK_DARK_LIGHT" val=""/>
  <p:tag name="KSO_WM_SLIDE_BACKGROUND_TYPE" val="general"/>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3cc92b30-1c39-43cd-85f8-65bcba62aeb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ed0e7ac-bdc8-4cec-adce-73801bbbd4ac}"/>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SLIDE_BK_DARK_LIGHT" val=""/>
  <p:tag name="KSO_WM_SLIDE_BACKGROUND_TYPE" val="general"/>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d7d7f4a-4543-4cbc-8df4-2ffad3901b8d}"/>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26ed23e-a7f1-4f4c-bfac-d0e56c0ee86b}"/>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53.xml><?xml version="1.0" encoding="utf-8"?>
<p:tagLst xmlns:p="http://schemas.openxmlformats.org/presentationml/2006/main">
  <p:tag name="KSO_WM_SLIDE_BK_DARK_LIGHT" val=""/>
  <p:tag name="KSO_WM_SLIDE_BACKGROUND_TYPE" val="general"/>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a1be69c-97fc-40f0-af19-dd2132102e43}"/>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0df295f6-655b-44fd-862a-3a2e252ed657}"/>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60.xml><?xml version="1.0" encoding="utf-8"?>
<p:tagLst xmlns:p="http://schemas.openxmlformats.org/presentationml/2006/main">
  <p:tag name="KSO_WM_SLIDE_BK_DARK_LIGHT" val=""/>
  <p:tag name="KSO_WM_SLIDE_BACKGROUND_TYPE" val="general"/>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32a411f1-6e61-4a6a-adb0-ecccb76ed67d}"/>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44e25ea-3102-4681-8b7d-4402e80adb7f}"/>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SLIDE_BK_DARK_LIGHT" val=""/>
  <p:tag name="KSO_WM_SLIDE_BACKGROUND_TYPE" val="genera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f3c1236-5030-43b4-b7df-0064b85b3d26}"/>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7d6c729-9cc2-4fb5-8cb9-c67fa8cc6fba}"/>
</p:tagLst>
</file>

<file path=ppt/tags/tag1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SLIDE_BK_DARK_LIGHT" val=""/>
  <p:tag name="KSO_WM_SLIDE_BACKGROUND_TYPE" val="genera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b198c0a-6b87-47a6-a3f8-ae059c237c0b}"/>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8381b3ca-0876-4525-a6ce-5854bd804752}"/>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73.xml><?xml version="1.0" encoding="utf-8"?>
<p:tagLst xmlns:p="http://schemas.openxmlformats.org/presentationml/2006/main">
  <p:tag name="KSO_WM_SLIDE_BK_DARK_LIGHT" val=""/>
  <p:tag name="KSO_WM_SLIDE_BACKGROUND_TYPE" val="general"/>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53b62acc-fbc9-410d-b432-5c84b522f1d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e654807-6c7b-47f1-8d13-49642bfaa727}"/>
</p:tagLst>
</file>

<file path=ppt/tags/tag176.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78.xml><?xml version="1.0" encoding="utf-8"?>
<p:tagLst xmlns:p="http://schemas.openxmlformats.org/presentationml/2006/main">
  <p:tag name="KSO_WM_SLIDE_BK_DARK_LIGHT" val=""/>
  <p:tag name="KSO_WM_SLIDE_BACKGROUND_TYPE" val="genera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cbea9d24-db1a-48b1-8fd2-e9d1105bde5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540c83db-8f94-4c50-bbc8-dd20e234ca7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87.xml><?xml version="1.0" encoding="utf-8"?>
<p:tagLst xmlns:p="http://schemas.openxmlformats.org/presentationml/2006/main">
  <p:tag name="KSO_WM_SLIDE_BK_DARK_LIGHT" val=""/>
  <p:tag name="KSO_WM_SLIDE_BACKGROUND_TYPE" val="general"/>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92a8a42-e04d-428d-b503-0326bc5e5626}"/>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78c4bf4-0b5b-41e2-8405-63571bb7181c}"/>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1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5.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SLIDE_BK_DARK_LIGHT" val=""/>
  <p:tag name="KSO_WM_SLIDE_BACKGROUND_TYPE" val="general"/>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89d0ac6b-5ef5-4b75-910a-5468ffaafb94}"/>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978c30e5-22a5-4889-8788-015a9a645cae}"/>
</p:tagLst>
</file>

<file path=ppt/tags/tag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Lst>
</file>

<file path=ppt/tags/tag2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04.xml><?xml version="1.0" encoding="utf-8"?>
<p:tagLst xmlns:p="http://schemas.openxmlformats.org/presentationml/2006/main">
  <p:tag name="KSO_WM_SLIDE_BK_DARK_LIGHT" val=""/>
  <p:tag name="KSO_WM_SLIDE_BACKGROUND_TYPE" val="general"/>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80c695b-5fd3-40dd-b3ac-a7d54f1467e5}"/>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6ec1087-ea1a-4e32-9ddd-e7a6a2bb6c71}"/>
</p:tagLst>
</file>

<file path=ppt/tags/tag2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09.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Lst>
</file>

<file path=ppt/tags/tag210.xml><?xml version="1.0" encoding="utf-8"?>
<p:tagLst xmlns:p="http://schemas.openxmlformats.org/presentationml/2006/main">
  <p:tag name="KSO_WM_SLIDE_BK_DARK_LIGHT" val=""/>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57e454e-a4eb-448f-a831-0b80f938872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372e96a-09cc-4472-a62a-3fb4974a4943}"/>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8.xml><?xml version="1.0" encoding="utf-8"?>
<p:tagLst xmlns:p="http://schemas.openxmlformats.org/presentationml/2006/main">
  <p:tag name="KSO_WM_SLIDE_BK_DARK_LIGHT" val=""/>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ffd90ef-589b-4be2-a151-c7c8e262fda9}"/>
</p:tagLst>
</file>

<file path=ppt/tags/tag22.xml><?xml version="1.0" encoding="utf-8"?>
<p:tagLst xmlns:p="http://schemas.openxmlformats.org/presentationml/2006/main">
  <p:tag name="KSO_WM_SLIDE_BACKGROUND_TYPE" val="general"/>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80b2903-5181-41d2-9aba-1fa635c3c2f0}"/>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SLIDE_BK_DARK_LIGHT" val=""/>
  <p:tag name="KSO_WM_SLIDE_BACKGROUND_TYPE" val="general"/>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c25c2873-3d9e-4357-b1b7-a838e77bab0a}"/>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e334e27-cb8c-432e-b21f-dc4fd80cd684}"/>
</p:tagLst>
</file>

<file path=ppt/tags/tag23.xml><?xml version="1.0" encoding="utf-8"?>
<p:tagLst xmlns:p="http://schemas.openxmlformats.org/presentationml/2006/main">
  <p:tag name="KSO_WM_SLIDE_BACKGROUND_TYPE" val="general"/>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SLIDE_BK_DARK_LIGHT" val=""/>
  <p:tag name="KSO_WM_SLIDE_BACKGROUND_TYPE" val="general"/>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5b88896-8cd8-410a-8e5f-89bfc279eb1c}"/>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5f08cb1e-ef62-4986-a74b-a7f59087bf41}"/>
</p:tagLst>
</file>

<file path=ppt/tags/tag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SLIDE_BACKGROUND_TYPE" val="general"/>
</p:tagLst>
</file>

<file path=ppt/tags/tag2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45.xml><?xml version="1.0" encoding="utf-8"?>
<p:tagLst xmlns:p="http://schemas.openxmlformats.org/presentationml/2006/main">
  <p:tag name="KSO_WM_SLIDE_BK_DARK_LIGHT" val=""/>
  <p:tag name="KSO_WM_SLIDE_BACKGROUND_TYPE" val="general"/>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6aa0bfa-3489-4854-ad3d-c12c07261685}"/>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b5006ed0-789b-4532-bd96-2e796a95d53b}"/>
</p:tagLst>
</file>

<file path=ppt/tags/tag2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06ad5ec1c3d54f1ebd9ec2bae17577af"/>
  <p:tag name="KSO_WM_UNIT_DECORATE_INFO" val=""/>
  <p:tag name="KSO_WM_UNIT_SM_LIMIT_TYPE" val=""/>
  <p:tag name="KSO_WM_CHIP_FILLAREA_FILL_RULE" val="{&quot;fill_align&quot;:&quot;cm&quot;,&quot;fill_effect&quot;:[],&quot;fill_mode&quot;:&quot;full&quot;,&quot;sacle_strategy&quot;:&quot;stretch&quot;}"/>
  <p:tag name="KSO_WM_ASSEMBLE_CHIP_INDEX" val="78e2e9fe9b1946058d9477684de978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51.xml><?xml version="1.0" encoding="utf-8"?>
<p:tagLst xmlns:p="http://schemas.openxmlformats.org/presentationml/2006/main">
  <p:tag name="KSO_WM_SLIDE_BK_DARK_LIGHT" val=""/>
  <p:tag name="KSO_WM_SLIDE_BACKGROUND_TYPE" val="general"/>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c09fff7-308f-435f-9b39-be51620e88f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463bf2a-9670-460a-8088-bade54310678}"/>
</p:tagLst>
</file>

<file path=ppt/tags/tag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58.xml><?xml version="1.0" encoding="utf-8"?>
<p:tagLst xmlns:p="http://schemas.openxmlformats.org/presentationml/2006/main">
  <p:tag name="KSO_WM_SLIDE_BK_DARK_LIGHT" val=""/>
  <p:tag name="KSO_WM_SLIDE_BACKGROUND_TYPE" val="general"/>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bd512b9d-ac2e-4614-92dc-c845601cd5db}"/>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48db66763baa4a7db2cd81dbfd636886"/>
  <p:tag name="KSO_WM_UNIT_DECORATE_INFO" val=""/>
  <p:tag name="KSO_WM_UNIT_SM_LIMIT_TYPE" val=""/>
  <p:tag name="KSO_WM_CHIP_FILLAREA_FILL_RULE" val="{&quot;fill_align&quot;:&quot;cm&quot;,&quot;fill_effect&quot;:[],&quot;fill_mode&quot;:&quot;full&quot;,&quot;sacle_strategy&quot;:&quot;stretch&quot;}"/>
  <p:tag name="KSO_WM_ASSEMBLE_CHIP_INDEX" val="59df3a436cc145e681fa6f2d38729261"/>
  <p:tag name="KSO_WM_SLIDE_BACKGROUND_TYPE" val="frame"/>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ceb1ac0-b697-46a2-b32c-343323e5d011}"/>
</p:tagLst>
</file>

<file path=ppt/tags/tag2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3.xml><?xml version="1.0" encoding="utf-8"?>
<p:tagLst xmlns:p="http://schemas.openxmlformats.org/presentationml/2006/main">
  <p:tag name="KSO_WM_SLIDE_BK_DARK_LIGHT" val=""/>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71cf13e8-3a16-4fb6-bc07-ad3ad3bee884}"/>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98e9552-024c-404d-ab78-3f67f6496cb4}"/>
</p:tagLst>
</file>

<file path=ppt/tags/tag2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68.xml><?xml version="1.0" encoding="utf-8"?>
<p:tagLst xmlns:p="http://schemas.openxmlformats.org/presentationml/2006/main">
  <p:tag name="KSO_WM_SLIDE_BK_DARK_LIGHT" val=""/>
  <p:tag name="KSO_WM_SLIDE_BACKGROUND_TYPE" val="general"/>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f764125-2aa2-4b1a-ba34-5786ba760188}"/>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1624fae1b3bc4a9db4bff339c5d157bd"/>
  <p:tag name="KSO_WM_UNIT_DECORATE_INFO" val=""/>
  <p:tag name="KSO_WM_UNIT_SM_LIMIT_TYPE" val=""/>
  <p:tag name="KSO_WM_CHIP_FILLAREA_FILL_RULE" val="{&quot;fill_align&quot;:&quot;cm&quot;,&quot;fill_effect&quot;:[],&quot;fill_mode&quot;:&quot;full&quot;,&quot;sacle_strategy&quot;:&quot;stretch&quot;}"/>
  <p:tag name="KSO_WM_ASSEMBLE_CHIP_INDEX" val="99a78e4fe6da47419b56317cf50a0760"/>
  <p:tag name="KSO_WM_SLIDE_BACKGROUND_TYPE" val="frame"/>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e92d2b5-f3e2-4b68-a554-9478befe35be}"/>
</p:tagLst>
</file>

<file path=ppt/tags/tag2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74.xml><?xml version="1.0" encoding="utf-8"?>
<p:tagLst xmlns:p="http://schemas.openxmlformats.org/presentationml/2006/main">
  <p:tag name="KSO_WM_SLIDE_BK_DARK_LIGHT" val=""/>
  <p:tag name="KSO_WM_SLIDE_BACKGROUND_TYPE" val="genera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dc97ce28-59bd-4522-9e2b-60aecd97b20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0d360446-b3ed-4e2e-b2e2-871b9069a64f}"/>
</p:tagLst>
</file>

<file path=ppt/tags/tag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SLIDE_BACKGROUND_TYPE" val="frame"/>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5bfa3ebd-9088-4786-afa8-8cf30cf8ae9c}"/>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1079ec5-57ac-443b-9edd-3f7cfe0dca85}"/>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SLIDE_BK_DARK_LIGHT" val=""/>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f473420-dc65-4667-91ae-f236188827b3}"/>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92a86c19-1a28-4c0a-9079-549decdfdf71}"/>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SLIDE_BACKGROUND_TYPE" val="frame"/>
</p:tagLst>
</file>

<file path=ppt/tags/tag290.xml><?xml version="1.0" encoding="utf-8"?>
<p:tagLst xmlns:p="http://schemas.openxmlformats.org/presentationml/2006/main">
  <p:tag name="KSO_WM_SLIDE_BK_DARK_LIGHT" val=""/>
  <p:tag name="KSO_WM_SLIDE_BACKGROUND_TYPE" val="genera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0a6e780-41e4-4491-83ac-a1bff78f7554}"/>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986b2a9-258f-4bf0-9a88-1e1b1468789c}"/>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SLIDE_BK_DARK_LIGHT" val=""/>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38d5d31a-a184-4eaa-b86f-3fce230eb406}"/>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452e82d-df80-4fb0-956a-88a589520348}"/>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ba94685-58ab-4d0e-9d45-46916d3bff3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30.xml><?xml version="1.0" encoding="utf-8"?>
<p:tagLst xmlns:p="http://schemas.openxmlformats.org/presentationml/2006/main">
  <p:tag name="KSO_WM_SLIDE_BACKGROUND_TYPE" val="frame"/>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9d13fe17-27b2-4fbe-a56c-9c9b6491ffd1}"/>
</p:tagLst>
</file>

<file path=ppt/tags/tag30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308.xml><?xml version="1.0" encoding="utf-8"?>
<p:tagLst xmlns:p="http://schemas.openxmlformats.org/presentationml/2006/main">
  <p:tag name="KSO_WM_SLIDE_BK_DARK_LIGHT" val=""/>
  <p:tag name="KSO_WM_SLIDE_BACKGROUND_TYPE" val="general"/>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ba7a44de-4adb-4b7f-b7ed-e4b2e11306fb}"/>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f91914cd964d4ecdbfa5ee3464b26642"/>
  <p:tag name="KSO_WM_UNIT_DECORATE_INFO" val=""/>
  <p:tag name="KSO_WM_UNIT_SM_LIMIT_TYPE" val=""/>
  <p:tag name="KSO_WM_CHIP_FILLAREA_FILL_RULE" val="{&quot;fill_align&quot;:&quot;cm&quot;,&quot;fill_effect&quot;:[],&quot;fill_mode&quot;:&quot;full&quot;,&quot;sacle_strategy&quot;:&quot;stretch&quot;}"/>
  <p:tag name="KSO_WM_ASSEMBLE_CHIP_INDEX" val="420b863bbc4841c5adc5d35e40e4d7f8"/>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ff3228c-9096-4d0b-9a84-f1281d1177ac}"/>
</p:tagLst>
</file>

<file path=ppt/tags/tag3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
  <p:tag name="KSO_WM_UNIT_TEXT_FILL_TYPE" val="1"/>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482a0ea-a6b5-46b9-b232-33fdcb6af24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b21ac9adc11f4afabaf21b165593fdea"/>
  <p:tag name="KSO_WM_UNIT_DECORATE_INFO" val=""/>
  <p:tag name="KSO_WM_UNIT_SM_LIMIT_TYPE" val=""/>
  <p:tag name="KSO_WM_CHIP_FILLAREA_FILL_RULE" val="{&quot;fill_align&quot;:&quot;cm&quot;,&quot;fill_effect&quot;:[],&quot;fill_mode&quot;:&quot;full&quot;,&quot;sacle_strategy&quot;:&quot;stretch&quot;}"/>
  <p:tag name="KSO_WM_ASSEMBLE_CHIP_INDEX" val="98cab039bb2c4ee3822af7f783d8eaf0"/>
  <p:tag name="KSO_WM_SLIDE_BACKGROUND_TYPE" val="leftRight"/>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aaaef67-44c6-4efd-a3a8-defa44edf4a5}"/>
</p:tagLst>
</file>

<file path=ppt/tags/tag32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
  <p:tag name="KSO_WM_UNIT_TEXT_FILL_TYPE" val="1"/>
</p:tagLst>
</file>

<file path=ppt/tags/tag329.xml><?xml version="1.0" encoding="utf-8"?>
<p:tagLst xmlns:p="http://schemas.openxmlformats.org/presentationml/2006/main">
  <p:tag name="KSO_WM_SLIDE_BK_DARK_LIGHT" val=""/>
  <p:tag name="KSO_WM_SLIDE_BACKGROUND_TYPE" val="gener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d4a77f0aee54009b9b05a66a884de31"/>
  <p:tag name="KSO_WM_UNIT_DECORATE_INFO" val=""/>
  <p:tag name="KSO_WM_UNIT_SM_LIMIT_TYPE" val=""/>
  <p:tag name="KSO_WM_CHIP_FILLAREA_FILL_RULE" val="{&quot;fill_align&quot;:&quot;cm&quot;,&quot;fill_effect&quot;:[],&quot;fill_mode&quot;:&quot;full&quot;,&quot;sacle_strategy&quot;:&quot;stretch&quot;}"/>
  <p:tag name="KSO_WM_ASSEMBLE_CHIP_INDEX" val="6c887b572e21473eb8f1ce5c18df8b7c"/>
  <p:tag name="KSO_WM_SLIDE_BACKGROUND_TYPE" val="leftRight"/>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b117d054-e023-4fa2-9331-e0938b84f325}"/>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972543b-4c35-43b2-869d-9e8432b4cf60}"/>
</p:tagLst>
</file>

<file path=ppt/tags/tag332.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
  <p:tag name="KSO_WM_UNIT_TEXT_FILL_TYPE" val="1"/>
</p:tagLst>
</file>

<file path=ppt/tags/tag339.xml><?xml version="1.0" encoding="utf-8"?>
<p:tagLst xmlns:p="http://schemas.openxmlformats.org/presentationml/2006/main">
  <p:tag name="KSO_WM_SLIDE_BK_DARK_LIGHT" val=""/>
  <p:tag name="KSO_WM_SLIDE_BACKGROUND_TYPE" val="general"/>
</p:tagLst>
</file>

<file path=ppt/tags/tag34.xml><?xml version="1.0" encoding="utf-8"?>
<p:tagLst xmlns:p="http://schemas.openxmlformats.org/presentationml/2006/main">
  <p:tag name="KSO_WM_SLIDE_BACKGROUND_TYPE" val="leftRight"/>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ba85e88-1a62-44e6-8038-40439786be35}"/>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dc4f8df-9264-46e8-af46-3f6b7fabbe45}"/>
</p:tagLst>
</file>

<file path=ppt/tags/tag3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SLIDE_BK_DARK_LIGHT" val=""/>
  <p:tag name="KSO_WM_SLIDE_BACKGROUND_TYPE" val="general"/>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7cf5c99-64f0-41fb-a64c-a51a1a48a054}"/>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f66a3e9-4260-43c9-973d-ebf0fce65e79}"/>
</p:tagLst>
</file>

<file path=ppt/tags/tag35.xml><?xml version="1.0" encoding="utf-8"?>
<p:tagLst xmlns:p="http://schemas.openxmlformats.org/presentationml/2006/main">
  <p:tag name="KSO_WM_SLIDE_BACKGROUND_TYPE" val="leftRight"/>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SLIDE_BK_DARK_LIGHT" val=""/>
  <p:tag name="KSO_WM_SLIDE_BACKGROUND_TYPE" val="genera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1980900-d7ae-4d71-81f9-e1bcac882fba}"/>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449856c-a724-48b7-971e-f9372a55977b}"/>
</p:tagLst>
</file>

<file path=ppt/tags/tag358.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3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SLIDE_BACKGROUND_TYPE" val="leftRight"/>
</p:tagLst>
</file>

<file path=ppt/tags/tag3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5.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366.xml><?xml version="1.0" encoding="utf-8"?>
<p:tagLst xmlns:p="http://schemas.openxmlformats.org/presentationml/2006/main">
  <p:tag name="KSO_WM_SLIDE_BK_DARK_LIGHT" val=""/>
  <p:tag name="KSO_WM_SLIDE_BACKGROUND_TYPE" val="general"/>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96a1400-8491-4357-92d0-46a85135882b}"/>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b46df098-4f87-401c-b09e-bc4caaad4bea}"/>
</p:tagLst>
</file>

<file path=ppt/tags/tag3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b68406c309e475193fe88ca006fde8c"/>
  <p:tag name="KSO_WM_UNIT_DECORATE_INFO" val=""/>
  <p:tag name="KSO_WM_UNIT_SM_LIMIT_TYPE" val=""/>
  <p:tag name="KSO_WM_CHIP_FILLAREA_FILL_RULE" val="{&quot;fill_align&quot;:&quot;cm&quot;,&quot;fill_effect&quot;:[],&quot;fill_mode&quot;:&quot;full&quot;,&quot;sacle_strategy&quot;:&quot;stretch&quot;}"/>
  <p:tag name="KSO_WM_ASSEMBLE_CHIP_INDEX" val="e0046bc209ad49eb9a5d3cd6ed1986a8"/>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SLIDE_BK_DARK_LIGHT" val=""/>
  <p:tag name="KSO_WM_SLIDE_BACKGROUND_TYPE" val="general"/>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58be4fb-07df-42af-b8fd-19d4d1dbfc5e}"/>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429e42c-8779-4058-a568-9dbc8ffa26d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SLIDE_BK_DARK_LIGHT" val=""/>
  <p:tag name="KSO_WM_SLIDE_BACKGROUND_TYPE" val="genera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be3235c2-62c9-4489-b2a4-05ab8bbd3f5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6f042fdf67ac419892c7721b37a3e0c0"/>
  <p:tag name="KSO_WM_UNIT_DECORATE_INFO" val=""/>
  <p:tag name="KSO_WM_UNIT_SM_LIMIT_TYPE" val=""/>
  <p:tag name="KSO_WM_CHIP_FILLAREA_FILL_RULE" val="{&quot;fill_align&quot;:&quot;cm&quot;,&quot;fill_effect&quot;:[],&quot;fill_mode&quot;:&quot;full&quot;,&quot;sacle_strategy&quot;:&quot;stretch&quot;}"/>
  <p:tag name="KSO_WM_ASSEMBLE_CHIP_INDEX" val="71e7088ae9a84056a9a6e1399db9021c"/>
  <p:tag name="KSO_WM_SLIDE_BACKGROUND_TYPE" val="topBotto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5ffcc05-6c3c-4313-b87f-109052a26f05}"/>
</p:tagLst>
</file>

<file path=ppt/tags/tag3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SLIDE_BK_DARK_LIGHT" val=""/>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522af967-02d2-4e64-b368-d0cd333d4644}"/>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123383f-aefe-4b78-bc5e-c8bad67710a8}"/>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8c3b9ab-4e23-42a7-a6b6-5a589a01e484}"/>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11a7ceb-5cb6-47b8-acf1-164897e8154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c9923c3ed01a4afcaf32f7ad3cd44d39"/>
  <p:tag name="KSO_WM_UNIT_DECORATE_INFO" val=""/>
  <p:tag name="KSO_WM_UNIT_SM_LIMIT_TYPE" val=""/>
  <p:tag name="KSO_WM_CHIP_FILLAREA_FILL_RULE" val="{&quot;fill_align&quot;:&quot;cm&quot;,&quot;fill_effect&quot;:[],&quot;fill_mode&quot;:&quot;full&quot;,&quot;sacle_strategy&quot;:&quot;stretch&quot;}"/>
  <p:tag name="KSO_WM_ASSEMBLE_CHIP_INDEX" val="d9eeebb05e444670ada210c240d874b5"/>
  <p:tag name="KSO_WM_SLIDE_BACKGROUND_TYPE" val="topBotto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SLIDE_BK_DARK_LIGHT" val=""/>
  <p:tag name="KSO_WM_SLIDE_BACKGROUND_TYPE" val="genera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8c3b9ab-4e23-42a7-a6b6-5a589a01e484}"/>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11a7ceb-5cb6-47b8-acf1-164897e8154e}"/>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K_DARK_LIGHT" val=""/>
  <p:tag name="KSO_WM_SLIDE_BACKGROUND_TYPE" val="general"/>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831fa69c-f304-402a-bb85-e425604f6a3b}"/>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8ce76a7-02e7-456b-bf4e-72a50d44d468}"/>
</p:tagLst>
</file>

<file path=ppt/tags/tag398.xml><?xml version="1.0" encoding="utf-8"?>
<p:tagLst xmlns:p="http://schemas.openxmlformats.org/presentationml/2006/main">
  <p:tag name="KSO_WM_SLIDE_BK_DARK_LIGHT" val=""/>
  <p:tag name="KSO_WM_SLIDE_BACKGROUND_TYPE" val="general"/>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7e33e26-a6c3-43bd-b8ca-006533a243e9}"/>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17ca7246ff8547bbbbdc7108b8a68452"/>
  <p:tag name="KSO_WM_UNIT_DECORATE_INFO" val=""/>
  <p:tag name="KSO_WM_UNIT_SM_LIMIT_TYPE" val=""/>
  <p:tag name="KSO_WM_CHIP_FILLAREA_FILL_RULE" val="{&quot;fill_align&quot;:&quot;lm&quot;,&quot;fill_effect&quot;:[],&quot;fill_mode&quot;:&quot;adaptive&quot;,&quot;sacle_strategy&quot;:&quot;stretch&quot;}"/>
  <p:tag name="KSO_WM_ASSEMBLE_CHIP_INDEX" val="949e0205fef1478f9ac4326aaf5f5790"/>
</p:tagLst>
</file>

<file path=ppt/tags/tag40.xml><?xml version="1.0" encoding="utf-8"?>
<p:tagLst xmlns:p="http://schemas.openxmlformats.org/presentationml/2006/main">
  <p:tag name="KSO_WM_SLIDE_BACKGROUND_TYPE" val="topBotto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8d28a353-bf6a-4884-a81e-18a8fc6f1c24}"/>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SLIDE_BK_DARK_LIGHT" val=""/>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632e1cf-1413-43ec-9fa7-93d7dedf10be}"/>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1f44426-9971-4905-a8f1-00837f7711c2}"/>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SLIDE_BK_DARK_LIGHT" val=""/>
  <p:tag name="KSO_WM_SLIDE_BACKGROUND_TYPE" val="general"/>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bbbbeb4-95dd-4cc8-b5c1-1d7999c7a3af}"/>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e96c0f6-1dda-4bbf-a58c-da9b2ee07844}"/>
</p:tagLst>
</file>

<file path=ppt/tags/tag41.xml><?xml version="1.0" encoding="utf-8"?>
<p:tagLst xmlns:p="http://schemas.openxmlformats.org/presentationml/2006/main">
  <p:tag name="KSO_WM_SLIDE_BACKGROUND_TYPE" val="topBottom"/>
</p:tagLst>
</file>

<file path=ppt/tags/tag410.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411.xml><?xml version="1.0" encoding="utf-8"?>
<p:tagLst xmlns:p="http://schemas.openxmlformats.org/presentationml/2006/main">
  <p:tag name="KSO_WM_SLIDE_BK_DARK_LIGHT" val=""/>
  <p:tag name="KSO_WM_SLIDE_BACKGROUND_TYPE" val="general"/>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d2b186c6-f370-4ed5-847c-bd2bfce2ee78}"/>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c43dc05-2d49-4fb3-9b32-927c204077e8}"/>
</p:tagLst>
</file>

<file path=ppt/tags/tag414.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SLIDE_BK_DARK_LIGHT" val=""/>
  <p:tag name="KSO_WM_SLIDE_BACKGROUND_TYPE" val="genera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0a336a1-c8ea-4aae-b7c5-c7231d57038a}"/>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e1c9fc1-3214-4329-9ae6-31ce028e571b}"/>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SLIDE_BK_DARK_LIGHT" val=""/>
  <p:tag name="KSO_WM_SLIDE_BACKGROUND_TYPE" val="general"/>
</p:tagLst>
</file>

<file path=ppt/tags/tag42.xml><?xml version="1.0" encoding="utf-8"?>
<p:tagLst xmlns:p="http://schemas.openxmlformats.org/presentationml/2006/main">
  <p:tag name="KSO_WM_SLIDE_BACKGROUND_TYPE" val="topBotto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b4279e8d-d7f3-499b-93dc-198014ae3943}"/>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a5d03b5-0fc9-4e98-bdbb-a442ac677d67}"/>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SLIDE_BK_DARK_LIGHT" val=""/>
  <p:tag name="KSO_WM_SLIDE_BACKGROUND_TYPE" val="general"/>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b8c2fba-aa86-4872-9913-a5fa9dc10b47}"/>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740b32a-abd7-491a-8383-2cae6fa00c6e}"/>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SLIDE_BK_DARK_LIGHT" val=""/>
  <p:tag name="KSO_WM_SLIDE_BACKGROUND_TYPE" val="general"/>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83a70bc4-d4b7-4fc6-b184-bb1758eaa12d}"/>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76c3cbb-5dac-4a48-9b53-558224db953a}"/>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b355c4b4279045e3900ef122e4d0ed55"/>
  <p:tag name="KSO_WM_UNIT_DECORATE_INFO" val=""/>
  <p:tag name="KSO_WM_UNIT_SM_LIMIT_TYPE" val=""/>
  <p:tag name="KSO_WM_CHIP_FILLAREA_FILL_RULE" val="{&quot;fill_align&quot;:&quot;cm&quot;,&quot;fill_effect&quot;:[],&quot;fill_mode&quot;:&quot;full&quot;,&quot;sacle_strategy&quot;:&quot;stretch&quot;}"/>
  <p:tag name="KSO_WM_ASSEMBLE_CHIP_INDEX" val="e55caeb75ecc417da373df1a9cad0abf"/>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SLIDE_BK_DARK_LIGHT" val=""/>
  <p:tag name="KSO_WM_SLIDE_BACKGROUND_TYPE" val="general"/>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731525c-ea60-43d6-8694-974584f4b6a0}"/>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498f8af-4871-410d-982b-9df37b8b33c4}"/>
</p:tagLst>
</file>

<file path=ppt/tags/tag4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SLIDE_BK_DARK_LIGHT" val=""/>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d24699a-0e41-45e4-920d-60a1c02d30b3}"/>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1c840d0-fa1d-4d51-a397-dc2db9540ad0}"/>
</p:tagLst>
</file>

<file path=ppt/tags/tag438.xml><?xml version="1.0" encoding="utf-8"?>
<p:tagLst xmlns:p="http://schemas.openxmlformats.org/presentationml/2006/main">
  <p:tag name="KSO_WM_SLIDE_BK_DARK_LIGHT" val=""/>
  <p:tag name="KSO_WM_SLIDE_BACKGROUND_TYPE" val="general"/>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fb313e7-fb7a-43f1-8565-2107c7527fd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7d9627bad804cc3b372e8fe4207c507"/>
  <p:tag name="KSO_WM_UNIT_DECORATE_INFO" val=""/>
  <p:tag name="KSO_WM_UNIT_SM_LIMIT_TYPE" val=""/>
  <p:tag name="KSO_WM_CHIP_FILLAREA_FILL_RULE" val="{&quot;fill_align&quot;:&quot;cm&quot;,&quot;fill_effect&quot;:[],&quot;fill_mode&quot;:&quot;full&quot;,&quot;sacle_strategy&quot;:&quot;stretch&quot;}"/>
  <p:tag name="KSO_WM_ASSEMBLE_CHIP_INDEX" val="60446dbfcae04e239828bad220159254"/>
  <p:tag name="KSO_WM_SLIDE_BACKGROUND_TYPE" val="bottomTop"/>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0543d371-090b-418e-9509-c13ec5c8d4c2}"/>
</p:tagLst>
</file>

<file path=ppt/tags/tag441.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443.xml><?xml version="1.0" encoding="utf-8"?>
<p:tagLst xmlns:p="http://schemas.openxmlformats.org/presentationml/2006/main">
  <p:tag name="KSO_WM_SLIDE_BK_DARK_LIGHT" val=""/>
  <p:tag name="KSO_WM_SLIDE_BACKGROUND_TYPE" val="genera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dd90ed2-4d21-478e-a02f-2b8e94090fa5}"/>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bfea37c-296b-4c4f-ad6d-f5de02a3aebd}"/>
</p:tagLst>
</file>

<file path=ppt/tags/tag446.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447.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SLIDE_BK_DARK_LIGHT" val=""/>
  <p:tag name="KSO_WM_SLIDE_BACKGROUND_TYPE" val="general"/>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f5985d8-9b1f-4664-92f9-867f8248998c}"/>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43f2fe1565714dd6bb870c4aac5f197e"/>
  <p:tag name="KSO_WM_UNIT_DECORATE_INFO" val=""/>
  <p:tag name="KSO_WM_UNIT_SM_LIMIT_TYPE" val=""/>
  <p:tag name="KSO_WM_CHIP_FILLAREA_FILL_RULE" val="{&quot;fill_align&quot;:&quot;cm&quot;,&quot;fill_effect&quot;:[],&quot;fill_mode&quot;:&quot;full&quot;,&quot;sacle_strategy&quot;:&quot;stretch&quot;}"/>
  <p:tag name="KSO_WM_ASSEMBLE_CHIP_INDEX" val="1098dc90f7cd4ce2956df219680c583f"/>
  <p:tag name="KSO_WM_SLIDE_BACKGROUND_TYPE" val="bottomTop"/>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aadeacb-e1c6-4cdf-ad85-493bbef89ece}"/>
</p:tagLst>
</file>

<file path=ppt/tags/tag4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4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SLIDE_BK_DARK_LIGHT" val=""/>
  <p:tag name="KSO_WM_SLIDE_BACKGROUND_TYPE" val="general"/>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74ffa604-c2a9-4b48-946e-313f34ea79f6}"/>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9cef75b-a367-403b-9cf5-84614a4af425}"/>
</p:tagLst>
</file>

<file path=ppt/tags/tag4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SLIDE_BACKGROUND_TYPE" val="bottomTop"/>
</p:tagLst>
</file>

<file path=ppt/tags/tag4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SLIDE_BK_DARK_LIGHT" val=""/>
  <p:tag name="KSO_WM_SLIDE_BACKGROUND_TYPE" val="general"/>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489621a-0c56-4c7a-a204-6cd84f7cb2cd}"/>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a02eafb-036a-4319-8873-f96f4116d1fb}"/>
</p:tagLst>
</file>

<file path=ppt/tags/tag4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SLIDE_BACKGROUND_TYPE" val="bottomTop"/>
</p:tagLst>
</file>

<file path=ppt/tags/tag4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SLIDE_BK_DARK_LIGHT" val=""/>
  <p:tag name="KSO_WM_SLIDE_BACKGROUND_TYPE" val="general"/>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3abd86fb-9225-40d2-9a03-2133362089dc}"/>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05621373-6e8f-4e6d-af08-e664cca74d7b}"/>
</p:tagLst>
</file>

<file path=ppt/tags/tag48.xml><?xml version="1.0" encoding="utf-8"?>
<p:tagLst xmlns:p="http://schemas.openxmlformats.org/presentationml/2006/main">
  <p:tag name="KSO_WM_SLIDE_BACKGROUND_TYPE" val="bottomTop"/>
</p:tagLst>
</file>

<file path=ppt/tags/tag4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1bc26acadab44ca6a2b9d5b1ba2427f9"/>
  <p:tag name="KSO_WM_UNIT_DECORATE_INFO" val=""/>
  <p:tag name="KSO_WM_UNIT_SM_LIMIT_TYPE" val=""/>
  <p:tag name="KSO_WM_CHIP_FILLAREA_FILL_RULE" val="{&quot;fill_align&quot;:&quot;cm&quot;,&quot;fill_effect&quot;:[],&quot;fill_mode&quot;:&quot;full&quot;,&quot;sacle_strategy&quot;:&quot;stretch&quot;}"/>
  <p:tag name="KSO_WM_ASSEMBLE_CHIP_INDEX" val="62130a19c00642aba3160ac773d233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SLIDE_BK_DARK_LIGHT" val=""/>
  <p:tag name="KSO_WM_SLIDE_BACKGROUND_TYPE" val="general"/>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7f61342-9063-4362-a4b5-c75210178032}"/>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95704c0-4590-48f1-a3bb-7fdf9c503c76}"/>
</p:tagLst>
</file>

<file path=ppt/tags/tag4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19efa605aeaf434c9d979c40b437b567"/>
  <p:tag name="KSO_WM_UNIT_DECORATE_INFO" val=""/>
  <p:tag name="KSO_WM_UNIT_SM_LIMIT_TYPE" val=""/>
  <p:tag name="KSO_WM_CHIP_FILLAREA_FILL_RULE" val="{&quot;fill_align&quot;:&quot;cm&quot;,&quot;fill_effect&quot;:[],&quot;fill_mode&quot;:&quot;full&quot;,&quot;sacle_strategy&quot;:&quot;stretch&quot;}"/>
  <p:tag name="KSO_WM_ASSEMBLE_CHIP_INDEX" val="31c9e7462d3a40e3b9b226d5d14c467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818208a7484b16a64b0f473b9fd5e0"/>
  <p:tag name="KSO_WM_UNIT_DECORATE_INFO" val=""/>
  <p:tag name="KSO_WM_UNIT_SM_LIMIT_TYPE" val=""/>
  <p:tag name="KSO_WM_CHIP_FILLAREA_FILL_RULE" val="{&quot;fill_align&quot;:&quot;cm&quot;,&quot;fill_effect&quot;:[],&quot;fill_mode&quot;:&quot;full&quot;,&quot;sacle_strategy&quot;:&quot;stretch&quot;}"/>
  <p:tag name="KSO_WM_ASSEMBLE_CHIP_INDEX" val="42d358246c084d3ab2c12e6e142c76a0"/>
  <p:tag name="KSO_WM_SLIDE_BACKGROUND_TYPE" val="navigation"/>
</p:tagLst>
</file>

<file path=ppt/tags/tag5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503.xml><?xml version="1.0" encoding="utf-8"?>
<p:tagLst xmlns:p="http://schemas.openxmlformats.org/presentationml/2006/main">
  <p:tag name="KSO_WM_UNIT_TEXT_FILL_FORE_SCHEMECOLOR_INDEX_BRIGHTNESS" val="0"/>
  <p:tag name="KSO_WM_UNIT_TEXT_FILL_FORE_SCHEMECOLOR_INDEX" val="6"/>
  <p:tag name="KSO_WM_UNIT_TEXT_FILL_TYPE" val="1"/>
</p:tagLst>
</file>

<file path=ppt/tags/tag504.xml><?xml version="1.0" encoding="utf-8"?>
<p:tagLst xmlns:p="http://schemas.openxmlformats.org/presentationml/2006/main">
  <p:tag name="KSO_WM_SLIDE_BK_DARK_LIGHT" val=""/>
  <p:tag name="KSO_WM_SLIDE_BACKGROUND_TYPE" val="general"/>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d184f0d4-a4d4-4763-87b1-f76ca2c46b2c}"/>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6762366-6403-4c3b-b071-a63fda519775}"/>
</p:tagLst>
</file>

<file path=ppt/tags/tag5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SLIDE_BK_DARK_LIGHT" val=""/>
  <p:tag name="KSO_WM_SLIDE_BACKGROUND_TYPE" val="gener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bf49d1f3178849db889a3f84cc75b1e2"/>
  <p:tag name="KSO_WM_UNIT_DECORATE_INFO" val=""/>
  <p:tag name="KSO_WM_UNIT_SM_LIMIT_TYPE" val=""/>
  <p:tag name="KSO_WM_CHIP_FILLAREA_FILL_RULE" val="{&quot;fill_align&quot;:&quot;cm&quot;,&quot;fill_effect&quot;:[],&quot;fill_mode&quot;:&quot;full&quot;,&quot;sacle_strategy&quot;:&quot;stretch&quot;}"/>
  <p:tag name="KSO_WM_ASSEMBLE_CHIP_INDEX" val="b3cbdb30dbaa485cb9b593d1b542bb46"/>
  <p:tag name="KSO_WM_SLIDE_BACKGROUND_TYPE" val="navigation"/>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8f8bf7a3-700b-4da7-83c7-1e23efffe23e}"/>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0c6f026-2c81-4fed-89f6-bdabcf9c6fd3}"/>
</p:tagLst>
</file>

<file path=ppt/tags/tag5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3.xml><?xml version="1.0" encoding="utf-8"?>
<p:tagLst xmlns:p="http://schemas.openxmlformats.org/presentationml/2006/main">
  <p:tag name="KSO_WM_SLIDE_BK_DARK_LIGHT" val=""/>
  <p:tag name="KSO_WM_SLIDE_BACKGROUND_TYPE" val="general"/>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5c2bb63a-89e2-4dc3-94a6-ab068382708d}"/>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5987bfbc-fdd9-464a-aca7-29a1bcab30a3}"/>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SLIDE_BK_DARK_LIGHT" val=""/>
  <p:tag name="KSO_WM_SLIDE_BACKGROUND_TYPE" val="genera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38467b9-9092-449b-85d4-ce5698cf4d58}"/>
</p:tagLst>
</file>

<file path=ppt/tags/tag52.xml><?xml version="1.0" encoding="utf-8"?>
<p:tagLst xmlns:p="http://schemas.openxmlformats.org/presentationml/2006/main">
  <p:tag name="KSO_WM_SLIDE_BACKGROUND_TYPE" val="navigation"/>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e0fbe24-c6c1-4f3a-9b4e-c3b0ca0a6f78}"/>
</p:tagLst>
</file>

<file path=ppt/tags/tag5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SLIDE_BK_DARK_LIGHT" val=""/>
  <p:tag name="KSO_WM_SLIDE_BACKGROUND_TYPE" val="general"/>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38467b9-9092-449b-85d4-ce5698cf4d58}"/>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e0fbe24-c6c1-4f3a-9b4e-c3b0ca0a6f78}"/>
</p:tagLst>
</file>

<file path=ppt/tags/tag5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SLIDE_BK_DARK_LIGHT" val=""/>
  <p:tag name="KSO_WM_SLIDE_BACKGROUND_TYPE" val="general"/>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ab51c86-064c-4ea8-9162-bcafc6c300ed}"/>
</p:tagLst>
</file>

<file path=ppt/tags/tag53.xml><?xml version="1.0" encoding="utf-8"?>
<p:tagLst xmlns:p="http://schemas.openxmlformats.org/presentationml/2006/main">
  <p:tag name="KSO_WM_SLIDE_BACKGROUND_TYPE" val="navigation"/>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ce8c6f0-eb62-4bfc-8d1f-9e2149e48d88}"/>
</p:tagLst>
</file>

<file path=ppt/tags/tag5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3.xml><?xml version="1.0" encoding="utf-8"?>
<p:tagLst xmlns:p="http://schemas.openxmlformats.org/presentationml/2006/main">
  <p:tag name="KSO_WM_SLIDE_BK_DARK_LIGHT" val=""/>
  <p:tag name="KSO_WM_SLIDE_BACKGROUND_TYPE" val="general"/>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446df0c-54b8-480a-bc88-c13d61d810ff}"/>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a25f13d-a011-4b77-a325-c029e7ce4a8d}"/>
</p:tagLst>
</file>

<file path=ppt/tags/tag5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SLIDE_BACKGROUND_TYPE" val="navigation"/>
</p:tagLst>
</file>

<file path=ppt/tags/tag5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SLIDE_BK_DARK_LIGHT" val=""/>
  <p:tag name="KSO_WM_SLIDE_BACKGROUND_TYPE" val="general"/>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10d1c3a1-fdbb-4284-83ba-9f82dd9fa042}"/>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8c27e4c-3f0b-486d-8b63-f381833c93ea}"/>
</p:tagLst>
</file>

<file path=ppt/tags/tag5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44b8b18de2c4ab4b3a0ad355d09482c"/>
  <p:tag name="KSO_WM_UNIT_DECORATE_INFO" val=""/>
  <p:tag name="KSO_WM_UNIT_SM_LIMIT_TYPE" val=""/>
  <p:tag name="KSO_WM_CHIP_FILLAREA_FILL_RULE" val="{&quot;fill_align&quot;:&quot;cm&quot;,&quot;fill_effect&quot;:[],&quot;fill_mode&quot;:&quot;full&quot;,&quot;sacle_strategy&quot;:&quot;stretch&quot;}"/>
  <p:tag name="KSO_WM_ASSEMBLE_CHIP_INDEX" val="09a44b1eaa2f4e25bb6e562aacb16cdd"/>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3.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SLIDE_BK_DARK_LIGHT" val=""/>
  <p:tag name="KSO_WM_SLIDE_BACKGROUND_TYPE" val="general"/>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c8e46c09-2779-495f-bd11-eeb416732350}"/>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9161196-de34-4f74-bfe3-eead92bc8105}"/>
</p:tagLst>
</file>

<file path=ppt/tags/tag5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d01a3df57b460e83f1a669869686a0"/>
  <p:tag name="KSO_WM_UNIT_DECORATE_INFO" val=""/>
  <p:tag name="KSO_WM_UNIT_SM_LIMIT_TYPE" val=""/>
  <p:tag name="KSO_WM_CHIP_FILLAREA_FILL_RULE" val="{&quot;fill_align&quot;:&quot;cm&quot;,&quot;fill_effect&quot;:[],&quot;fill_mode&quot;:&quot;full&quot;,&quot;sacle_strategy&quot;:&quot;stretch&quot;}"/>
  <p:tag name="KSO_WM_ASSEMBLE_CHIP_INDEX" val="78aa3dd335dc46a6a09565f3458d7ead"/>
  <p:tag name="KSO_WM_SLIDE_BACKGROUND_TYPE" val="belt"/>
</p:tagLst>
</file>

<file path=ppt/tags/tag5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TEXT_FILL_FORE_SCHEMECOLOR_INDEX_BRIGHTNESS" val="0"/>
  <p:tag name="KSO_WM_UNIT_TEXT_FILL_FORE_SCHEMECOLOR_INDEX" val="1"/>
  <p:tag name="KSO_WM_UNIT_TEXT_FILL_TYPE" val="1"/>
</p:tagLst>
</file>

<file path=ppt/tags/tag567.xml><?xml version="1.0" encoding="utf-8"?>
<p:tagLst xmlns:p="http://schemas.openxmlformats.org/presentationml/2006/main">
  <p:tag name="KSO_WM_SLIDE_BK_DARK_LIGHT" val=""/>
  <p:tag name="KSO_WM_SLIDE_BACKGROUND_TYPE" val="general"/>
</p:tagLst>
</file>

<file path=ppt/tags/tag5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SLIDE_BK_DARK_LIGHT" val=""/>
  <p:tag name="KSO_WM_SLIDE_BACKGROUND_TYPE" val="gener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f03106e07b6c46fea893527c3f7488ff"/>
  <p:tag name="KSO_WM_UNIT_DECORATE_INFO" val=""/>
  <p:tag name="KSO_WM_UNIT_SM_LIMIT_TYPE" val=""/>
  <p:tag name="KSO_WM_CHIP_FILLAREA_FILL_RULE" val="{&quot;fill_align&quot;:&quot;cm&quot;,&quot;fill_effect&quot;:[],&quot;fill_mode&quot;:&quot;full&quot;,&quot;sacle_strategy&quot;:&quot;stretch&quot;}"/>
  <p:tag name="KSO_WM_ASSEMBLE_CHIP_INDEX" val="bf450bd121a14eafb73689bb9ce37f68"/>
  <p:tag name="KSO_WM_SLIDE_BACKGROUND_TYPE" val="belt"/>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770facf2-73c0-48ce-b531-192c66f5a245}"/>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5ab785c-4a3a-4367-a7aa-e765eb26a0f4}"/>
</p:tagLst>
</file>

<file path=ppt/tags/tag5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SLIDE_BACKGROUND_TYPE" val="belt"/>
</p:tagLst>
</file>

<file path=ppt/tags/tag5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SLIDE_BK_DARK_LIGHT" val=""/>
  <p:tag name="KSO_WM_SLIDE_BACKGROUND_TYPE" val="general"/>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2bf14905-2d4f-4785-9636-52bb599b8e17}"/>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4b1a730f-2b15-4418-a8bf-4eaadf50abce}"/>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SLIDE_BACKGROUND_TYPE" val="belt"/>
</p:tagLst>
</file>

<file path=ppt/tags/tag5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p="http://schemas.openxmlformats.org/presentationml/2006/main">
  <p:tag name="KSO_WM_SLIDE_BK_DARK_LIGHT" val=""/>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3cbba122-d350-4626-97d2-a53f65500dd7}"/>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7959f03-b7ac-49bb-8d32-e71e7e957c33}"/>
</p:tagLst>
</file>

<file path=ppt/tags/tag5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9.xml><?xml version="1.0" encoding="utf-8"?>
<p:tagLst xmlns:p="http://schemas.openxmlformats.org/presentationml/2006/main">
  <p:tag name="KSO_WM_SLIDE_BK_DARK_LIGHT" val=""/>
  <p:tag name="KSO_WM_SLIDE_BACKGROUND_TYPE" val="gener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a9c86af60f604e649374aa0f7500e8da"/>
  <p:tag name="KSO_WM_UNIT_DECORATE_INFO" val=""/>
  <p:tag name="KSO_WM_UNIT_SM_LIMIT_TYPE" val=""/>
  <p:tag name="KSO_WM_CHIP_FILLAREA_FILL_RULE" val="{&quot;fill_align&quot;:&quot;cm&quot;,&quot;fill_effect&quot;:[],&quot;fill_mode&quot;:&quot;full&quot;,&quot;sacle_strategy&quot;:&quot;stretch&quot;}"/>
  <p:tag name="KSO_WM_ASSEMBLE_CHIP_INDEX" val="b007d8cd83c949ed82e07cde858ef8bd"/>
</p:tagLst>
</file>

<file path=ppt/tags/tag60.xml><?xml version="1.0" encoding="utf-8"?>
<p:tagLst xmlns:p="http://schemas.openxmlformats.org/presentationml/2006/main">
  <p:tag name="KSO_WM_SLIDE_BACKGROUND_TYPE" val="belt"/>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822d6a3-a1af-49e2-b68f-31c19465459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9bc4cae4-9f9a-4399-b8e1-6841ff6bffea}"/>
</p:tagLst>
</file>

<file path=ppt/tags/tag6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3.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04.xml><?xml version="1.0" encoding="utf-8"?>
<p:tagLst xmlns:p="http://schemas.openxmlformats.org/presentationml/2006/main">
  <p:tag name="KSO_WM_SLIDE_BK_DARK_LIGHT" val=""/>
  <p:tag name="KSO_WM_SLIDE_BACKGROUND_TYPE" val="general"/>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9dd2884-043a-41ee-8fd7-3c38fdb93438}"/>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525b8efd-abe5-4d1d-8070-9ce88c5023cf}"/>
</p:tagLst>
</file>

<file path=ppt/tags/tag6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SLIDE_BK_DARK_LIGHT" val=""/>
  <p:tag name="KSO_WM_SLIDE_BACKGROUND_TYPE" val="general"/>
</p:tagLst>
</file>

<file path=ppt/tags/tag61.xml><?xml version="1.0" encoding="utf-8"?>
<p:tagLst xmlns:p="http://schemas.openxmlformats.org/presentationml/2006/main">
  <p:tag name="KSO_WM_TEMPLATE_CATEGORY" val="custom"/>
  <p:tag name="KSO_WM_TEMPLATE_INDEX" val="20204973"/>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f5be85b-4f97-4f55-b825-607f2e506178}"/>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860d3d7-9d8d-4a5a-aaa4-13a6fa57bf01}"/>
</p:tagLst>
</file>

<file path=ppt/tags/tag6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SLIDE_BK_DARK_LIGHT" val=""/>
  <p:tag name="KSO_WM_SLIDE_BACKGROUND_TYPE" val="general"/>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886a8e1-50ca-45f1-bcdc-8389e6ae4277}"/>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d12c712-4a1f-46f6-a7c9-e0ff011a12c9}"/>
</p:tagLst>
</file>

<file path=ppt/tags/tag62.xml><?xml version="1.0" encoding="utf-8"?>
<p:tagLst xmlns:p="http://schemas.openxmlformats.org/presentationml/2006/main">
  <p:tag name="KSO_WM_TEMPLATE_CATEGORY" val="custom"/>
  <p:tag name="KSO_WM_TEMPLATE_INDEX" val="20204973"/>
</p:tagLst>
</file>

<file path=ppt/tags/tag6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2.xml><?xml version="1.0" encoding="utf-8"?>
<p:tagLst xmlns:p="http://schemas.openxmlformats.org/presentationml/2006/main">
  <p:tag name="KSO_WM_SLIDE_BK_DARK_LIGHT" val=""/>
  <p:tag name="KSO_WM_SLIDE_BACKGROUND_TYPE" val="general"/>
</p:tagLst>
</file>

<file path=ppt/tags/tag623.xml><?xml version="1.0" encoding="utf-8"?>
<p:tagLst xmlns:p="http://schemas.openxmlformats.org/presentationml/2006/main">
  <p:tag name="KSO_WM_SLIDE_BK_DARK_LIGHT" val=""/>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18ec497-f81d-4e8b-9603-ee65695c47c5}"/>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81de0d17-56dc-407e-9a96-d40c2451e38b}"/>
</p:tagLst>
</file>

<file path=ppt/tags/tag6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8.xml><?xml version="1.0" encoding="utf-8"?>
<p:tagLst xmlns:p="http://schemas.openxmlformats.org/presentationml/2006/main">
  <p:tag name="KSO_WM_SLIDE_BK_DARK_LIGHT" val=""/>
  <p:tag name="KSO_WM_SLIDE_BACKGROUND_TYPE" val="general"/>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6d0ce24-9fe2-4e16-a9ec-57949fb248a2}"/>
</p:tagLst>
</file>

<file path=ppt/tags/tag63.xml><?xml version="1.0" encoding="utf-8"?>
<p:tagLst xmlns:p="http://schemas.openxmlformats.org/presentationml/2006/main">
  <p:tag name="KSO_WM_BEAUTIFY_FLAG" val="#wm#"/>
  <p:tag name="KSO_WM_TAG_VERSION" val="1.0"/>
  <p:tag name="KSO_WM_TEMPLATE_CATEGORY" val="custom"/>
  <p:tag name="KSO_WM_TEMPLATE_INDEX" val="20204973"/>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5e0f326-4b63-4f4c-af3f-6beb7e0fd819}"/>
</p:tagLst>
</file>

<file path=ppt/tags/tag6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4.xml><?xml version="1.0" encoding="utf-8"?>
<p:tagLst xmlns:p="http://schemas.openxmlformats.org/presentationml/2006/main">
  <p:tag name="KSO_WM_SLIDE_BK_DARK_LIGHT" val=""/>
  <p:tag name="KSO_WM_SLIDE_BACKGROUND_TYPE" val="general"/>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e6d0ce24-9fe2-4e16-a9ec-57949fb248a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5e0f326-4b63-4f4c-af3f-6beb7e0fd819}"/>
</p:tagLst>
</file>

<file path=ppt/tags/tag6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6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SLIDE_BK_DARK_LIGHT" val=""/>
  <p:tag name="KSO_WM_SLIDE_BACKGROUND_TYPE" val="general"/>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5038e9e-083c-4b31-8890-852ac96ee11e}"/>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f9699178-bf39-41c0-b4be-f4efac12fd2a}"/>
</p:tagLst>
</file>

<file path=ppt/tags/tag6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8.xml><?xml version="1.0" encoding="utf-8"?>
<p:tagLst xmlns:p="http://schemas.openxmlformats.org/presentationml/2006/main">
  <p:tag name="KSO_WM_SLIDE_BK_DARK_LIGHT" val=""/>
  <p:tag name="KSO_WM_SLIDE_BACKGROUND_TYPE" val="general"/>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5038e9e-083c-4b31-8890-852ac96ee11e}"/>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f9699178-bf39-41c0-b4be-f4efac12fd2a}"/>
</p:tagLst>
</file>

<file path=ppt/tags/tag6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SLIDE_BK_DARK_LIGHT" val=""/>
  <p:tag name="KSO_WM_SLIDE_BACKGROUND_TYPE" val="general"/>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8b43aed-1af7-4d87-bcea-a0cb1eeb6679}"/>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aed0939-c71b-4350-bdb8-0cd0b9436464}"/>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6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SLIDE_BK_DARK_LIGHT" val=""/>
  <p:tag name="KSO_WM_SLIDE_BACKGROUND_TYPE" val="general"/>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62519bdc-023a-48e6-8a8a-a7d8631d87d4}"/>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ab3ea6b-6872-4372-a7d6-e3fe1c5a23ad}"/>
</p:tagLst>
</file>

<file path=ppt/tags/tag664.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SLIDE_BK_DARK_LIGHT" val=""/>
  <p:tag name="KSO_WM_SLIDE_BACKGROUND_TYPE" val="genera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125b8e9a-f595-4580-8eee-bfea2e9c50ba}"/>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bdeaeb11-aada-4c8c-af89-8bb949869f9e}"/>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17ca7246ff8547bbbbdc7108b8a68452"/>
  <p:tag name="KSO_WM_UNIT_DECORATE_INFO" val=""/>
  <p:tag name="KSO_WM_UNIT_SM_LIMIT_TYPE" val=""/>
  <p:tag name="KSO_WM_CHIP_FILLAREA_FILL_RULE" val="{&quot;fill_align&quot;:&quot;lm&quot;,&quot;fill_effect&quot;:[],&quot;fill_mode&quot;:&quot;adaptive&quot;,&quot;sacle_strategy&quot;:&quot;stretch&quot;}"/>
  <p:tag name="KSO_WM_ASSEMBLE_CHIP_INDEX" val="949e0205fef1478f9ac4326aaf5f5790"/>
</p:tagLst>
</file>

<file path=ppt/tags/tag670.xml><?xml version="1.0" encoding="utf-8"?>
<p:tagLst xmlns:p="http://schemas.openxmlformats.org/presentationml/2006/main">
  <p:tag name="KSO_WM_SLIDE_BK_DARK_LIGHT" val=""/>
  <p:tag name="KSO_WM_SLIDE_BACKGROUND_TYPE" val="general"/>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4c20b206-e355-4c97-bcaa-8e59f938b9cd}"/>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dff208c4-f5a8-442f-8a66-699652669ab7}"/>
</p:tagLst>
</file>

<file path=ppt/tags/tag673.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74.xml><?xml version="1.0" encoding="utf-8"?>
<p:tagLst xmlns:p="http://schemas.openxmlformats.org/presentationml/2006/main">
  <p:tag name="KSO_WM_SLIDE_BK_DARK_LIGHT" val=""/>
  <p:tag name="KSO_WM_SLIDE_BACKGROUND_TYPE" val="genera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1efa3684-4dbc-4464-9af1-0c57ae46cfa1}"/>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64abbad-2ce5-4911-a9be-cf6fff840f00}"/>
</p:tagLst>
</file>

<file path=ppt/tags/tag677.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78.xml><?xml version="1.0" encoding="utf-8"?>
<p:tagLst xmlns:p="http://schemas.openxmlformats.org/presentationml/2006/main">
  <p:tag name="KSO_WM_SLIDE_BK_DARK_LIGHT" val=""/>
  <p:tag name="KSO_WM_SLIDE_BACKGROUND_TYPE" val="general"/>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df2cdcd0-bd7d-4764-ad97-cdd679daa35f}"/>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19efa605aeaf434c9d979c40b437b567"/>
  <p:tag name="KSO_WM_UNIT_DECORATE_INFO" val=""/>
  <p:tag name="KSO_WM_UNIT_SM_LIMIT_TYPE" val=""/>
  <p:tag name="KSO_WM_CHIP_FILLAREA_FILL_RULE" val="{&quot;fill_align&quot;:&quot;cm&quot;,&quot;fill_effect&quot;:[],&quot;fill_mode&quot;:&quot;full&quot;,&quot;sacle_strategy&quot;:&quot;stretch&quot;}"/>
  <p:tag name="KSO_WM_ASSEMBLE_CHIP_INDEX" val="31c9e7462d3a40e3b9b226d5d14c4675"/>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9aa4fe9-cb48-4161-8fa6-ddd39ee1ef3a}"/>
</p:tagLst>
</file>

<file path=ppt/tags/tag681.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SLIDE_BK_DARK_LIGHT" val=""/>
  <p:tag name="KSO_WM_SLIDE_BACKGROUND_TYPE" val="general"/>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dc9bb0e-ee94-4a90-ba97-0b2b55fae3f0}"/>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0fd9292-9ecd-40b1-85ed-3b6702d57427}"/>
</p:tagLst>
</file>

<file path=ppt/tags/tag685.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6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689.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a9c86af60f604e649374aa0f7500e8da"/>
  <p:tag name="KSO_WM_UNIT_DECORATE_INFO" val=""/>
  <p:tag name="KSO_WM_UNIT_SM_LIMIT_TYPE" val=""/>
  <p:tag name="KSO_WM_CHIP_FILLAREA_FILL_RULE" val="{&quot;fill_align&quot;:&quot;cm&quot;,&quot;fill_effect&quot;:[],&quot;fill_mode&quot;:&quot;full&quot;,&quot;sacle_strategy&quot;:&quot;stretch&quot;}"/>
  <p:tag name="KSO_WM_ASSEMBLE_CHIP_INDEX" val="b007d8cd83c949ed82e07cde858ef8bd"/>
</p:tagLst>
</file>

<file path=ppt/tags/tag690.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91.xml><?xml version="1.0" encoding="utf-8"?>
<p:tagLst xmlns:p="http://schemas.openxmlformats.org/presentationml/2006/main">
  <p:tag name="KSO_WM_SLIDE_BK_DARK_LIGHT" val=""/>
  <p:tag name="KSO_WM_SLIDE_BACKGROUND_TYPE" val="general"/>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55d6f1bd-9176-4d47-a81c-618f41fd732b}"/>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61d9ba36-bfbd-4881-ac61-662f87bf74b5}"/>
</p:tagLst>
</file>

<file path=ppt/tags/tag694.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6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69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69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69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700.xml><?xml version="1.0" encoding="utf-8"?>
<p:tagLst xmlns:p="http://schemas.openxmlformats.org/presentationml/2006/main">
  <p:tag name="KSO_WM_SLIDE_BK_DARK_LIGHT" val=""/>
  <p:tag name="KSO_WM_SLIDE_BACKGROUND_TYPE" val="general"/>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23a16d2-973a-4c18-949a-0c8ce9f4acb4}"/>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b703870-4336-420a-a5b9-9b6cbd1ebc1d}"/>
</p:tagLst>
</file>

<file path=ppt/tags/tag703.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7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706.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70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09.xml><?xml version="1.0" encoding="utf-8"?>
<p:tagLst xmlns:p="http://schemas.openxmlformats.org/presentationml/2006/main">
  <p:tag name="KSO_WM_SLIDE_BK_DARK_LIGHT" val=""/>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95be70e-a291-494d-8358-2431e05ea8b7}"/>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b658f4bc-0b0b-4fd8-9ecc-a5b90313a6a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5.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716.xml><?xml version="1.0" encoding="utf-8"?>
<p:tagLst xmlns:p="http://schemas.openxmlformats.org/presentationml/2006/main">
  <p:tag name="KSO_WM_SLIDE_BK_DARK_LIGHT" val=""/>
  <p:tag name="KSO_WM_SLIDE_BACKGROUND_TYPE" val="general"/>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adae07c6-2cc3-46bf-bb1d-77ea3df4e3c6}"/>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01c1b335-6c7f-4e47-b1fd-34a7af52417f}"/>
</p:tagLst>
</file>

<file path=ppt/tags/tag7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7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2.xml><?xml version="1.0" encoding="utf-8"?>
<p:tagLst xmlns:p="http://schemas.openxmlformats.org/presentationml/2006/main">
  <p:tag name="KSO_WM_SLIDE_BK_DARK_LIGHT" val=""/>
  <p:tag name="KSO_WM_SLIDE_BACKGROUND_TYPE" val="genera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1411f504-1c69-4938-8a6c-9fc689883473}"/>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1db0d4cb-3289-4f10-810a-2b7cfc9eacce}"/>
</p:tagLst>
</file>

<file path=ppt/tags/tag7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7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1.xml><?xml version="1.0" encoding="utf-8"?>
<p:tagLst xmlns:p="http://schemas.openxmlformats.org/presentationml/2006/main">
  <p:tag name="KSO_WM_SLIDE_BK_DARK_LIGHT" val=""/>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17bf23c1-ad13-4322-ade6-b219486c9bbb}"/>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229967f6-05ee-4e96-9b91-6d2fca56f453}"/>
</p:tagLst>
</file>

<file path=ppt/tags/tag7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6.xml><?xml version="1.0" encoding="utf-8"?>
<p:tagLst xmlns:p="http://schemas.openxmlformats.org/presentationml/2006/main">
  <p:tag name="KSO_WM_SLIDE_BK_DARK_LIGHT" val=""/>
  <p:tag name="KSO_WM_SLIDE_BACKGROUND_TYPE" val="general"/>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757a76cf-9bae-474b-b3f0-434abce26776}"/>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eec5bf06-ad57-4969-9978-5ac3798f7d3d}"/>
</p:tagLst>
</file>

<file path=ppt/tags/tag7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6b9452169fc242a2adb4b66478eba08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4ede97f8b9e4336a0ac0e2ba6819981"/>
</p:tagLst>
</file>

<file path=ppt/tags/tag740.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5.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46.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47.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48.xml><?xml version="1.0" encoding="utf-8"?>
<p:tagLst xmlns:p="http://schemas.openxmlformats.org/presentationml/2006/main">
  <p:tag name="KSO_WM_SLIDE_BK_DARK_LIGHT" val=""/>
  <p:tag name="KSO_WM_SLIDE_BACKGROUND_TYPE" val="general"/>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c4878407-28a6-4dc5-829d-e3d8d60c65b8}"/>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c1d1fd80f741fa8ec8e70108fa4a69"/>
  <p:tag name="KSO_WM_UNIT_DECORATE_INFO" val=""/>
  <p:tag name="KSO_WM_UNIT_SM_LIMIT_TYPE" val=""/>
  <p:tag name="KSO_WM_CHIP_FILLAREA_FILL_RULE" val="{&quot;fill_align&quot;:&quot;cm&quot;,&quot;fill_effect&quot;:[],&quot;fill_mode&quot;:&quot;full&quot;,&quot;sacle_strategy&quot;:&quot;stretch&quot;}"/>
  <p:tag name="KSO_WM_ASSEMBLE_CHIP_INDEX" val="261f099160d34cb8821b9bb6d83fbb6c"/>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a8818327-ba03-4af5-86a4-0eb9b840266c}"/>
</p:tagLst>
</file>

<file path=ppt/tags/tag7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SLIDE_BK_DARK_LIGHT" val=""/>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f1d7c951-c3b7-4ca2-91b5-53a19449174f}"/>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35f2f8fb-1a63-4bc5-9485-e1a57a4a8019}"/>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7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1.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7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5.xml><?xml version="1.0" encoding="utf-8"?>
<p:tagLst xmlns:p="http://schemas.openxmlformats.org/presentationml/2006/main">
  <p:tag name="KSO_WM_SLIDE_BK_DARK_LIGHT" val=""/>
  <p:tag name="KSO_WM_SLIDE_BACKGROUND_TYPE" val="general"/>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9bf24ff4-4672-4ec6-a96c-19e887e84f5d}"/>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b49c2fa9-cb71-421e-8a62-11c9e36ba9e6}"/>
</p:tagLst>
</file>

<file path=ppt/tags/tag7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7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1.xml><?xml version="1.0" encoding="utf-8"?>
<p:tagLst xmlns:p="http://schemas.openxmlformats.org/presentationml/2006/main">
  <p:tag name="KSO_WM_SLIDE_BK_DARK_LIGHT" val=""/>
  <p:tag name="KSO_WM_SLIDE_BACKGROUND_TYPE" val="general"/>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ad9c156-62a0-4ed8-9955-d5da546b96bb}"/>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c8d815d2-46f8-42ed-b587-74df4f9444a2}"/>
</p:tagLst>
</file>

<file path=ppt/tags/tag7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8.xml><?xml version="1.0" encoding="utf-8"?>
<p:tagLst xmlns:p="http://schemas.openxmlformats.org/presentationml/2006/main">
  <p:tag name="KSO_WM_SLIDE_BK_DARK_LIGHT" val=""/>
  <p:tag name="KSO_WM_SLIDE_BACKGROUND_TYPE" val="general"/>
</p:tagLst>
</file>

<file path=ppt/tags/tag7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780.xml><?xml version="1.0" encoding="utf-8"?>
<p:tagLst xmlns:p="http://schemas.openxmlformats.org/presentationml/2006/main">
  <p:tag name="KSO_WM_SLIDE_BK_DARK_LIGHT" val=""/>
  <p:tag name="KSO_WM_SLIDE_BACKGROUND_TYPE" val="general"/>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 name="WM_BEAUTIFY_SHAPE_IDENTITY" val="{0af75ac4-0205-472a-ae38-eb4e713b433b}"/>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 name="WM_BEAUTIFY_SHAPE_IDENTITY" val="{76baea17-245c-4574-92d6-60e749eeca69}"/>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5*b*1"/>
  <p:tag name="KSO_WM_TEMPLATE_CATEGORY" val="custom"/>
  <p:tag name="KSO_WM_TEMPLATE_INDEX" val="20202601"/>
  <p:tag name="KSO_WM_UNIT_LAYERLEVEL" val="1"/>
  <p:tag name="KSO_WM_TAG_VERSION" val="1.0"/>
  <p:tag name="KSO_WM_BEAUTIFY_FLAG" val="#wm#"/>
  <p:tag name="KSO_WM_UNIT_ISCONTENTSTITLE" val="0"/>
  <p:tag name="KSO_WM_UNIT_PRESET_TEXT" val="汇报人姓名"/>
  <p:tag name="KSO_WM_UNIT_NOCLEAR" val="0"/>
  <p:tag name="KSO_WM_UNIT_VALUE" val="5"/>
  <p:tag name="KSO_WM_UNIT_TYPE" val="b"/>
  <p:tag name="KSO_WM_UNIT_INDEX" val="1"/>
  <p:tag name="KSO_WM_UNIT_ISNUMDGMTITL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784.xml><?xml version="1.0" encoding="utf-8"?>
<p:tagLst xmlns:p="http://schemas.openxmlformats.org/presentationml/2006/main">
  <p:tag name="KSO_WM_SLIDE_ID" val="custom20202601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01"/>
  <p:tag name="KSO_WM_SLIDE_LAYOUT" val="a_b"/>
  <p:tag name="KSO_WM_SLIDE_LAYOUT_CNT" val="1_2"/>
  <p:tag name="KSO_WM_SLIDE_TYPE" val="endPage"/>
  <p:tag name="KSO_WM_SLIDE_SUBTYPE" val="pureTxt"/>
  <p:tag name="KSO_WM_SLIDE_BK_DARK_LIGHT" val=""/>
  <p:tag name="KSO_WM_SLIDE_BACKGROUND_TYPE" val="general"/>
</p:tagLst>
</file>

<file path=ppt/tags/tag785.xml><?xml version="1.0" encoding="utf-8"?>
<p:tagLst xmlns:p="http://schemas.openxmlformats.org/presentationml/2006/main">
  <p:tag name="KSO_WPP_MARK_KEY" val="d85525dc-8cad-4054-bb5f-8c881cfbab6d"/>
  <p:tag name="COMMONDATA" val="eyJoZGlkIjoiY2UxMWJlOTJhNjVkNzZhYjRlZTU5MjUxM2EyMDYzN2MifQ=="/>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Lst>
</file>

<file path=ppt/tags/tag85.xml><?xml version="1.0" encoding="utf-8"?>
<p:tagLst xmlns:p="http://schemas.openxmlformats.org/presentationml/2006/main">
  <p:tag name="KSO_WM_SLIDE_BACKGROUND_TYPE" val="general"/>
</p:tagLst>
</file>

<file path=ppt/tags/tag86.xml><?xml version="1.0" encoding="utf-8"?>
<p:tagLst xmlns:p="http://schemas.openxmlformats.org/presentationml/2006/main">
  <p:tag name="KSO_WM_SLIDE_BACKGROUND_TYPE" val="general"/>
</p:tagLst>
</file>

<file path=ppt/tags/tag87.xml><?xml version="1.0" encoding="utf-8"?>
<p:tagLst xmlns:p="http://schemas.openxmlformats.org/presentationml/2006/main">
  <p:tag name="KSO_WM_SLIDE_BACKGROUND_TYPE" val="genera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06ad5ec1c3d54f1ebd9ec2bae17577af"/>
  <p:tag name="KSO_WM_UNIT_DECORATE_INFO" val=""/>
  <p:tag name="KSO_WM_UNIT_SM_LIMIT_TYPE" val=""/>
  <p:tag name="KSO_WM_CHIP_FILLAREA_FILL_RULE" val="{&quot;fill_align&quot;:&quot;cm&quot;,&quot;fill_effect&quot;:[],&quot;fill_mode&quot;:&quot;full&quot;,&quot;sacle_strategy&quot;:&quot;stretch&quot;}"/>
  <p:tag name="KSO_WM_ASSEMBLE_CHIP_INDEX" val="78e2e9fe9b1946058d9477684de978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48db66763baa4a7db2cd81dbfd636886"/>
  <p:tag name="KSO_WM_UNIT_DECORATE_INFO" val=""/>
  <p:tag name="KSO_WM_UNIT_SM_LIMIT_TYPE" val=""/>
  <p:tag name="KSO_WM_CHIP_FILLAREA_FILL_RULE" val="{&quot;fill_align&quot;:&quot;cm&quot;,&quot;fill_effect&quot;:[],&quot;fill_mode&quot;:&quot;full&quot;,&quot;sacle_strategy&quot;:&quot;stretch&quot;}"/>
  <p:tag name="KSO_WM_ASSEMBLE_CHIP_INDEX" val="59df3a436cc145e681fa6f2d38729261"/>
  <p:tag name="KSO_WM_SLIDE_BACKGROUND_TYPE" val="frame"/>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1624fae1b3bc4a9db4bff339c5d157bd"/>
  <p:tag name="KSO_WM_UNIT_DECORATE_INFO" val=""/>
  <p:tag name="KSO_WM_UNIT_SM_LIMIT_TYPE" val=""/>
  <p:tag name="KSO_WM_CHIP_FILLAREA_FILL_RULE" val="{&quot;fill_align&quot;:&quot;cm&quot;,&quot;fill_effect&quot;:[],&quot;fill_mode&quot;:&quot;full&quot;,&quot;sacle_strategy&quot;:&quot;stretch&quot;}"/>
  <p:tag name="KSO_WM_ASSEMBLE_CHIP_INDEX" val="99a78e4fe6da47419b56317cf50a0760"/>
  <p:tag name="KSO_WM_SLIDE_BACKGROUND_TYPE" val="frame"/>
</p:tagLst>
</file>

<file path=ppt/tags/tag91.xml><?xml version="1.0" encoding="utf-8"?>
<p:tagLst xmlns:p="http://schemas.openxmlformats.org/presentationml/2006/main">
  <p:tag name="KSO_WM_SLIDE_BACKGROUND_TYPE" val="frame"/>
</p:tagLst>
</file>

<file path=ppt/tags/tag92.xml><?xml version="1.0" encoding="utf-8"?>
<p:tagLst xmlns:p="http://schemas.openxmlformats.org/presentationml/2006/main">
  <p:tag name="KSO_WM_SLIDE_BACKGROUND_TYPE" val="frame"/>
</p:tagLst>
</file>

<file path=ppt/tags/tag93.xml><?xml version="1.0" encoding="utf-8"?>
<p:tagLst xmlns:p="http://schemas.openxmlformats.org/presentationml/2006/main">
  <p:tag name="KSO_WM_SLIDE_BACKGROUND_TYPE" val="frame"/>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f91914cd964d4ecdbfa5ee3464b26642"/>
  <p:tag name="KSO_WM_UNIT_DECORATE_INFO" val=""/>
  <p:tag name="KSO_WM_UNIT_SM_LIMIT_TYPE" val=""/>
  <p:tag name="KSO_WM_CHIP_FILLAREA_FILL_RULE" val="{&quot;fill_align&quot;:&quot;cm&quot;,&quot;fill_effect&quot;:[],&quot;fill_mode&quot;:&quot;full&quot;,&quot;sacle_strategy&quot;:&quot;stretch&quot;}"/>
  <p:tag name="KSO_WM_ASSEMBLE_CHIP_INDEX" val="420b863bbc4841c5adc5d35e40e4d7f8"/>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b21ac9adc11f4afabaf21b165593fdea"/>
  <p:tag name="KSO_WM_UNIT_DECORATE_INFO" val=""/>
  <p:tag name="KSO_WM_UNIT_SM_LIMIT_TYPE" val=""/>
  <p:tag name="KSO_WM_CHIP_FILLAREA_FILL_RULE" val="{&quot;fill_align&quot;:&quot;cm&quot;,&quot;fill_effect&quot;:[],&quot;fill_mode&quot;:&quot;full&quot;,&quot;sacle_strategy&quot;:&quot;stretch&quot;}"/>
  <p:tag name="KSO_WM_ASSEMBLE_CHIP_INDEX" val="98cab039bb2c4ee3822af7f783d8eaf0"/>
  <p:tag name="KSO_WM_SLIDE_BACKGROUND_TYPE" val="leftRight"/>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d4a77f0aee54009b9b05a66a884de31"/>
  <p:tag name="KSO_WM_UNIT_DECORATE_INFO" val=""/>
  <p:tag name="KSO_WM_UNIT_SM_LIMIT_TYPE" val=""/>
  <p:tag name="KSO_WM_CHIP_FILLAREA_FILL_RULE" val="{&quot;fill_align&quot;:&quot;cm&quot;,&quot;fill_effect&quot;:[],&quot;fill_mode&quot;:&quot;full&quot;,&quot;sacle_strategy&quot;:&quot;stretch&quot;}"/>
  <p:tag name="KSO_WM_ASSEMBLE_CHIP_INDEX" val="6c887b572e21473eb8f1ce5c18df8b7c"/>
  <p:tag name="KSO_WM_SLIDE_BACKGROUND_TYPE" val="leftRight"/>
</p:tagLst>
</file>

<file path=ppt/tags/tag97.xml><?xml version="1.0" encoding="utf-8"?>
<p:tagLst xmlns:p="http://schemas.openxmlformats.org/presentationml/2006/main">
  <p:tag name="KSO_WM_SLIDE_BACKGROUND_TYPE" val="leftRight"/>
</p:tagLst>
</file>

<file path=ppt/tags/tag98.xml><?xml version="1.0" encoding="utf-8"?>
<p:tagLst xmlns:p="http://schemas.openxmlformats.org/presentationml/2006/main">
  <p:tag name="KSO_WM_SLIDE_BACKGROUND_TYPE" val="leftRight"/>
</p:tagLst>
</file>

<file path=ppt/tags/tag99.xml><?xml version="1.0" encoding="utf-8"?>
<p:tagLst xmlns:p="http://schemas.openxmlformats.org/presentationml/2006/main">
  <p:tag name="KSO_WM_SLIDE_BACKGROUND_TYPE" val="leftRight"/>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Office 主题​​">
  <a:themeElements>
    <a:clrScheme name="Adjacency">
      <a:dk1>
        <a:srgbClr val="000000"/>
      </a:dk1>
      <a:lt1>
        <a:srgbClr val="FFFFFF"/>
      </a:lt1>
      <a:dk2>
        <a:srgbClr val="CBE2F6"/>
      </a:dk2>
      <a:lt2>
        <a:srgbClr val="E4F0FB"/>
      </a:lt2>
      <a:accent1>
        <a:srgbClr val="157FD9"/>
      </a:accent1>
      <a:accent2>
        <a:srgbClr val="00808B"/>
      </a:accent2>
      <a:accent3>
        <a:srgbClr val="0E7333"/>
      </a:accent3>
      <a:accent4>
        <a:srgbClr val="465A0A"/>
      </a:accent4>
      <a:accent5>
        <a:srgbClr val="983505"/>
      </a:accent5>
      <a:accent6>
        <a:srgbClr val="D8151D"/>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主题​​">
  <a:themeElements>
    <a:clrScheme name="Adjacency">
      <a:dk1>
        <a:srgbClr val="000000"/>
      </a:dk1>
      <a:lt1>
        <a:srgbClr val="FFFFFF"/>
      </a:lt1>
      <a:dk2>
        <a:srgbClr val="CBE2F6"/>
      </a:dk2>
      <a:lt2>
        <a:srgbClr val="E4F0FB"/>
      </a:lt2>
      <a:accent1>
        <a:srgbClr val="157FD9"/>
      </a:accent1>
      <a:accent2>
        <a:srgbClr val="00808B"/>
      </a:accent2>
      <a:accent3>
        <a:srgbClr val="0E7333"/>
      </a:accent3>
      <a:accent4>
        <a:srgbClr val="465A0A"/>
      </a:accent4>
      <a:accent5>
        <a:srgbClr val="983505"/>
      </a:accent5>
      <a:accent6>
        <a:srgbClr val="D8151D"/>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14994</Words>
  <Application>WPS 演示</Application>
  <PresentationFormat/>
  <Paragraphs>1677</Paragraphs>
  <Slides>107</Slides>
  <Notes>4</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212</vt:i4>
      </vt:variant>
      <vt:variant>
        <vt:lpstr>幻灯片标题</vt:lpstr>
      </vt:variant>
      <vt:variant>
        <vt:i4>107</vt:i4>
      </vt:variant>
    </vt:vector>
  </HeadingPairs>
  <TitlesOfParts>
    <vt:vector size="340" baseType="lpstr">
      <vt:lpstr>Arial</vt:lpstr>
      <vt:lpstr>宋体</vt:lpstr>
      <vt:lpstr>Wingdings</vt:lpstr>
      <vt:lpstr>MS PGothic</vt:lpstr>
      <vt:lpstr>黑体</vt:lpstr>
      <vt:lpstr>微软雅黑</vt:lpstr>
      <vt:lpstr>汉仪旗黑-85S</vt:lpstr>
      <vt:lpstr>Arial Unicode MS</vt:lpstr>
      <vt:lpstr>Times New Roman</vt:lpstr>
      <vt:lpstr>仿宋</vt:lpstr>
      <vt:lpstr>Symbol</vt:lpstr>
      <vt:lpstr>MT Extra</vt:lpstr>
      <vt:lpstr>wasedaSample5</vt:lpstr>
      <vt:lpstr>1_wasedaSample5</vt:lpstr>
      <vt:lpstr>2_wasedaSample5</vt:lpstr>
      <vt:lpstr>3_wasedaSample5</vt:lpstr>
      <vt:lpstr>4_wasedaSample5</vt:lpstr>
      <vt:lpstr>5_wasedaSample5</vt:lpstr>
      <vt:lpstr>6_wasedaSample5</vt:lpstr>
      <vt:lpstr>3_Office 主题​​</vt:lpstr>
      <vt:lpstr>2_Office 主题​​</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Equation.3</vt:lpstr>
      <vt:lpstr>Equation.DSMT4</vt:lpstr>
      <vt:lpstr>Equation.3</vt:lpstr>
      <vt:lpstr>Equation.3</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Paint.Picture</vt:lpstr>
      <vt:lpstr>Equation.DSMT4</vt:lpstr>
      <vt:lpstr>Equation.DSMT4</vt:lpstr>
      <vt:lpstr>Equation.DSMT4</vt:lpstr>
      <vt:lpstr>Equation.DSMT4</vt:lpstr>
      <vt:lpstr>Equation.3</vt:lpstr>
      <vt:lpstr>Equation.3</vt:lpstr>
      <vt:lpstr>Equation.DSMT4</vt:lpstr>
      <vt:lpstr>Equation.DSMT4</vt:lpstr>
      <vt:lpstr>Equation.2</vt:lpstr>
      <vt:lpstr>Equation.3</vt:lpstr>
      <vt:lpstr>Equation.3</vt:lpstr>
      <vt:lpstr>Equation.3</vt:lpstr>
      <vt:lpstr>Equation.DSMT4</vt:lpstr>
      <vt:lpstr>Equation.3</vt:lpstr>
      <vt:lpstr>Equation.3</vt:lpstr>
      <vt:lpstr>Equation.3</vt:lpstr>
      <vt:lpstr>Equation.DSMT4</vt:lpstr>
      <vt:lpstr>Equation.3</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Equation.KSEE3</vt:lpstr>
      <vt:lpstr>Equation.KSEE3</vt:lpstr>
      <vt:lpstr>Equation.KSEE3</vt:lpstr>
      <vt:lpstr>Equation.KSEE3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第 4 章    不确定性推理方法</vt:lpstr>
      <vt:lpstr>PowerPoint 演示文稿</vt:lpstr>
      <vt:lpstr>PowerPoint 演示文稿</vt:lpstr>
      <vt:lpstr>第4章  不确定性推理方法</vt:lpstr>
      <vt:lpstr>第4章  不确定性推理方法</vt:lpstr>
      <vt:lpstr>4.1 不确定性推理中的基本问题</vt:lpstr>
      <vt:lpstr>PowerPoint 演示文稿</vt:lpstr>
      <vt:lpstr>4.1  不确定性推理中的基本问题</vt:lpstr>
      <vt:lpstr>4.1  不确定性推理中的基本问题</vt:lpstr>
      <vt:lpstr>第4章  不确定性推理方法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不确定性推理方法</vt:lpstr>
      <vt:lpstr>4.3 证据理论</vt:lpstr>
      <vt:lpstr>4.3 证据理论 </vt:lpstr>
      <vt:lpstr>4.3.1 概率分配函数</vt:lpstr>
      <vt:lpstr>4.3.1 概率分配函数</vt:lpstr>
      <vt:lpstr>4.3.1 概率分配函数</vt:lpstr>
      <vt:lpstr>4.3.2  信任函数</vt:lpstr>
      <vt:lpstr>4.3.3 似然函数</vt:lpstr>
      <vt:lpstr>4.3.3 似然函数</vt:lpstr>
      <vt:lpstr>4.3.3 似然函数</vt:lpstr>
      <vt:lpstr>4.3.4 概率分配函数的正交和（证据的组合）</vt:lpstr>
      <vt:lpstr>4.3.4  概率分配函数的正交和</vt:lpstr>
      <vt:lpstr>4.3.4  概率分配函数的正交和</vt:lpstr>
      <vt:lpstr>PowerPoint 演示文稿</vt:lpstr>
      <vt:lpstr>PowerPoint 演示文稿</vt:lpstr>
      <vt:lpstr>PowerPoint 演示文稿</vt:lpstr>
      <vt:lpstr>PowerPoint 演示文稿</vt:lpstr>
      <vt:lpstr>PowerPoint 演示文稿</vt:lpstr>
      <vt:lpstr>PowerPoint 演示文稿</vt:lpstr>
      <vt:lpstr>第4章  不确定性推理方法</vt:lpstr>
      <vt:lpstr>第4章  不确定性推理方法</vt:lpstr>
      <vt:lpstr>第4章  不确定性推理方法</vt:lpstr>
      <vt:lpstr>4.4  模糊推理方法</vt:lpstr>
      <vt:lpstr>4.4.1 模糊逻辑的提出与发展</vt:lpstr>
      <vt:lpstr>PowerPoint 演示文稿</vt:lpstr>
      <vt:lpstr>PowerPoint 演示文稿</vt:lpstr>
      <vt:lpstr>4.4.1 模糊逻辑的提出与发展</vt:lpstr>
      <vt:lpstr>4.4.2  模糊集合</vt:lpstr>
      <vt:lpstr>4.4.2  模糊集合</vt:lpstr>
      <vt:lpstr>4.4.2  模糊集合</vt:lpstr>
      <vt:lpstr>4.4.2  模糊集合</vt:lpstr>
      <vt:lpstr>PowerPoint 演示文稿</vt:lpstr>
      <vt:lpstr>4.4.2 模糊集合</vt:lpstr>
      <vt:lpstr>4.4.2 模糊集合</vt:lpstr>
      <vt:lpstr>4.4.2 模糊集合</vt:lpstr>
      <vt:lpstr>4.4.2 模糊集合</vt:lpstr>
      <vt:lpstr>4.4.2 模糊集合</vt:lpstr>
      <vt:lpstr>PowerPoint 演示文稿</vt:lpstr>
      <vt:lpstr>PowerPoint 演示文稿</vt:lpstr>
      <vt:lpstr>PowerPoint 演示文稿</vt:lpstr>
      <vt:lpstr>4.4.2 模糊集合</vt:lpstr>
      <vt:lpstr>4.4.2 模糊集合</vt:lpstr>
      <vt:lpstr>4.4.2 模糊集合</vt:lpstr>
      <vt:lpstr>4.4.2 模糊集合</vt:lpstr>
      <vt:lpstr>4.4.2 模糊集合</vt:lpstr>
      <vt:lpstr>4.4.3  模糊集合的运算</vt:lpstr>
      <vt:lpstr>4.4.3  模糊集合的运算</vt:lpstr>
      <vt:lpstr>PowerPoint 演示文稿</vt:lpstr>
      <vt:lpstr>4.4.3  模糊集合的运算</vt:lpstr>
      <vt:lpstr>4.4.3  模糊集合的运算</vt:lpstr>
      <vt:lpstr>4.4.4  模糊关系与模糊关系的合成</vt:lpstr>
      <vt:lpstr>4.4.4  模糊关系与模糊关系的合成</vt:lpstr>
      <vt:lpstr>4.4.4  模糊关系与模糊关系的合成</vt:lpstr>
      <vt:lpstr>4.4.4  模糊关系与模糊关系的合成</vt:lpstr>
      <vt:lpstr>4.4.4  模糊关系与模糊关系的合成</vt:lpstr>
      <vt:lpstr>PowerPoint 演示文稿</vt:lpstr>
      <vt:lpstr>PowerPoint 演示文稿</vt:lpstr>
      <vt:lpstr>4.4.4  模糊关系与模糊关系的合成</vt:lpstr>
      <vt:lpstr>4.4.4  模糊关系与模糊关系的合成</vt:lpstr>
      <vt:lpstr>4.4.4  模糊关系与模糊关系的合成</vt:lpstr>
      <vt:lpstr>4.4.4  模糊关系与模糊关系的合成</vt:lpstr>
      <vt:lpstr>4.4.5 模糊推理</vt:lpstr>
      <vt:lpstr>4.4.5 模糊推理</vt:lpstr>
      <vt:lpstr>4.4.5 模糊推理</vt:lpstr>
      <vt:lpstr>4.4.5 模糊推理</vt:lpstr>
      <vt:lpstr>4.4.5 模糊推理</vt:lpstr>
      <vt:lpstr>4.4.5 模糊推理</vt:lpstr>
      <vt:lpstr>4.4.5 模糊推理</vt:lpstr>
      <vt:lpstr>4.4.5 模糊推理</vt:lpstr>
      <vt:lpstr>4.4.5 模糊推理</vt:lpstr>
      <vt:lpstr>4.4.5 模糊推理</vt:lpstr>
      <vt:lpstr>4.4.5 模糊推理</vt:lpstr>
      <vt:lpstr>4.4.5 模糊推理</vt:lpstr>
      <vt:lpstr>4.4.5 模糊推理</vt:lpstr>
      <vt:lpstr>4.4.6  模糊决策</vt:lpstr>
      <vt:lpstr>4.4.6  模糊决策</vt:lpstr>
      <vt:lpstr>4.4.6  模糊决策</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不确定性推理的方法</dc:title>
  <dc:creator>jacky</dc:creator>
  <cp:lastModifiedBy>梁晓莉</cp:lastModifiedBy>
  <cp:revision>1075</cp:revision>
  <dcterms:created xsi:type="dcterms:W3CDTF">2005-06-29T01:21:00Z</dcterms:created>
  <dcterms:modified xsi:type="dcterms:W3CDTF">2022-10-24T12:46:39Z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9B3A7BB9FFDB4FDD9DAAA403895754B3</vt:lpwstr>
  </property>
</Properties>
</file>