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0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 autoAdjust="0"/>
  </p:normalViewPr>
  <p:slideViewPr>
    <p:cSldViewPr snapToGrid="0">
      <p:cViewPr varScale="1">
        <p:scale>
          <a:sx n="46" d="100"/>
          <a:sy n="46" d="100"/>
        </p:scale>
        <p:origin x="5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C3E678-96E7-42E8-A29D-85F5DDE92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1B724-E71C-42AF-9C16-7086E447E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02F37C-A1D8-4651-96A9-9528BEDED741}" type="datetimeFigureOut">
              <a:rPr lang="zh-CN" altLang="en-US"/>
              <a:pPr>
                <a:defRPr/>
              </a:pPr>
              <a:t>2020/3/20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0AFDA69-DC70-4ADF-8BFA-989A7FF37C9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F8A1B579-BEC7-4811-B860-675177752606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F871D-DA35-492C-925D-BAEE35E92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1165F-6B76-4C28-87C7-415C7243E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FE1186A-9C6B-4C08-BE03-E4219633597E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18FC5270-5849-4D11-AD33-21EC7E03CF3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BD449E4F-F44C-4FDC-90B9-328882AFC6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en-US"/>
          </a:p>
        </p:txBody>
      </p:sp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A9FC9B37-757D-4645-BEDF-A8C2CA5F3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defRPr/>
            </a:pPr>
            <a:fld id="{3D143DA5-BE7A-4B72-A663-21FFD99FDC21}" type="slidenum">
              <a:rPr lang="zh-CN" altLang="en-US"/>
              <a:pPr fontAlgn="base"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53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4638"/>
            <a:ext cx="6904441" cy="65027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11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87972"/>
            <a:ext cx="2743200" cy="513819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0726" y="987972"/>
            <a:ext cx="7615274" cy="51381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43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93348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460" y="274638"/>
            <a:ext cx="6904319" cy="67129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1172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77646" cy="69231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4601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19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88" y="274638"/>
            <a:ext cx="6956015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1691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358" y="274638"/>
            <a:ext cx="7030076" cy="63976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25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0726" y="274638"/>
            <a:ext cx="6914584" cy="6607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9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8828" y="273050"/>
            <a:ext cx="3541131" cy="69390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966952"/>
            <a:ext cx="4011084" cy="51592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97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83969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69169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67213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70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FC662A6E-C247-4196-B5BF-5EC79B19A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35" y="0"/>
            <a:ext cx="228123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6728BC6-D71D-48CF-AC15-E63CE62B6A5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69348" cy="9693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3DF9C0C3-FDA3-4233-AFEF-50BBB551BEE7}"/>
              </a:ext>
            </a:extLst>
          </p:cNvPr>
          <p:cNvSpPr txBox="1"/>
          <p:nvPr/>
        </p:nvSpPr>
        <p:spPr>
          <a:xfrm>
            <a:off x="111125" y="1595438"/>
            <a:ext cx="5827236" cy="7684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 noProof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移动互联网应用开发技术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95CEE9B-438F-4FEE-B81B-81CDFA06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2947988"/>
            <a:ext cx="44545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河南大学软件学院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singleTask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BA0AE-C671-4931-9718-6342375ED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81" y="1833887"/>
            <a:ext cx="5224422" cy="47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singleInstance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585C4-7903-4CC8-B4BA-A36AD13C7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617" y="1449310"/>
            <a:ext cx="6835383" cy="36843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0DE571-64FB-4EBA-9BB8-A42A03DC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" y="4473661"/>
            <a:ext cx="6835384" cy="18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3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3D85D-09E8-4DD2-9C1D-59218AA8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Intent </a:t>
            </a:r>
            <a:r>
              <a:rPr lang="zh-CN" altLang="en-US" b="1" dirty="0"/>
              <a:t>和 </a:t>
            </a:r>
            <a:r>
              <a:rPr lang="en-US" altLang="zh-CN" b="1" dirty="0"/>
              <a:t>Intent </a:t>
            </a:r>
            <a:r>
              <a:rPr lang="zh-CN" altLang="en-US" b="1" dirty="0"/>
              <a:t>过滤器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F43ED-2CAE-485D-A06B-F55374B1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显式</a:t>
            </a:r>
            <a:r>
              <a:rPr lang="en-US" altLang="zh-CN" dirty="0"/>
              <a:t>Intent</a:t>
            </a:r>
          </a:p>
          <a:p>
            <a:pPr lvl="1"/>
            <a:r>
              <a:rPr lang="zh-CN" altLang="en-US" dirty="0"/>
              <a:t>隐式</a:t>
            </a:r>
            <a:r>
              <a:rPr lang="en-US" altLang="zh-CN" dirty="0"/>
              <a:t>Intent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2B3F3-AC68-4D36-A8F9-543B79C17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54" y="1600200"/>
            <a:ext cx="7969146" cy="36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E6EE6-5B09-4356-A68D-86F851E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Intent </a:t>
            </a:r>
            <a:r>
              <a:rPr lang="zh-CN" altLang="en-US" b="1" dirty="0"/>
              <a:t>和 </a:t>
            </a:r>
            <a:r>
              <a:rPr lang="en-US" altLang="zh-CN" b="1" dirty="0"/>
              <a:t>Intent </a:t>
            </a:r>
            <a:r>
              <a:rPr lang="zh-CN" altLang="en-US" b="1" dirty="0"/>
              <a:t>过滤器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93358-1050-4050-B099-3AF7D599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Intent</a:t>
            </a:r>
          </a:p>
          <a:p>
            <a:pPr lvl="1"/>
            <a:r>
              <a:rPr lang="zh-CN" altLang="en-US" dirty="0"/>
              <a:t>组件名称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类别</a:t>
            </a:r>
            <a:endParaRPr lang="en-US" altLang="zh-CN" dirty="0"/>
          </a:p>
          <a:p>
            <a:pPr lvl="1"/>
            <a:r>
              <a:rPr lang="en-US" altLang="zh-CN" dirty="0"/>
              <a:t>Extra</a:t>
            </a:r>
          </a:p>
          <a:p>
            <a:pPr lvl="1"/>
            <a:r>
              <a:rPr lang="zh-CN" altLang="en-US" dirty="0"/>
              <a:t>标志</a:t>
            </a:r>
            <a:endParaRPr lang="en-US" altLang="zh-CN" dirty="0"/>
          </a:p>
          <a:p>
            <a:r>
              <a:rPr lang="zh-CN" altLang="en-US" dirty="0"/>
              <a:t>强制使用用用选择器</a:t>
            </a:r>
          </a:p>
        </p:txBody>
      </p:sp>
    </p:spTree>
    <p:extLst>
      <p:ext uri="{BB962C8B-B14F-4D97-AF65-F5344CB8AC3E}">
        <p14:creationId xmlns:p14="http://schemas.microsoft.com/office/powerpoint/2010/main" val="161652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50D0-7CBE-40F9-B70B-97827757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Intent </a:t>
            </a:r>
            <a:r>
              <a:rPr lang="zh-CN" altLang="en-US" b="1" dirty="0"/>
              <a:t>和 </a:t>
            </a:r>
            <a:r>
              <a:rPr lang="en-US" altLang="zh-CN" b="1" dirty="0"/>
              <a:t>Intent </a:t>
            </a:r>
            <a:r>
              <a:rPr lang="zh-CN" altLang="en-US" b="1" dirty="0"/>
              <a:t>过滤器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80A91-9736-4CBC-B479-5A13ECAA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接收隐式</a:t>
            </a:r>
            <a:r>
              <a:rPr lang="en-US" altLang="zh-CN" dirty="0"/>
              <a:t>Intent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intent-filter</a:t>
            </a:r>
            <a:r>
              <a:rPr lang="zh-CN" altLang="en-US" dirty="0"/>
              <a:t>元素的定义</a:t>
            </a:r>
            <a:endParaRPr lang="en-US" altLang="zh-CN" dirty="0"/>
          </a:p>
          <a:p>
            <a:r>
              <a:rPr lang="en-US" altLang="zh-CN" dirty="0"/>
              <a:t>Intent</a:t>
            </a:r>
            <a:r>
              <a:rPr lang="zh-CN" altLang="en-US" dirty="0"/>
              <a:t>解析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40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ADF7-0463-49EE-AA69-D58AC068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把用户转向另一个应用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A8EAD-EDA8-4E9C-A6BB-4A082DBE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构建隐含</a:t>
            </a:r>
            <a:r>
              <a:rPr lang="en-US" altLang="zh-CN" dirty="0"/>
              <a:t>Intent</a:t>
            </a:r>
          </a:p>
          <a:p>
            <a:r>
              <a:rPr lang="zh-CN" altLang="en-US" dirty="0"/>
              <a:t>验证是否存在接收</a:t>
            </a:r>
            <a:r>
              <a:rPr lang="en-US" altLang="zh-CN" dirty="0"/>
              <a:t>Intent</a:t>
            </a:r>
            <a:r>
              <a:rPr lang="zh-CN" altLang="en-US" dirty="0"/>
              <a:t>的应用</a:t>
            </a:r>
            <a:endParaRPr lang="en-US" altLang="zh-CN" dirty="0"/>
          </a:p>
          <a:p>
            <a:r>
              <a:rPr lang="zh-CN" altLang="en-US" dirty="0"/>
              <a:t>启动能响应该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显示应用选择器</a:t>
            </a:r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/>
              <a:t>Activity</a:t>
            </a:r>
            <a:r>
              <a:rPr lang="zh-CN" altLang="en-US" dirty="0"/>
              <a:t>的返回结果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接收结果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62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7D8D3-58A9-4574-8C79-8CA44AA6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274638"/>
            <a:ext cx="7790765" cy="692314"/>
          </a:xfrm>
        </p:spPr>
        <p:txBody>
          <a:bodyPr/>
          <a:lstStyle/>
          <a:p>
            <a:r>
              <a:rPr lang="zh-CN" altLang="en-US" dirty="0"/>
              <a:t>允许其他应用启动您的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E1329-E311-4A06-8010-52A3C582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r>
              <a:rPr lang="zh-CN" altLang="en-US" dirty="0"/>
              <a:t>处理您的</a:t>
            </a:r>
            <a:r>
              <a:rPr lang="en-US" altLang="zh-CN" dirty="0"/>
              <a:t>activity</a:t>
            </a:r>
            <a:r>
              <a:rPr lang="zh-CN" altLang="en-US" dirty="0"/>
              <a:t>中的</a:t>
            </a:r>
            <a:r>
              <a:rPr lang="en-US" altLang="zh-CN" dirty="0"/>
              <a:t>Intent</a:t>
            </a:r>
          </a:p>
          <a:p>
            <a:r>
              <a:rPr lang="zh-CN" altLang="en-US"/>
              <a:t>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20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8CE0-4FD6-4D8D-8498-0F886421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endParaRPr lang="zh-CN" altLang="en-US" sz="4000" noProof="1">
              <a:solidFill>
                <a:schemeClr val="accent4"/>
              </a:solidFill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zh-CN" altLang="en-US" sz="4000" noProof="1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感谢观看！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34B82-D395-4F5D-971F-552EB407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Activity</a:t>
            </a:r>
            <a:r>
              <a:rPr lang="zh-CN" altLang="en-US" dirty="0"/>
              <a:t>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BCED3-2A6D-4A72-817E-1FE2ADFE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设计并实现用户接口布局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manifest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manifest</a:t>
            </a:r>
            <a:r>
              <a:rPr lang="zh-CN" altLang="en-US" dirty="0"/>
              <a:t>中声明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intent</a:t>
            </a:r>
            <a:r>
              <a:rPr lang="zh-CN" altLang="en-US" dirty="0"/>
              <a:t>过滤器</a:t>
            </a:r>
            <a:endParaRPr lang="en-US" altLang="zh-CN" dirty="0"/>
          </a:p>
          <a:p>
            <a:pPr lvl="1"/>
            <a:r>
              <a:rPr lang="zh-CN" altLang="en-US" dirty="0"/>
              <a:t>声明权限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以获得结果</a:t>
            </a:r>
            <a:endParaRPr lang="en-US" altLang="zh-CN" dirty="0"/>
          </a:p>
          <a:p>
            <a:r>
              <a:rPr lang="zh-CN" altLang="en-US" dirty="0"/>
              <a:t>关闭一个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8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9874B-6EA6-4FD7-BA3C-0F9412CC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启动另一个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DBA3-4DCE-4FA4-A42C-BE00379D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响应按钮</a:t>
            </a:r>
            <a:endParaRPr lang="en-US" altLang="zh-CN" dirty="0"/>
          </a:p>
          <a:p>
            <a:r>
              <a:rPr lang="zh-CN" altLang="en-US" dirty="0"/>
              <a:t>构建</a:t>
            </a:r>
            <a:r>
              <a:rPr lang="en-US" altLang="zh-CN" dirty="0"/>
              <a:t>Intent</a:t>
            </a:r>
          </a:p>
          <a:p>
            <a:r>
              <a:rPr lang="zh-CN" altLang="en-US" dirty="0"/>
              <a:t>创建第二个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显示消息</a:t>
            </a:r>
            <a:endParaRPr lang="en-US" altLang="zh-CN" dirty="0"/>
          </a:p>
          <a:p>
            <a:r>
              <a:rPr lang="zh-CN" altLang="en-US" dirty="0"/>
              <a:t>添加向上导航</a:t>
            </a:r>
          </a:p>
        </p:txBody>
      </p:sp>
    </p:spTree>
    <p:extLst>
      <p:ext uri="{BB962C8B-B14F-4D97-AF65-F5344CB8AC3E}">
        <p14:creationId xmlns:p14="http://schemas.microsoft.com/office/powerpoint/2010/main" val="29104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F022-4FB5-4A4A-8FF3-259843C8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3C475-9F0E-4BF8-88C5-83C3DB71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生命周期的几个阶段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1849BA-9F2A-46F7-B496-28C0A807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2380131"/>
            <a:ext cx="8406349" cy="37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5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BE49A-BD78-41DF-9702-0E6D1AB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52CFF-E918-434D-BC44-FF523CB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生命周期中的各回调方法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EECC9-3E19-4D80-873C-88424FD15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67" y="997968"/>
            <a:ext cx="4534233" cy="5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1A40-E18B-40B4-9908-BE3801B7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13F6C-E4CA-48DE-B21B-E4CCB230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onCreate</a:t>
            </a:r>
            <a:r>
              <a:rPr lang="zh-CN" altLang="en-US" dirty="0"/>
              <a:t>方法启动</a:t>
            </a:r>
            <a:r>
              <a:rPr lang="en-US" altLang="zh-CN" dirty="0"/>
              <a:t>Activity</a:t>
            </a:r>
          </a:p>
          <a:p>
            <a:r>
              <a:rPr lang="en-US" altLang="zh-CN" dirty="0"/>
              <a:t>Activity</a:t>
            </a:r>
            <a:r>
              <a:rPr lang="zh-CN" altLang="en-US" dirty="0"/>
              <a:t>生命周期的最后一个回调方法</a:t>
            </a:r>
            <a:r>
              <a:rPr lang="en-US" altLang="zh-CN" dirty="0" err="1"/>
              <a:t>onDestroy</a:t>
            </a:r>
            <a:endParaRPr lang="en-US" altLang="zh-CN" dirty="0"/>
          </a:p>
          <a:p>
            <a:r>
              <a:rPr lang="zh-CN" altLang="en-US" dirty="0"/>
              <a:t>暂停及重回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暂停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重回</a:t>
            </a:r>
            <a:r>
              <a:rPr lang="en-US" altLang="zh-CN" dirty="0"/>
              <a:t>activity</a:t>
            </a:r>
          </a:p>
          <a:p>
            <a:r>
              <a:rPr lang="zh-CN" altLang="en-US" dirty="0"/>
              <a:t>停止和重启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停止</a:t>
            </a:r>
            <a:r>
              <a:rPr lang="en-US" altLang="zh-CN" dirty="0"/>
              <a:t>activity</a:t>
            </a:r>
          </a:p>
          <a:p>
            <a:pPr lvl="1"/>
            <a:r>
              <a:rPr lang="zh-CN" altLang="en-US" dirty="0"/>
              <a:t>重启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5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24B95-F323-4A10-B008-EE622299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6D98C-53B4-468E-8A69-BA3CC4D6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</a:t>
            </a:r>
            <a:r>
              <a:rPr lang="en-US" altLang="zh-CN" dirty="0"/>
              <a:t>Activity</a:t>
            </a:r>
            <a:r>
              <a:rPr lang="zh-CN" altLang="en-US" dirty="0"/>
              <a:t>的状态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r>
              <a:rPr lang="en-US" altLang="zh-CN" dirty="0" err="1"/>
              <a:t>onSaveInstanceState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重建</a:t>
            </a:r>
            <a:r>
              <a:rPr lang="en-US" altLang="zh-CN" dirty="0"/>
              <a:t>activity</a:t>
            </a:r>
          </a:p>
          <a:p>
            <a:pPr lvl="1"/>
            <a:r>
              <a:rPr lang="en-US" altLang="zh-CN" dirty="0" err="1"/>
              <a:t>onCreate</a:t>
            </a:r>
            <a:r>
              <a:rPr lang="en-US" altLang="zh-CN" dirty="0"/>
              <a:t>() </a:t>
            </a:r>
            <a:r>
              <a:rPr lang="zh-CN" altLang="en-US" dirty="0"/>
              <a:t>或者 </a:t>
            </a:r>
            <a:r>
              <a:rPr lang="en-US" altLang="zh-CN" dirty="0" err="1"/>
              <a:t>onRestoreInstanceState</a:t>
            </a:r>
            <a:r>
              <a:rPr lang="en-US" altLang="zh-CN" dirty="0"/>
              <a:t>()</a:t>
            </a:r>
            <a:r>
              <a:rPr lang="zh-CN" altLang="en-US" dirty="0"/>
              <a:t>恢复状态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FE9255-5D45-463A-BC81-9382C9443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40" y="3699350"/>
            <a:ext cx="5568248" cy="31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946A8B-07CB-4700-A450-DBE308D8B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49" y="2710288"/>
            <a:ext cx="5587301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2672E-997D-4776-98ED-B63EF669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6" y="274638"/>
            <a:ext cx="7474688" cy="692314"/>
          </a:xfrm>
        </p:spPr>
        <p:txBody>
          <a:bodyPr/>
          <a:lstStyle/>
          <a:p>
            <a:r>
              <a:rPr lang="en-US" altLang="zh-CN" b="1" dirty="0"/>
              <a:t>Activity</a:t>
            </a:r>
            <a:r>
              <a:rPr lang="zh-CN" altLang="en-US" b="1" dirty="0"/>
              <a:t>的四种</a:t>
            </a:r>
            <a:r>
              <a:rPr lang="en-US" altLang="zh-CN" b="1" dirty="0" err="1"/>
              <a:t>launchMode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A93D-7EC6-4C19-81DB-C35949A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singleTop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BAD1C-287A-4029-8F92-6661901FC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31" y="1515803"/>
            <a:ext cx="6628571" cy="2234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E9EDF7-F66E-48DB-AAE8-E5F73B381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1" y="3770404"/>
            <a:ext cx="5511111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02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三章 通讯卫士模块"/>
  <p:tag name="KSO_WM_SLIDE_MODEL_TYPE" val="cover"/>
</p:tagLst>
</file>

<file path=ppt/theme/theme1.xml><?xml version="1.0" encoding="utf-8"?>
<a:theme xmlns:a="http://schemas.openxmlformats.org/drawingml/2006/main" name="henu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幻灯片模板.potx" id="{78CB97A4-FE04-4730-9456-2E161257660E}" vid="{02FFDE21-C5F8-4C32-A59F-D69EEFA970F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幻灯片模板</Template>
  <TotalTime>2454</TotalTime>
  <Words>268</Words>
  <Application>Microsoft Office PowerPoint</Application>
  <PresentationFormat>宽屏</PresentationFormat>
  <Paragraphs>76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楷体</vt:lpstr>
      <vt:lpstr>微软雅黑</vt:lpstr>
      <vt:lpstr>Arial</vt:lpstr>
      <vt:lpstr>Calibri</vt:lpstr>
      <vt:lpstr>henu1</vt:lpstr>
      <vt:lpstr>PowerPoint 演示文稿</vt:lpstr>
      <vt:lpstr>创建一个Activity的流程</vt:lpstr>
      <vt:lpstr>启动另一个Activity</vt:lpstr>
      <vt:lpstr>Activity生命周期</vt:lpstr>
      <vt:lpstr>Activity生命周期</vt:lpstr>
      <vt:lpstr>Activity生命周期</vt:lpstr>
      <vt:lpstr>Activity生命周期</vt:lpstr>
      <vt:lpstr>Activity的四种launchMode </vt:lpstr>
      <vt:lpstr>Activity的四种launchMode </vt:lpstr>
      <vt:lpstr>Activity的四种launchMode </vt:lpstr>
      <vt:lpstr>Activity的四种launchMode </vt:lpstr>
      <vt:lpstr>Intent 和 Intent 过滤器 </vt:lpstr>
      <vt:lpstr>Intent 和 Intent 过滤器 </vt:lpstr>
      <vt:lpstr>Intent 和 Intent 过滤器 </vt:lpstr>
      <vt:lpstr>把用户转向另一个应用</vt:lpstr>
      <vt:lpstr>允许其他应用启动您的activity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红涛 王</dc:creator>
  <cp:lastModifiedBy>红涛 王</cp:lastModifiedBy>
  <cp:revision>100</cp:revision>
  <dcterms:created xsi:type="dcterms:W3CDTF">2019-12-16T09:40:16Z</dcterms:created>
  <dcterms:modified xsi:type="dcterms:W3CDTF">2020-03-20T13:26:11Z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2052-11.1.0.9031</vt:lpwstr>
  </property>
</Properties>
</file>