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197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01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98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77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21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68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518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205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26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70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63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FBD3-129D-2940-8EF9-BB5E614C6008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96F2-DE49-904E-A85D-91426F170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32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37793"/>
              </p:ext>
            </p:extLst>
          </p:nvPr>
        </p:nvGraphicFramePr>
        <p:xfrm>
          <a:off x="2991556" y="719666"/>
          <a:ext cx="3471333" cy="4713112"/>
        </p:xfrm>
        <a:graphic>
          <a:graphicData uri="http://schemas.openxmlformats.org/drawingml/2006/table">
            <a:tbl>
              <a:tblPr/>
              <a:tblGrid>
                <a:gridCol w="3471333"/>
              </a:tblGrid>
              <a:tr h="2303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</a:tr>
              <a:tr h="24094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89596"/>
              </p:ext>
            </p:extLst>
          </p:nvPr>
        </p:nvGraphicFramePr>
        <p:xfrm>
          <a:off x="3175000" y="4727222"/>
          <a:ext cx="3118556" cy="508000"/>
        </p:xfrm>
        <a:graphic>
          <a:graphicData uri="http://schemas.openxmlformats.org/drawingml/2006/table">
            <a:tbl>
              <a:tblPr/>
              <a:tblGrid>
                <a:gridCol w="3118556"/>
              </a:tblGrid>
              <a:tr h="5080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appA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err="1" smtClean="0"/>
                        <a:t>FirstActivity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89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7286"/>
              </p:ext>
            </p:extLst>
          </p:nvPr>
        </p:nvGraphicFramePr>
        <p:xfrm>
          <a:off x="2991556" y="719666"/>
          <a:ext cx="3471333" cy="4713112"/>
        </p:xfrm>
        <a:graphic>
          <a:graphicData uri="http://schemas.openxmlformats.org/drawingml/2006/table">
            <a:tbl>
              <a:tblPr/>
              <a:tblGrid>
                <a:gridCol w="3471333"/>
              </a:tblGrid>
              <a:tr h="2303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</a:tr>
              <a:tr h="24094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03181"/>
              </p:ext>
            </p:extLst>
          </p:nvPr>
        </p:nvGraphicFramePr>
        <p:xfrm>
          <a:off x="3175000" y="4727222"/>
          <a:ext cx="3118556" cy="508000"/>
        </p:xfrm>
        <a:graphic>
          <a:graphicData uri="http://schemas.openxmlformats.org/drawingml/2006/table">
            <a:tbl>
              <a:tblPr/>
              <a:tblGrid>
                <a:gridCol w="3118556"/>
              </a:tblGrid>
              <a:tr h="5080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appA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err="1" smtClean="0"/>
                        <a:t>FirstActivity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91993"/>
              </p:ext>
            </p:extLst>
          </p:nvPr>
        </p:nvGraphicFramePr>
        <p:xfrm>
          <a:off x="3175000" y="3990622"/>
          <a:ext cx="3118556" cy="508000"/>
        </p:xfrm>
        <a:graphic>
          <a:graphicData uri="http://schemas.openxmlformats.org/drawingml/2006/table">
            <a:tbl>
              <a:tblPr/>
              <a:tblGrid>
                <a:gridCol w="3118556"/>
              </a:tblGrid>
              <a:tr h="5080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appB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err="1" smtClean="0"/>
                        <a:t>SecondActivity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67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194880"/>
              </p:ext>
            </p:extLst>
          </p:nvPr>
        </p:nvGraphicFramePr>
        <p:xfrm>
          <a:off x="2991556" y="719666"/>
          <a:ext cx="3471333" cy="4713112"/>
        </p:xfrm>
        <a:graphic>
          <a:graphicData uri="http://schemas.openxmlformats.org/drawingml/2006/table">
            <a:tbl>
              <a:tblPr/>
              <a:tblGrid>
                <a:gridCol w="3471333"/>
              </a:tblGrid>
              <a:tr h="2303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</a:tr>
              <a:tr h="24094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85466"/>
              </p:ext>
            </p:extLst>
          </p:nvPr>
        </p:nvGraphicFramePr>
        <p:xfrm>
          <a:off x="3175000" y="4727222"/>
          <a:ext cx="3118556" cy="508000"/>
        </p:xfrm>
        <a:graphic>
          <a:graphicData uri="http://schemas.openxmlformats.org/drawingml/2006/table">
            <a:tbl>
              <a:tblPr/>
              <a:tblGrid>
                <a:gridCol w="3118556"/>
              </a:tblGrid>
              <a:tr h="5080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appA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err="1" smtClean="0"/>
                        <a:t>FirstActivity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77414"/>
              </p:ext>
            </p:extLst>
          </p:nvPr>
        </p:nvGraphicFramePr>
        <p:xfrm>
          <a:off x="3175000" y="3990622"/>
          <a:ext cx="3118556" cy="508000"/>
        </p:xfrm>
        <a:graphic>
          <a:graphicData uri="http://schemas.openxmlformats.org/drawingml/2006/table">
            <a:tbl>
              <a:tblPr/>
              <a:tblGrid>
                <a:gridCol w="3118556"/>
              </a:tblGrid>
              <a:tr h="5080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appB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err="1" smtClean="0"/>
                        <a:t>SecondActivity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674557" y="25964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该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进入后台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35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86805"/>
              </p:ext>
            </p:extLst>
          </p:nvPr>
        </p:nvGraphicFramePr>
        <p:xfrm>
          <a:off x="2991556" y="719666"/>
          <a:ext cx="3471333" cy="4713112"/>
        </p:xfrm>
        <a:graphic>
          <a:graphicData uri="http://schemas.openxmlformats.org/drawingml/2006/table">
            <a:tbl>
              <a:tblPr/>
              <a:tblGrid>
                <a:gridCol w="3471333"/>
              </a:tblGrid>
              <a:tr h="2303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</a:tr>
              <a:tr h="24094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89341"/>
              </p:ext>
            </p:extLst>
          </p:nvPr>
        </p:nvGraphicFramePr>
        <p:xfrm>
          <a:off x="3175000" y="4727222"/>
          <a:ext cx="3118556" cy="508000"/>
        </p:xfrm>
        <a:graphic>
          <a:graphicData uri="http://schemas.openxmlformats.org/drawingml/2006/table">
            <a:tbl>
              <a:tblPr/>
              <a:tblGrid>
                <a:gridCol w="3118556"/>
              </a:tblGrid>
              <a:tr h="5080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appA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err="1" smtClean="0"/>
                        <a:t>FirstActivity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86937"/>
              </p:ext>
            </p:extLst>
          </p:nvPr>
        </p:nvGraphicFramePr>
        <p:xfrm>
          <a:off x="3175000" y="3990622"/>
          <a:ext cx="3118556" cy="508000"/>
        </p:xfrm>
        <a:graphic>
          <a:graphicData uri="http://schemas.openxmlformats.org/drawingml/2006/table">
            <a:tbl>
              <a:tblPr/>
              <a:tblGrid>
                <a:gridCol w="3118556"/>
              </a:tblGrid>
              <a:tr h="5080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appB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err="1" smtClean="0"/>
                        <a:t>SecondActivity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674557" y="25964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该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回到前台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18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684671"/>
              </p:ext>
            </p:extLst>
          </p:nvPr>
        </p:nvGraphicFramePr>
        <p:xfrm>
          <a:off x="2991556" y="719666"/>
          <a:ext cx="3471333" cy="4713112"/>
        </p:xfrm>
        <a:graphic>
          <a:graphicData uri="http://schemas.openxmlformats.org/drawingml/2006/table">
            <a:tbl>
              <a:tblPr/>
              <a:tblGrid>
                <a:gridCol w="3471333"/>
              </a:tblGrid>
              <a:tr h="2303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</a:tr>
              <a:tr h="24094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78518"/>
              </p:ext>
            </p:extLst>
          </p:nvPr>
        </p:nvGraphicFramePr>
        <p:xfrm>
          <a:off x="3175000" y="4727222"/>
          <a:ext cx="3118556" cy="508000"/>
        </p:xfrm>
        <a:graphic>
          <a:graphicData uri="http://schemas.openxmlformats.org/drawingml/2006/table">
            <a:tbl>
              <a:tblPr/>
              <a:tblGrid>
                <a:gridCol w="3118556"/>
              </a:tblGrid>
              <a:tr h="5080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appA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err="1" smtClean="0"/>
                        <a:t>FirstActivity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04383"/>
              </p:ext>
            </p:extLst>
          </p:nvPr>
        </p:nvGraphicFramePr>
        <p:xfrm>
          <a:off x="3175000" y="3990622"/>
          <a:ext cx="3118556" cy="508000"/>
        </p:xfrm>
        <a:graphic>
          <a:graphicData uri="http://schemas.openxmlformats.org/drawingml/2006/table">
            <a:tbl>
              <a:tblPr/>
              <a:tblGrid>
                <a:gridCol w="3118556"/>
              </a:tblGrid>
              <a:tr h="5080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appB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err="1" smtClean="0"/>
                        <a:t>SecondActivity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674557" y="25964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该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进入后台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60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816566"/>
              </p:ext>
            </p:extLst>
          </p:nvPr>
        </p:nvGraphicFramePr>
        <p:xfrm>
          <a:off x="437445" y="945444"/>
          <a:ext cx="3471333" cy="4713112"/>
        </p:xfrm>
        <a:graphic>
          <a:graphicData uri="http://schemas.openxmlformats.org/drawingml/2006/table">
            <a:tbl>
              <a:tblPr/>
              <a:tblGrid>
                <a:gridCol w="3471333"/>
              </a:tblGrid>
              <a:tr h="2303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</a:tr>
              <a:tr h="24094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91826"/>
              </p:ext>
            </p:extLst>
          </p:nvPr>
        </p:nvGraphicFramePr>
        <p:xfrm>
          <a:off x="620889" y="4953000"/>
          <a:ext cx="3118556" cy="508000"/>
        </p:xfrm>
        <a:graphic>
          <a:graphicData uri="http://schemas.openxmlformats.org/drawingml/2006/table">
            <a:tbl>
              <a:tblPr/>
              <a:tblGrid>
                <a:gridCol w="3118556"/>
              </a:tblGrid>
              <a:tr h="5080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appA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err="1" smtClean="0"/>
                        <a:t>FirstActivity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535539"/>
              </p:ext>
            </p:extLst>
          </p:nvPr>
        </p:nvGraphicFramePr>
        <p:xfrm>
          <a:off x="620889" y="4216400"/>
          <a:ext cx="3118556" cy="508000"/>
        </p:xfrm>
        <a:graphic>
          <a:graphicData uri="http://schemas.openxmlformats.org/drawingml/2006/table">
            <a:tbl>
              <a:tblPr/>
              <a:tblGrid>
                <a:gridCol w="3118556"/>
              </a:tblGrid>
              <a:tr h="5080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appB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err="1" smtClean="0"/>
                        <a:t>SecondActivity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120446" y="282222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该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进入后台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52238"/>
              </p:ext>
            </p:extLst>
          </p:nvPr>
        </p:nvGraphicFramePr>
        <p:xfrm>
          <a:off x="5895623" y="1097844"/>
          <a:ext cx="2980266" cy="4518378"/>
        </p:xfrm>
        <a:graphic>
          <a:graphicData uri="http://schemas.openxmlformats.org/drawingml/2006/table">
            <a:tbl>
              <a:tblPr/>
              <a:tblGrid>
                <a:gridCol w="2980266"/>
              </a:tblGrid>
              <a:tr h="2303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</a:tr>
              <a:tr h="2214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152866"/>
              </p:ext>
            </p:extLst>
          </p:nvPr>
        </p:nvGraphicFramePr>
        <p:xfrm>
          <a:off x="6025446" y="4995334"/>
          <a:ext cx="2712155" cy="508000"/>
        </p:xfrm>
        <a:graphic>
          <a:graphicData uri="http://schemas.openxmlformats.org/drawingml/2006/table">
            <a:tbl>
              <a:tblPr/>
              <a:tblGrid>
                <a:gridCol w="2712155"/>
              </a:tblGrid>
              <a:tr h="5080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appB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err="1" smtClean="0"/>
                        <a:t>SecondActivity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6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56</Words>
  <Application>Microsoft Macintosh PowerPoint</Application>
  <PresentationFormat>全屏显示(4:3)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红涛 王</dc:creator>
  <cp:lastModifiedBy>红涛 王</cp:lastModifiedBy>
  <cp:revision>9</cp:revision>
  <dcterms:created xsi:type="dcterms:W3CDTF">2015-03-24T13:49:01Z</dcterms:created>
  <dcterms:modified xsi:type="dcterms:W3CDTF">2015-03-24T14:46:19Z</dcterms:modified>
</cp:coreProperties>
</file>