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63" r:id="rId4"/>
    <p:sldId id="264" r:id="rId5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3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4FBD3-129D-2940-8EF9-BB5E614C6008}" type="datetimeFigureOut">
              <a:rPr kumimoji="1" lang="zh-CN" altLang="en-US" smtClean="0"/>
              <a:t>15/3/24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96F2-DE49-904E-A85D-91426F170E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91977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4FBD3-129D-2940-8EF9-BB5E614C6008}" type="datetimeFigureOut">
              <a:rPr kumimoji="1" lang="zh-CN" altLang="en-US" smtClean="0"/>
              <a:t>15/3/24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96F2-DE49-904E-A85D-91426F170E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15010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4FBD3-129D-2940-8EF9-BB5E614C6008}" type="datetimeFigureOut">
              <a:rPr kumimoji="1" lang="zh-CN" altLang="en-US" smtClean="0"/>
              <a:t>15/3/24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96F2-DE49-904E-A85D-91426F170E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3989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4FBD3-129D-2940-8EF9-BB5E614C6008}" type="datetimeFigureOut">
              <a:rPr kumimoji="1" lang="zh-CN" altLang="en-US" smtClean="0"/>
              <a:t>15/3/24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96F2-DE49-904E-A85D-91426F170E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0770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4FBD3-129D-2940-8EF9-BB5E614C6008}" type="datetimeFigureOut">
              <a:rPr kumimoji="1" lang="zh-CN" altLang="en-US" smtClean="0"/>
              <a:t>15/3/24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96F2-DE49-904E-A85D-91426F170E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5217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4FBD3-129D-2940-8EF9-BB5E614C6008}" type="datetimeFigureOut">
              <a:rPr kumimoji="1" lang="zh-CN" altLang="en-US" smtClean="0"/>
              <a:t>15/3/24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96F2-DE49-904E-A85D-91426F170E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3684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4FBD3-129D-2940-8EF9-BB5E614C6008}" type="datetimeFigureOut">
              <a:rPr kumimoji="1" lang="zh-CN" altLang="en-US" smtClean="0"/>
              <a:t>15/3/24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96F2-DE49-904E-A85D-91426F170E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5182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4FBD3-129D-2940-8EF9-BB5E614C6008}" type="datetimeFigureOut">
              <a:rPr kumimoji="1" lang="zh-CN" altLang="en-US" smtClean="0"/>
              <a:t>15/3/24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96F2-DE49-904E-A85D-91426F170E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32050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4FBD3-129D-2940-8EF9-BB5E614C6008}" type="datetimeFigureOut">
              <a:rPr kumimoji="1" lang="zh-CN" altLang="en-US" smtClean="0"/>
              <a:t>15/3/24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96F2-DE49-904E-A85D-91426F170E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8261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4FBD3-129D-2940-8EF9-BB5E614C6008}" type="datetimeFigureOut">
              <a:rPr kumimoji="1" lang="zh-CN" altLang="en-US" smtClean="0"/>
              <a:t>15/3/24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96F2-DE49-904E-A85D-91426F170E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6704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4FBD3-129D-2940-8EF9-BB5E614C6008}" type="datetimeFigureOut">
              <a:rPr kumimoji="1" lang="zh-CN" altLang="en-US" smtClean="0"/>
              <a:t>15/3/24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96F2-DE49-904E-A85D-91426F170E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1634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4FBD3-129D-2940-8EF9-BB5E614C6008}" type="datetimeFigureOut">
              <a:rPr kumimoji="1" lang="zh-CN" altLang="en-US" smtClean="0"/>
              <a:t>15/3/24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296F2-DE49-904E-A85D-91426F170E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4323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2637793"/>
              </p:ext>
            </p:extLst>
          </p:nvPr>
        </p:nvGraphicFramePr>
        <p:xfrm>
          <a:off x="2991556" y="719666"/>
          <a:ext cx="3471333" cy="4713112"/>
        </p:xfrm>
        <a:graphic>
          <a:graphicData uri="http://schemas.openxmlformats.org/drawingml/2006/table">
            <a:tbl>
              <a:tblPr/>
              <a:tblGrid>
                <a:gridCol w="3471333"/>
              </a:tblGrid>
              <a:tr h="230364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000000"/>
                      </a:solidFill>
                      <a:prstDash val="solid"/>
                    </a:lnL>
                    <a:lnR w="12700" cmpd="sng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</a:tcPr>
                </a:tc>
              </a:tr>
              <a:tr h="240946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000000"/>
                      </a:solidFill>
                      <a:prstDash val="solid"/>
                    </a:lnL>
                    <a:lnR w="12700" cmpd="sng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4889596"/>
              </p:ext>
            </p:extLst>
          </p:nvPr>
        </p:nvGraphicFramePr>
        <p:xfrm>
          <a:off x="3175000" y="4727222"/>
          <a:ext cx="3118556" cy="508000"/>
        </p:xfrm>
        <a:graphic>
          <a:graphicData uri="http://schemas.openxmlformats.org/drawingml/2006/table">
            <a:tbl>
              <a:tblPr/>
              <a:tblGrid>
                <a:gridCol w="3118556"/>
              </a:tblGrid>
              <a:tr h="50800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appA</a:t>
                      </a:r>
                      <a:r>
                        <a:rPr lang="zh-CN" altLang="en-US" dirty="0" smtClean="0"/>
                        <a:t>中的</a:t>
                      </a:r>
                      <a:r>
                        <a:rPr lang="en-US" altLang="zh-CN" dirty="0" err="1" smtClean="0"/>
                        <a:t>FirstActivity</a:t>
                      </a:r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000000"/>
                      </a:solidFill>
                      <a:prstDash val="solid"/>
                    </a:lnL>
                    <a:lnR w="12700" cmpd="sng">
                      <a:solidFill>
                        <a:srgbClr val="000000"/>
                      </a:solidFill>
                      <a:prstDash val="solid"/>
                    </a:lnR>
                    <a:lnT w="12700" cmpd="sng">
                      <a:solidFill>
                        <a:srgbClr val="000000"/>
                      </a:solidFill>
                      <a:prstDash val="solid"/>
                    </a:lnT>
                    <a:lnB w="12700" cmpd="sng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1892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411050"/>
              </p:ext>
            </p:extLst>
          </p:nvPr>
        </p:nvGraphicFramePr>
        <p:xfrm>
          <a:off x="437445" y="945444"/>
          <a:ext cx="3471333" cy="4713112"/>
        </p:xfrm>
        <a:graphic>
          <a:graphicData uri="http://schemas.openxmlformats.org/drawingml/2006/table">
            <a:tbl>
              <a:tblPr/>
              <a:tblGrid>
                <a:gridCol w="3471333"/>
              </a:tblGrid>
              <a:tr h="230364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000000"/>
                      </a:solidFill>
                      <a:prstDash val="solid"/>
                    </a:lnL>
                    <a:lnR w="12700" cmpd="sng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</a:tcPr>
                </a:tc>
              </a:tr>
              <a:tr h="240946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000000"/>
                      </a:solidFill>
                      <a:prstDash val="solid"/>
                    </a:lnL>
                    <a:lnR w="12700" cmpd="sng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1585647"/>
              </p:ext>
            </p:extLst>
          </p:nvPr>
        </p:nvGraphicFramePr>
        <p:xfrm>
          <a:off x="620889" y="4953000"/>
          <a:ext cx="3118556" cy="508000"/>
        </p:xfrm>
        <a:graphic>
          <a:graphicData uri="http://schemas.openxmlformats.org/drawingml/2006/table">
            <a:tbl>
              <a:tblPr/>
              <a:tblGrid>
                <a:gridCol w="3118556"/>
              </a:tblGrid>
              <a:tr h="50800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appA</a:t>
                      </a:r>
                      <a:r>
                        <a:rPr lang="zh-CN" altLang="en-US" dirty="0" smtClean="0"/>
                        <a:t>中的</a:t>
                      </a:r>
                      <a:r>
                        <a:rPr lang="en-US" altLang="zh-CN" dirty="0" err="1" smtClean="0"/>
                        <a:t>FirstActivity</a:t>
                      </a:r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000000"/>
                      </a:solidFill>
                      <a:prstDash val="solid"/>
                    </a:lnL>
                    <a:lnR w="12700" cmpd="sng">
                      <a:solidFill>
                        <a:srgbClr val="000000"/>
                      </a:solidFill>
                      <a:prstDash val="solid"/>
                    </a:lnR>
                    <a:lnT w="12700" cmpd="sng">
                      <a:solidFill>
                        <a:srgbClr val="000000"/>
                      </a:solidFill>
                      <a:prstDash val="solid"/>
                    </a:lnT>
                    <a:lnB w="12700" cmpd="sng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1298223" y="5870222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该</a:t>
            </a:r>
            <a:r>
              <a:rPr kumimoji="1" lang="en-US" altLang="zh-CN" dirty="0" smtClean="0"/>
              <a:t>task</a:t>
            </a:r>
            <a:r>
              <a:rPr kumimoji="1" lang="zh-CN" altLang="en-US" dirty="0" smtClean="0"/>
              <a:t>进入后台</a:t>
            </a:r>
            <a:endParaRPr kumimoji="1"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537673"/>
              </p:ext>
            </p:extLst>
          </p:nvPr>
        </p:nvGraphicFramePr>
        <p:xfrm>
          <a:off x="5895623" y="1097844"/>
          <a:ext cx="2980266" cy="4518378"/>
        </p:xfrm>
        <a:graphic>
          <a:graphicData uri="http://schemas.openxmlformats.org/drawingml/2006/table">
            <a:tbl>
              <a:tblPr/>
              <a:tblGrid>
                <a:gridCol w="2980266"/>
              </a:tblGrid>
              <a:tr h="230364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000000"/>
                      </a:solidFill>
                      <a:prstDash val="solid"/>
                    </a:lnL>
                    <a:lnR w="12700" cmpd="sng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</a:tcPr>
                </a:tc>
              </a:tr>
              <a:tr h="221473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000000"/>
                      </a:solidFill>
                      <a:prstDash val="solid"/>
                    </a:lnL>
                    <a:lnR w="12700" cmpd="sng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3476566"/>
              </p:ext>
            </p:extLst>
          </p:nvPr>
        </p:nvGraphicFramePr>
        <p:xfrm>
          <a:off x="6025446" y="4995334"/>
          <a:ext cx="2712155" cy="508000"/>
        </p:xfrm>
        <a:graphic>
          <a:graphicData uri="http://schemas.openxmlformats.org/drawingml/2006/table">
            <a:tbl>
              <a:tblPr/>
              <a:tblGrid>
                <a:gridCol w="2712155"/>
              </a:tblGrid>
              <a:tr h="50800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appB</a:t>
                      </a:r>
                      <a:r>
                        <a:rPr lang="zh-CN" altLang="en-US" dirty="0" smtClean="0"/>
                        <a:t>中的</a:t>
                      </a:r>
                      <a:r>
                        <a:rPr lang="en-US" altLang="zh-CN" dirty="0" err="1" smtClean="0"/>
                        <a:t>SecondActivity</a:t>
                      </a:r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000000"/>
                      </a:solidFill>
                      <a:prstDash val="solid"/>
                    </a:lnL>
                    <a:lnR w="12700" cmpd="sng">
                      <a:solidFill>
                        <a:srgbClr val="000000"/>
                      </a:solidFill>
                      <a:prstDash val="solid"/>
                    </a:lnR>
                    <a:lnT w="12700" cmpd="sng">
                      <a:solidFill>
                        <a:srgbClr val="000000"/>
                      </a:solidFill>
                      <a:prstDash val="solid"/>
                    </a:lnT>
                    <a:lnB w="12700" cmpd="sng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6445956" y="5870222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该</a:t>
            </a:r>
            <a:r>
              <a:rPr kumimoji="1" lang="en-US" altLang="zh-CN" dirty="0" smtClean="0"/>
              <a:t>task</a:t>
            </a:r>
            <a:r>
              <a:rPr kumimoji="1" lang="zh-CN" altLang="en-US" dirty="0" smtClean="0"/>
              <a:t>进入前台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5463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6172424"/>
              </p:ext>
            </p:extLst>
          </p:nvPr>
        </p:nvGraphicFramePr>
        <p:xfrm>
          <a:off x="437445" y="945444"/>
          <a:ext cx="3471333" cy="4713112"/>
        </p:xfrm>
        <a:graphic>
          <a:graphicData uri="http://schemas.openxmlformats.org/drawingml/2006/table">
            <a:tbl>
              <a:tblPr/>
              <a:tblGrid>
                <a:gridCol w="3471333"/>
              </a:tblGrid>
              <a:tr h="230364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000000"/>
                      </a:solidFill>
                      <a:prstDash val="solid"/>
                    </a:lnL>
                    <a:lnR w="12700" cmpd="sng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</a:tcPr>
                </a:tc>
              </a:tr>
              <a:tr h="240946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000000"/>
                      </a:solidFill>
                      <a:prstDash val="solid"/>
                    </a:lnL>
                    <a:lnR w="12700" cmpd="sng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4073516"/>
              </p:ext>
            </p:extLst>
          </p:nvPr>
        </p:nvGraphicFramePr>
        <p:xfrm>
          <a:off x="620889" y="4953000"/>
          <a:ext cx="3118556" cy="508000"/>
        </p:xfrm>
        <a:graphic>
          <a:graphicData uri="http://schemas.openxmlformats.org/drawingml/2006/table">
            <a:tbl>
              <a:tblPr/>
              <a:tblGrid>
                <a:gridCol w="3118556"/>
              </a:tblGrid>
              <a:tr h="50800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appA</a:t>
                      </a:r>
                      <a:r>
                        <a:rPr lang="zh-CN" altLang="en-US" dirty="0" smtClean="0"/>
                        <a:t>中的</a:t>
                      </a:r>
                      <a:r>
                        <a:rPr lang="en-US" altLang="zh-CN" dirty="0" err="1" smtClean="0"/>
                        <a:t>FirstActivity</a:t>
                      </a:r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000000"/>
                      </a:solidFill>
                      <a:prstDash val="solid"/>
                    </a:lnL>
                    <a:lnR w="12700" cmpd="sng">
                      <a:solidFill>
                        <a:srgbClr val="000000"/>
                      </a:solidFill>
                      <a:prstDash val="solid"/>
                    </a:lnR>
                    <a:lnT w="12700" cmpd="sng">
                      <a:solidFill>
                        <a:srgbClr val="000000"/>
                      </a:solidFill>
                      <a:prstDash val="solid"/>
                    </a:lnT>
                    <a:lnB w="12700" cmpd="sng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1298223" y="5870222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该</a:t>
            </a:r>
            <a:r>
              <a:rPr kumimoji="1" lang="en-US" altLang="zh-CN" dirty="0" smtClean="0"/>
              <a:t>task</a:t>
            </a:r>
            <a:r>
              <a:rPr kumimoji="1" lang="zh-CN" altLang="en-US" dirty="0" smtClean="0"/>
              <a:t>进入前台</a:t>
            </a:r>
            <a:endParaRPr kumimoji="1"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1340068"/>
              </p:ext>
            </p:extLst>
          </p:nvPr>
        </p:nvGraphicFramePr>
        <p:xfrm>
          <a:off x="5895623" y="1097844"/>
          <a:ext cx="2980266" cy="4518378"/>
        </p:xfrm>
        <a:graphic>
          <a:graphicData uri="http://schemas.openxmlformats.org/drawingml/2006/table">
            <a:tbl>
              <a:tblPr/>
              <a:tblGrid>
                <a:gridCol w="2980266"/>
              </a:tblGrid>
              <a:tr h="230364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000000"/>
                      </a:solidFill>
                      <a:prstDash val="solid"/>
                    </a:lnL>
                    <a:lnR w="12700" cmpd="sng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</a:tcPr>
                </a:tc>
              </a:tr>
              <a:tr h="221473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000000"/>
                      </a:solidFill>
                      <a:prstDash val="solid"/>
                    </a:lnL>
                    <a:lnR w="12700" cmpd="sng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524773"/>
              </p:ext>
            </p:extLst>
          </p:nvPr>
        </p:nvGraphicFramePr>
        <p:xfrm>
          <a:off x="6025446" y="4995334"/>
          <a:ext cx="2712155" cy="508000"/>
        </p:xfrm>
        <a:graphic>
          <a:graphicData uri="http://schemas.openxmlformats.org/drawingml/2006/table">
            <a:tbl>
              <a:tblPr/>
              <a:tblGrid>
                <a:gridCol w="2712155"/>
              </a:tblGrid>
              <a:tr h="50800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appB</a:t>
                      </a:r>
                      <a:r>
                        <a:rPr lang="zh-CN" altLang="en-US" dirty="0" smtClean="0"/>
                        <a:t>中的</a:t>
                      </a:r>
                      <a:r>
                        <a:rPr lang="en-US" altLang="zh-CN" dirty="0" err="1" smtClean="0"/>
                        <a:t>SecondActivity</a:t>
                      </a:r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000000"/>
                      </a:solidFill>
                      <a:prstDash val="solid"/>
                    </a:lnL>
                    <a:lnR w="12700" cmpd="sng">
                      <a:solidFill>
                        <a:srgbClr val="000000"/>
                      </a:solidFill>
                      <a:prstDash val="solid"/>
                    </a:lnR>
                    <a:lnT w="12700" cmpd="sng">
                      <a:solidFill>
                        <a:srgbClr val="000000"/>
                      </a:solidFill>
                      <a:prstDash val="solid"/>
                    </a:lnT>
                    <a:lnB w="12700" cmpd="sng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6445956" y="5870222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该</a:t>
            </a:r>
            <a:r>
              <a:rPr kumimoji="1" lang="en-US" altLang="zh-CN" dirty="0" smtClean="0"/>
              <a:t>task</a:t>
            </a:r>
            <a:r>
              <a:rPr kumimoji="1" lang="zh-CN" altLang="en-US" dirty="0" smtClean="0"/>
              <a:t>进入后台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2484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0116418"/>
              </p:ext>
            </p:extLst>
          </p:nvPr>
        </p:nvGraphicFramePr>
        <p:xfrm>
          <a:off x="437445" y="945444"/>
          <a:ext cx="3471333" cy="4713112"/>
        </p:xfrm>
        <a:graphic>
          <a:graphicData uri="http://schemas.openxmlformats.org/drawingml/2006/table">
            <a:tbl>
              <a:tblPr/>
              <a:tblGrid>
                <a:gridCol w="3471333"/>
              </a:tblGrid>
              <a:tr h="230364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000000"/>
                      </a:solidFill>
                      <a:prstDash val="solid"/>
                    </a:lnL>
                    <a:lnR w="12700" cmpd="sng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</a:tcPr>
                </a:tc>
              </a:tr>
              <a:tr h="240946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000000"/>
                      </a:solidFill>
                      <a:prstDash val="solid"/>
                    </a:lnL>
                    <a:lnR w="12700" cmpd="sng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563462"/>
              </p:ext>
            </p:extLst>
          </p:nvPr>
        </p:nvGraphicFramePr>
        <p:xfrm>
          <a:off x="620889" y="4953000"/>
          <a:ext cx="3118556" cy="508000"/>
        </p:xfrm>
        <a:graphic>
          <a:graphicData uri="http://schemas.openxmlformats.org/drawingml/2006/table">
            <a:tbl>
              <a:tblPr/>
              <a:tblGrid>
                <a:gridCol w="3118556"/>
              </a:tblGrid>
              <a:tr h="50800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appA</a:t>
                      </a:r>
                      <a:r>
                        <a:rPr lang="zh-CN" altLang="en-US" dirty="0" smtClean="0"/>
                        <a:t>中的</a:t>
                      </a:r>
                      <a:r>
                        <a:rPr lang="en-US" altLang="zh-CN" dirty="0" err="1" smtClean="0"/>
                        <a:t>FirstActivity</a:t>
                      </a:r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000000"/>
                      </a:solidFill>
                      <a:prstDash val="solid"/>
                    </a:lnL>
                    <a:lnR w="12700" cmpd="sng">
                      <a:solidFill>
                        <a:srgbClr val="000000"/>
                      </a:solidFill>
                      <a:prstDash val="solid"/>
                    </a:lnR>
                    <a:lnT w="12700" cmpd="sng">
                      <a:solidFill>
                        <a:srgbClr val="000000"/>
                      </a:solidFill>
                      <a:prstDash val="solid"/>
                    </a:lnT>
                    <a:lnB w="12700" cmpd="sng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1298223" y="5870222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该</a:t>
            </a:r>
            <a:r>
              <a:rPr kumimoji="1" lang="en-US" altLang="zh-CN" dirty="0" smtClean="0"/>
              <a:t>task</a:t>
            </a:r>
            <a:r>
              <a:rPr kumimoji="1" lang="zh-CN" altLang="en-US" dirty="0" smtClean="0"/>
              <a:t>进入后台</a:t>
            </a:r>
            <a:endParaRPr kumimoji="1"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885496"/>
              </p:ext>
            </p:extLst>
          </p:nvPr>
        </p:nvGraphicFramePr>
        <p:xfrm>
          <a:off x="5895623" y="1097844"/>
          <a:ext cx="2980266" cy="4518378"/>
        </p:xfrm>
        <a:graphic>
          <a:graphicData uri="http://schemas.openxmlformats.org/drawingml/2006/table">
            <a:tbl>
              <a:tblPr/>
              <a:tblGrid>
                <a:gridCol w="2980266"/>
              </a:tblGrid>
              <a:tr h="230364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000000"/>
                      </a:solidFill>
                      <a:prstDash val="solid"/>
                    </a:lnL>
                    <a:lnR w="12700" cmpd="sng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</a:tcPr>
                </a:tc>
              </a:tr>
              <a:tr h="221473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000000"/>
                      </a:solidFill>
                      <a:prstDash val="solid"/>
                    </a:lnL>
                    <a:lnR w="12700" cmpd="sng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076981"/>
              </p:ext>
            </p:extLst>
          </p:nvPr>
        </p:nvGraphicFramePr>
        <p:xfrm>
          <a:off x="6025446" y="4995334"/>
          <a:ext cx="2712155" cy="508000"/>
        </p:xfrm>
        <a:graphic>
          <a:graphicData uri="http://schemas.openxmlformats.org/drawingml/2006/table">
            <a:tbl>
              <a:tblPr/>
              <a:tblGrid>
                <a:gridCol w="2712155"/>
              </a:tblGrid>
              <a:tr h="50800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appB</a:t>
                      </a:r>
                      <a:r>
                        <a:rPr lang="zh-CN" altLang="en-US" dirty="0" smtClean="0"/>
                        <a:t>中的</a:t>
                      </a:r>
                      <a:r>
                        <a:rPr lang="en-US" altLang="zh-CN" dirty="0" err="1" smtClean="0"/>
                        <a:t>SecondActivity</a:t>
                      </a:r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000000"/>
                      </a:solidFill>
                      <a:prstDash val="solid"/>
                    </a:lnL>
                    <a:lnR w="12700" cmpd="sng">
                      <a:solidFill>
                        <a:srgbClr val="000000"/>
                      </a:solidFill>
                      <a:prstDash val="solid"/>
                    </a:lnR>
                    <a:lnT w="12700" cmpd="sng">
                      <a:solidFill>
                        <a:srgbClr val="000000"/>
                      </a:solidFill>
                      <a:prstDash val="solid"/>
                    </a:lnT>
                    <a:lnB w="12700" cmpd="sng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6445956" y="5870222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该</a:t>
            </a:r>
            <a:r>
              <a:rPr kumimoji="1" lang="en-US" altLang="zh-CN" dirty="0" smtClean="0"/>
              <a:t>task</a:t>
            </a:r>
            <a:r>
              <a:rPr kumimoji="1" lang="zh-CN" altLang="en-US" dirty="0" smtClean="0"/>
              <a:t>进入前台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6525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48</Words>
  <Application>Microsoft Macintosh PowerPoint</Application>
  <PresentationFormat>全屏显示(4:3)</PresentationFormat>
  <Paragraphs>13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红涛 王</dc:creator>
  <cp:lastModifiedBy>红涛 王</cp:lastModifiedBy>
  <cp:revision>12</cp:revision>
  <dcterms:created xsi:type="dcterms:W3CDTF">2015-03-24T13:49:01Z</dcterms:created>
  <dcterms:modified xsi:type="dcterms:W3CDTF">2015-03-24T15:06:34Z</dcterms:modified>
</cp:coreProperties>
</file>