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70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4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2020/4/6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47A63-50E0-4815-8D8C-228008C5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课件百度网盘链接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DCD85-3919-491B-915F-AE6DAB84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链接：</a:t>
            </a:r>
            <a:r>
              <a:rPr lang="en-US" altLang="zh-CN" dirty="0"/>
              <a:t>https://pan.baidu.com/s/1ZUfvZ4uKFFx3TjBR4k_8RQ </a:t>
            </a:r>
            <a:r>
              <a:rPr lang="zh-CN" altLang="en-US" dirty="0"/>
              <a:t>提取码：</a:t>
            </a:r>
            <a:r>
              <a:rPr lang="en-US" altLang="zh-CN" dirty="0"/>
              <a:t>b0cu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A242F-77BB-4AB8-9317-F8E185DE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49" y="35521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7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22D43-2D1E-42D0-8DD2-688215A8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数据存储</a:t>
            </a:r>
            <a:r>
              <a:rPr lang="en-US" altLang="zh-CN" b="1" dirty="0"/>
              <a:t>-</a:t>
            </a:r>
            <a:r>
              <a:rPr lang="zh-CN" altLang="en-US" b="1" dirty="0"/>
              <a:t>保存数据到文件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E9701-6EC6-42AD-B877-1990DC09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设备中什么是</a:t>
            </a:r>
            <a:r>
              <a:rPr lang="en-US" altLang="zh-CN" dirty="0"/>
              <a:t>internal</a:t>
            </a:r>
            <a:r>
              <a:rPr lang="zh-CN" altLang="en-US" dirty="0"/>
              <a:t>和</a:t>
            </a:r>
            <a:r>
              <a:rPr lang="en-US" altLang="zh-CN" dirty="0"/>
              <a:t>external</a:t>
            </a:r>
            <a:r>
              <a:rPr lang="zh-CN" altLang="en-US" dirty="0"/>
              <a:t>存储区？</a:t>
            </a:r>
          </a:p>
          <a:p>
            <a:r>
              <a:rPr lang="zh-CN" altLang="en-US" dirty="0"/>
              <a:t>默认情况下，</a:t>
            </a:r>
            <a:r>
              <a:rPr lang="en-US" altLang="zh-CN" dirty="0"/>
              <a:t>app</a:t>
            </a:r>
            <a:r>
              <a:rPr lang="zh-CN" altLang="en-US" dirty="0"/>
              <a:t>是安装在哪种存储区中？如何改变到其他存储区？</a:t>
            </a:r>
          </a:p>
          <a:p>
            <a:r>
              <a:rPr lang="en-US" altLang="zh-CN" dirty="0"/>
              <a:t>internal</a:t>
            </a:r>
            <a:r>
              <a:rPr lang="zh-CN" altLang="en-US" dirty="0"/>
              <a:t>存储区的目录结构通常是怎样的？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internal</a:t>
            </a:r>
            <a:r>
              <a:rPr lang="zh-CN" altLang="en-US" dirty="0"/>
              <a:t>存储区存放文件的时候，通过哪些方法获取内部存储的目录对象？对文件操作及流操作模糊的同学请回到</a:t>
            </a:r>
            <a:r>
              <a:rPr lang="en-US" altLang="zh-CN" dirty="0"/>
              <a:t>java</a:t>
            </a:r>
            <a:r>
              <a:rPr lang="zh-CN" altLang="en-US" dirty="0"/>
              <a:t>复习相关知识。</a:t>
            </a:r>
          </a:p>
          <a:p>
            <a:r>
              <a:rPr lang="zh-CN" altLang="en-US" dirty="0"/>
              <a:t>向</a:t>
            </a:r>
            <a:r>
              <a:rPr lang="en-US" altLang="zh-CN" dirty="0"/>
              <a:t>internal</a:t>
            </a:r>
            <a:r>
              <a:rPr lang="zh-CN" altLang="en-US" dirty="0"/>
              <a:t>存储区写文件的代码模板是怎么样的？请理解。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internal</a:t>
            </a:r>
            <a:r>
              <a:rPr lang="zh-CN" altLang="en-US" dirty="0"/>
              <a:t>存储区读文件的代码模板是怎样的？请理解。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external</a:t>
            </a:r>
            <a:r>
              <a:rPr lang="zh-CN" altLang="en-US" dirty="0"/>
              <a:t>存储区进行读写的时候，应该在</a:t>
            </a:r>
            <a:r>
              <a:rPr lang="en-US" altLang="zh-CN" dirty="0"/>
              <a:t>manifest</a:t>
            </a:r>
            <a:r>
              <a:rPr lang="zh-CN" altLang="en-US" dirty="0"/>
              <a:t>文件中怎么设置？</a:t>
            </a:r>
          </a:p>
          <a:p>
            <a:r>
              <a:rPr lang="zh-CN" altLang="en-US" dirty="0"/>
              <a:t>在对</a:t>
            </a:r>
            <a:r>
              <a:rPr lang="en-US" altLang="zh-CN" dirty="0"/>
              <a:t>external</a:t>
            </a:r>
            <a:r>
              <a:rPr lang="zh-CN" altLang="en-US" dirty="0"/>
              <a:t>存储区进行操作之前应该怎么做？为什么这么做？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external</a:t>
            </a:r>
            <a:r>
              <a:rPr lang="zh-CN" altLang="en-US" dirty="0"/>
              <a:t>存储区中能存放的文件分为哪两类？针对这两类文件，在获取存放目录对象的时候，采用什么方法调用？如果刚开始的时候，没有预定义的子目录用于存放你的文件，该怎么做？</a:t>
            </a:r>
          </a:p>
          <a:p>
            <a:r>
              <a:rPr lang="zh-CN" altLang="en-US" dirty="0"/>
              <a:t>当用户在卸载</a:t>
            </a:r>
            <a:r>
              <a:rPr lang="en-US" altLang="zh-CN" dirty="0"/>
              <a:t>app</a:t>
            </a:r>
            <a:r>
              <a:rPr lang="zh-CN" altLang="en-US" dirty="0"/>
              <a:t>的时候，哪些内容是系统自动删除的，哪些是程序员需要关照删除的？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80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553CD-00FE-484C-80B8-18C77881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数据存储</a:t>
            </a:r>
            <a:r>
              <a:rPr lang="en-US" altLang="zh-CN" b="1" dirty="0"/>
              <a:t>-</a:t>
            </a:r>
            <a:r>
              <a:rPr lang="zh-CN" altLang="en-US" b="1" dirty="0"/>
              <a:t>保存数据到文件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344E4-C3BA-4CB8-AB06-73FBB014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从</a:t>
            </a:r>
            <a:r>
              <a:rPr lang="en-US" altLang="zh-CN" sz="2800" dirty="0"/>
              <a:t>internal</a:t>
            </a:r>
            <a:r>
              <a:rPr lang="zh-CN" altLang="en-US" sz="2800" dirty="0"/>
              <a:t>存储区读文件的代码模板是怎样的？请理解。</a:t>
            </a:r>
          </a:p>
          <a:p>
            <a:r>
              <a:rPr lang="zh-CN" altLang="en-US" sz="2800" dirty="0"/>
              <a:t>对</a:t>
            </a:r>
            <a:r>
              <a:rPr lang="en-US" altLang="zh-CN" sz="2800" dirty="0"/>
              <a:t>external</a:t>
            </a:r>
            <a:r>
              <a:rPr lang="zh-CN" altLang="en-US" sz="2800" dirty="0"/>
              <a:t>存储区进行读写的时候，应该在</a:t>
            </a:r>
            <a:r>
              <a:rPr lang="en-US" altLang="zh-CN" sz="2800" dirty="0"/>
              <a:t>manifest</a:t>
            </a:r>
            <a:r>
              <a:rPr lang="zh-CN" altLang="en-US" sz="2800" dirty="0"/>
              <a:t>文件中怎么设置？</a:t>
            </a:r>
          </a:p>
          <a:p>
            <a:r>
              <a:rPr lang="zh-CN" altLang="en-US" sz="2800" dirty="0"/>
              <a:t>在对</a:t>
            </a:r>
            <a:r>
              <a:rPr lang="en-US" altLang="zh-CN" sz="2800" dirty="0"/>
              <a:t>external</a:t>
            </a:r>
            <a:r>
              <a:rPr lang="zh-CN" altLang="en-US" sz="2800" dirty="0"/>
              <a:t>存储区进行操作之前应该怎么做？为什么这么做？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external</a:t>
            </a:r>
            <a:r>
              <a:rPr lang="zh-CN" altLang="en-US" sz="2800" dirty="0"/>
              <a:t>存储区中能存放的文件分为哪两类？针对这两类文件，在获取存放目录对象的时候，采用什么方法调用？如果刚开始的时候，没有预定义的子目录用于存放你的文件，该怎么做？</a:t>
            </a:r>
          </a:p>
          <a:p>
            <a:r>
              <a:rPr lang="zh-CN" altLang="en-US" sz="2800" dirty="0"/>
              <a:t>当用户在卸载</a:t>
            </a:r>
            <a:r>
              <a:rPr lang="en-US" altLang="zh-CN" sz="2800" dirty="0"/>
              <a:t>app</a:t>
            </a:r>
            <a:r>
              <a:rPr lang="zh-CN" altLang="en-US" sz="2800" dirty="0"/>
              <a:t>的时候，哪些内容是系统自动删除的，哪些是程序员需要关照删除的？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308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24F1-73A3-448D-ACA3-4418CBF1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  <a:r>
              <a:rPr lang="en-US" altLang="zh-CN" dirty="0"/>
              <a:t>-</a:t>
            </a:r>
            <a:r>
              <a:rPr lang="zh-CN" altLang="en-US" dirty="0"/>
              <a:t>共享首选项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A2A85-A56D-4D61-8FF4-50B750BD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SharedPreferences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如何来创建或者访问一个</a:t>
            </a:r>
            <a:r>
              <a:rPr lang="en-US" altLang="zh-CN" dirty="0" err="1"/>
              <a:t>sharedPreferences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如何将键值对写入</a:t>
            </a:r>
            <a:r>
              <a:rPr lang="en-US" altLang="zh-CN" dirty="0" err="1"/>
              <a:t>SharedPreferences</a:t>
            </a:r>
            <a:r>
              <a:rPr lang="zh-CN" altLang="en-US" dirty="0"/>
              <a:t>文件中？注意不是使用</a:t>
            </a:r>
            <a:r>
              <a:rPr lang="en-US" altLang="zh-CN" dirty="0" err="1"/>
              <a:t>SharedPreferences</a:t>
            </a:r>
            <a:r>
              <a:rPr lang="zh-CN" altLang="en-US" dirty="0"/>
              <a:t>对象直接写入，而是使用</a:t>
            </a:r>
            <a:r>
              <a:rPr lang="en-US" altLang="zh-CN" dirty="0" err="1"/>
              <a:t>SharedPreferences.Editor</a:t>
            </a:r>
            <a:r>
              <a:rPr lang="zh-CN" altLang="en-US" dirty="0"/>
              <a:t>来写入数据</a:t>
            </a:r>
          </a:p>
          <a:p>
            <a:r>
              <a:rPr lang="zh-CN" altLang="en-US" dirty="0"/>
              <a:t>如何从</a:t>
            </a:r>
            <a:r>
              <a:rPr lang="en-US" altLang="zh-CN" dirty="0" err="1"/>
              <a:t>SharedPreferences</a:t>
            </a:r>
            <a:r>
              <a:rPr lang="zh-CN" altLang="en-US" dirty="0"/>
              <a:t>文件中读取数据？</a:t>
            </a:r>
          </a:p>
        </p:txBody>
      </p:sp>
    </p:spTree>
    <p:extLst>
      <p:ext uri="{BB962C8B-B14F-4D97-AF65-F5344CB8AC3E}">
        <p14:creationId xmlns:p14="http://schemas.microsoft.com/office/powerpoint/2010/main" val="286681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5C02F-11FA-4156-8383-311DE397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A5724-0988-4162-B7B5-109A0BA4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什么是序列化？</a:t>
            </a:r>
            <a:r>
              <a:rPr lang="en-US" altLang="zh-CN" dirty="0"/>
              <a:t>xml</a:t>
            </a:r>
            <a:r>
              <a:rPr lang="zh-CN" altLang="en-US" dirty="0"/>
              <a:t>序列化的操作步骤</a:t>
            </a:r>
          </a:p>
          <a:p>
            <a:r>
              <a:rPr lang="zh-CN" altLang="en-US" dirty="0"/>
              <a:t>什么是</a:t>
            </a:r>
            <a:r>
              <a:rPr lang="en-US" altLang="zh-CN" dirty="0"/>
              <a:t>bean</a:t>
            </a:r>
            <a:r>
              <a:rPr lang="zh-CN" altLang="en-US" dirty="0"/>
              <a:t>？</a:t>
            </a:r>
            <a:r>
              <a:rPr lang="en-US" altLang="zh-CN" dirty="0"/>
              <a:t>bean</a:t>
            </a:r>
            <a:r>
              <a:rPr lang="zh-CN" altLang="en-US" dirty="0"/>
              <a:t>中的成员变量一般为</a:t>
            </a:r>
            <a:r>
              <a:rPr lang="en-US" altLang="zh-CN" dirty="0"/>
              <a:t>private</a:t>
            </a:r>
            <a:r>
              <a:rPr lang="zh-CN" altLang="en-US" dirty="0"/>
              <a:t>的？那这种成员变量的值怎么进行设置与获取？</a:t>
            </a:r>
          </a:p>
          <a:p>
            <a:r>
              <a:rPr lang="zh-CN" altLang="en-US" dirty="0"/>
              <a:t>有几种</a:t>
            </a:r>
            <a:r>
              <a:rPr lang="en-US" altLang="zh-CN" dirty="0"/>
              <a:t>xml</a:t>
            </a:r>
            <a:r>
              <a:rPr lang="zh-CN" altLang="en-US" dirty="0"/>
              <a:t>解析方式？</a:t>
            </a:r>
            <a:r>
              <a:rPr lang="en-US" altLang="zh-CN" dirty="0"/>
              <a:t>PULL</a:t>
            </a:r>
            <a:r>
              <a:rPr lang="zh-CN" altLang="en-US" dirty="0"/>
              <a:t>解析过程</a:t>
            </a:r>
          </a:p>
        </p:txBody>
      </p:sp>
    </p:spTree>
    <p:extLst>
      <p:ext uri="{BB962C8B-B14F-4D97-AF65-F5344CB8AC3E}">
        <p14:creationId xmlns:p14="http://schemas.microsoft.com/office/powerpoint/2010/main" val="242508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6D2CD-A836-4804-9357-878CC383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1BDBE-CA3A-499B-8101-609CCA71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如何在命令行中进入</a:t>
            </a:r>
            <a:r>
              <a:rPr lang="en-US" altLang="zh-CN" dirty="0" err="1"/>
              <a:t>sqlite</a:t>
            </a:r>
            <a:r>
              <a:rPr lang="zh-CN" altLang="en-US" dirty="0"/>
              <a:t>的工作界面</a:t>
            </a:r>
          </a:p>
          <a:p>
            <a:r>
              <a:rPr lang="zh-CN" altLang="en-US" dirty="0"/>
              <a:t>如何让</a:t>
            </a:r>
            <a:r>
              <a:rPr lang="en-US" altLang="zh-CN" dirty="0"/>
              <a:t>windows</a:t>
            </a:r>
            <a:r>
              <a:rPr lang="zh-CN" altLang="en-US" dirty="0"/>
              <a:t>的控制台中正常显示</a:t>
            </a:r>
            <a:r>
              <a:rPr lang="en-US" altLang="zh-CN" dirty="0" err="1"/>
              <a:t>sqlite</a:t>
            </a:r>
            <a:r>
              <a:rPr lang="zh-CN" altLang="en-US" dirty="0"/>
              <a:t>中存放的汉字？</a:t>
            </a:r>
          </a:p>
          <a:p>
            <a:r>
              <a:rPr lang="zh-CN" altLang="en-US" dirty="0"/>
              <a:t>熟悉</a:t>
            </a:r>
            <a:r>
              <a:rPr lang="en-US" altLang="zh-CN" dirty="0" err="1"/>
              <a:t>sqlite</a:t>
            </a:r>
            <a:r>
              <a:rPr lang="zh-CN" altLang="en-US" dirty="0"/>
              <a:t>中的常用命令？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contract</a:t>
            </a:r>
            <a:r>
              <a:rPr lang="zh-CN" altLang="en-US" dirty="0"/>
              <a:t>类有什么用？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helper</a:t>
            </a:r>
            <a:r>
              <a:rPr lang="zh-CN" altLang="en-US" dirty="0"/>
              <a:t>类有什么用？熟悉该类中的常用方法</a:t>
            </a:r>
          </a:p>
          <a:p>
            <a:r>
              <a:rPr lang="en-US" altLang="zh-CN" dirty="0" err="1"/>
              <a:t>execSQL</a:t>
            </a:r>
            <a:r>
              <a:rPr lang="zh-CN" altLang="en-US" dirty="0"/>
              <a:t>、</a:t>
            </a:r>
            <a:r>
              <a:rPr lang="en-US" altLang="zh-CN" dirty="0" err="1"/>
              <a:t>rawQuery</a:t>
            </a:r>
            <a:r>
              <a:rPr lang="zh-CN" altLang="en-US" dirty="0"/>
              <a:t>、</a:t>
            </a:r>
            <a:r>
              <a:rPr lang="en-US" altLang="zh-CN" dirty="0"/>
              <a:t>query</a:t>
            </a:r>
            <a:r>
              <a:rPr lang="zh-CN" altLang="en-US" dirty="0"/>
              <a:t>这三个方法在用于查询时什么区别？为防止</a:t>
            </a:r>
            <a:r>
              <a:rPr lang="en-US" altLang="zh-CN" dirty="0" err="1"/>
              <a:t>sql</a:t>
            </a:r>
            <a:r>
              <a:rPr lang="zh-CN" altLang="en-US" dirty="0"/>
              <a:t>注入，我们最好选用哪个方法来作查询？</a:t>
            </a:r>
          </a:p>
        </p:txBody>
      </p:sp>
    </p:spTree>
    <p:extLst>
      <p:ext uri="{BB962C8B-B14F-4D97-AF65-F5344CB8AC3E}">
        <p14:creationId xmlns:p14="http://schemas.microsoft.com/office/powerpoint/2010/main" val="239292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0A707-D34A-4A49-905A-156A2A40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5B62-6CDD-4370-8BE9-B9638870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ContentValues</a:t>
            </a:r>
            <a:r>
              <a:rPr lang="zh-CN" altLang="en-US" dirty="0"/>
              <a:t>是个什么类？怎么用？</a:t>
            </a:r>
          </a:p>
          <a:p>
            <a:r>
              <a:rPr lang="en-US" altLang="zh-CN" dirty="0"/>
              <a:t>Cursor</a:t>
            </a:r>
            <a:r>
              <a:rPr lang="zh-CN" altLang="en-US" dirty="0"/>
              <a:t>是什么类？怎么用？</a:t>
            </a:r>
          </a:p>
          <a:p>
            <a:r>
              <a:rPr lang="zh-CN" altLang="en-US" dirty="0"/>
              <a:t>什么是事务？它的标准处理模式是怎样的？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中如何开启事务如何关闭事务</a:t>
            </a:r>
          </a:p>
          <a:p>
            <a:r>
              <a:rPr lang="zh-CN" altLang="en-US" dirty="0"/>
              <a:t>简要描述</a:t>
            </a:r>
            <a:r>
              <a:rPr lang="en-US" altLang="zh-CN" dirty="0" err="1"/>
              <a:t>SQLiteOpenHelper</a:t>
            </a:r>
            <a:r>
              <a:rPr lang="zh-CN" altLang="en-US" dirty="0"/>
              <a:t>的主要作用。</a:t>
            </a:r>
          </a:p>
          <a:p>
            <a:r>
              <a:rPr lang="zh-CN" altLang="en-US" dirty="0"/>
              <a:t>简要描述一下</a:t>
            </a:r>
            <a:r>
              <a:rPr lang="en-US" altLang="zh-CN" dirty="0"/>
              <a:t>SQLite</a:t>
            </a:r>
            <a:r>
              <a:rPr lang="zh-CN" altLang="en-US" dirty="0"/>
              <a:t>数据库。</a:t>
            </a:r>
          </a:p>
          <a:p>
            <a:r>
              <a:rPr lang="zh-CN" altLang="en-US" dirty="0"/>
              <a:t>简要写出</a:t>
            </a:r>
            <a:r>
              <a:rPr lang="en-US" altLang="zh-CN" dirty="0"/>
              <a:t>Android</a:t>
            </a:r>
            <a:r>
              <a:rPr lang="zh-CN" altLang="en-US" dirty="0"/>
              <a:t>中创建数据库的步骤</a:t>
            </a:r>
            <a:r>
              <a:rPr lang="en-US" altLang="zh-CN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5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2496</TotalTime>
  <Words>641</Words>
  <Application>Microsoft Office PowerPoint</Application>
  <PresentationFormat>宽屏</PresentationFormat>
  <Paragraphs>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楷体</vt:lpstr>
      <vt:lpstr>微软雅黑</vt:lpstr>
      <vt:lpstr>Arial</vt:lpstr>
      <vt:lpstr>Calibri</vt:lpstr>
      <vt:lpstr>henu1</vt:lpstr>
      <vt:lpstr>PowerPoint 演示文稿</vt:lpstr>
      <vt:lpstr>课件百度网盘链接</vt:lpstr>
      <vt:lpstr>数据存储-保存数据到文件</vt:lpstr>
      <vt:lpstr>数据存储-保存数据到文件</vt:lpstr>
      <vt:lpstr>数据存储-共享首选项</vt:lpstr>
      <vt:lpstr>序列化</vt:lpstr>
      <vt:lpstr>SQLite数据库</vt:lpstr>
      <vt:lpstr>SQLite数据库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 王</cp:lastModifiedBy>
  <cp:revision>121</cp:revision>
  <dcterms:created xsi:type="dcterms:W3CDTF">2019-12-16T09:40:16Z</dcterms:created>
  <dcterms:modified xsi:type="dcterms:W3CDTF">2020-04-06T13:45:47Z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