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70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2020/4/21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7A63-50E0-4815-8D8C-228008C5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课件百度网盘链接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DCD85-3919-491B-915F-AE6DAB84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https://pan.baidu.com/s/1ZUfvZ4uKFFx3TjBR4k_8RQ </a:t>
            </a:r>
            <a:r>
              <a:rPr lang="zh-CN" altLang="en-US" dirty="0"/>
              <a:t>提取码：</a:t>
            </a:r>
            <a:r>
              <a:rPr lang="en-US" altLang="zh-CN" dirty="0"/>
              <a:t>b0cu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A242F-77BB-4AB8-9317-F8E185DE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49" y="35521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064F-BEFD-45E9-8EDA-5210BCE5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进阶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CF972-3882-4F80-ABCE-B9B61E32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要将数据项显示到控件上面，需要几个步骤？</a:t>
            </a:r>
          </a:p>
          <a:p>
            <a:r>
              <a:rPr lang="zh-CN" altLang="en-US" sz="2800" dirty="0"/>
              <a:t>用哪个方法可以设置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的</a:t>
            </a:r>
            <a:r>
              <a:rPr lang="en-US" altLang="zh-CN" sz="2800" dirty="0"/>
              <a:t>adapter</a:t>
            </a:r>
            <a:r>
              <a:rPr lang="zh-CN" altLang="en-US" sz="2800" dirty="0"/>
              <a:t>？</a:t>
            </a:r>
          </a:p>
          <a:p>
            <a:r>
              <a:rPr lang="en-US" altLang="zh-CN" sz="2800" dirty="0" err="1"/>
              <a:t>ArrayAdapter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SimpleAdapter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CursorAdapter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SimpleCursorAdapter</a:t>
            </a:r>
            <a:r>
              <a:rPr lang="zh-CN" altLang="en-US" sz="2800" dirty="0"/>
              <a:t>各适用哪种数据源？</a:t>
            </a:r>
          </a:p>
          <a:p>
            <a:r>
              <a:rPr lang="en-US" altLang="zh-CN" sz="2800" dirty="0" err="1"/>
              <a:t>getView</a:t>
            </a:r>
            <a:r>
              <a:rPr lang="zh-CN" altLang="en-US" sz="2800" dirty="0"/>
              <a:t>方法中</a:t>
            </a:r>
            <a:r>
              <a:rPr lang="en-US" altLang="zh-CN" sz="2800" dirty="0" err="1"/>
              <a:t>convertView</a:t>
            </a:r>
            <a:r>
              <a:rPr lang="zh-CN" altLang="en-US" sz="2800" dirty="0"/>
              <a:t>参数什么作用？</a:t>
            </a:r>
            <a:r>
              <a:rPr lang="en-US" altLang="zh-CN" sz="2800" dirty="0" err="1"/>
              <a:t>ViewHolder</a:t>
            </a:r>
            <a:r>
              <a:rPr lang="zh-CN" altLang="en-US" sz="2800" dirty="0"/>
              <a:t>什么用？</a:t>
            </a:r>
          </a:p>
          <a:p>
            <a:r>
              <a:rPr lang="zh-CN" altLang="en-US" sz="2800" dirty="0"/>
              <a:t>如何在代码中生成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，如何使用布局文件中的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？如何使用自定义的表项布局？</a:t>
            </a:r>
          </a:p>
          <a:p>
            <a:r>
              <a:rPr lang="zh-CN" altLang="en-US" sz="2800" dirty="0"/>
              <a:t>区分</a:t>
            </a:r>
            <a:r>
              <a:rPr lang="en-US" altLang="zh-CN" sz="2800" dirty="0" err="1"/>
              <a:t>ArrayAdapter</a:t>
            </a:r>
            <a:r>
              <a:rPr lang="zh-CN" altLang="en-US" sz="2800" dirty="0"/>
              <a:t>这个类中的几个构造方法的不同？</a:t>
            </a:r>
          </a:p>
          <a:p>
            <a:r>
              <a:rPr lang="zh-CN" altLang="en-US" sz="2800" dirty="0"/>
              <a:t>区分</a:t>
            </a:r>
            <a:r>
              <a:rPr lang="en-US" altLang="zh-CN" sz="2800" dirty="0" err="1"/>
              <a:t>SimpleAdapter</a:t>
            </a:r>
            <a:r>
              <a:rPr lang="zh-CN" altLang="en-US" sz="2800" dirty="0"/>
              <a:t>类中几个构造方法的不同，以及构造方法中各参数的含义？</a:t>
            </a:r>
          </a:p>
        </p:txBody>
      </p:sp>
    </p:spTree>
    <p:extLst>
      <p:ext uri="{BB962C8B-B14F-4D97-AF65-F5344CB8AC3E}">
        <p14:creationId xmlns:p14="http://schemas.microsoft.com/office/powerpoint/2010/main" val="293886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E749-628E-4437-B142-AE423306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5E99A-484C-441E-A5EF-7C5D68C1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SimpleCursorAdapter</a:t>
            </a:r>
            <a:r>
              <a:rPr lang="zh-CN" altLang="en-US" dirty="0"/>
              <a:t>适用哪种情况？</a:t>
            </a:r>
          </a:p>
          <a:p>
            <a:r>
              <a:rPr lang="zh-CN" altLang="en-US" dirty="0"/>
              <a:t>理解</a:t>
            </a:r>
            <a:r>
              <a:rPr lang="en-US" altLang="zh-CN" dirty="0" err="1"/>
              <a:t>SimpleCursorAdapter</a:t>
            </a:r>
            <a:r>
              <a:rPr lang="zh-CN" altLang="en-US" dirty="0"/>
              <a:t>类的构造方法中的各参数含义</a:t>
            </a:r>
          </a:p>
          <a:p>
            <a:r>
              <a:rPr lang="zh-CN" altLang="en-US" dirty="0"/>
              <a:t>掌握该类中的常用方法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3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96408-0A78-4158-968F-5FEE0189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SimpleCursorAdapter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295B5-7E66-4358-91EC-8A8C338C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SimpleCursorAdapter</a:t>
            </a:r>
            <a:r>
              <a:rPr lang="zh-CN" altLang="en-US" dirty="0"/>
              <a:t>的数据源是什么？</a:t>
            </a:r>
            <a:endParaRPr lang="en-US" altLang="zh-CN" dirty="0"/>
          </a:p>
          <a:p>
            <a:r>
              <a:rPr lang="zh-CN" altLang="en-US" dirty="0"/>
              <a:t>理解该类的构造方法</a:t>
            </a:r>
            <a:endParaRPr lang="en-US" altLang="zh-CN" dirty="0"/>
          </a:p>
          <a:p>
            <a:r>
              <a:rPr lang="zh-CN" altLang="en-US" dirty="0"/>
              <a:t>理解该类中常用的方法</a:t>
            </a:r>
          </a:p>
        </p:txBody>
      </p:sp>
    </p:spTree>
    <p:extLst>
      <p:ext uri="{BB962C8B-B14F-4D97-AF65-F5344CB8AC3E}">
        <p14:creationId xmlns:p14="http://schemas.microsoft.com/office/powerpoint/2010/main" val="26267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4AE40-887E-4146-9F5E-88561B5B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66071-626A-4174-BAE7-C9FDC6C0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GridView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zh-CN" altLang="en-US" dirty="0"/>
              <a:t>它怎么显示内容？</a:t>
            </a:r>
            <a:endParaRPr lang="en-US" altLang="zh-CN" dirty="0"/>
          </a:p>
          <a:p>
            <a:r>
              <a:rPr lang="zh-CN" altLang="en-US" dirty="0"/>
              <a:t>其中的项是通过哪个</a:t>
            </a:r>
            <a:r>
              <a:rPr lang="en-US" altLang="zh-CN" dirty="0"/>
              <a:t>adapter</a:t>
            </a:r>
            <a:r>
              <a:rPr lang="zh-CN" altLang="en-US" dirty="0"/>
              <a:t>来进行管理的？</a:t>
            </a:r>
          </a:p>
        </p:txBody>
      </p:sp>
    </p:spTree>
    <p:extLst>
      <p:ext uri="{BB962C8B-B14F-4D97-AF65-F5344CB8AC3E}">
        <p14:creationId xmlns:p14="http://schemas.microsoft.com/office/powerpoint/2010/main" val="392998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E805-9DD6-4520-9630-8A0E549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RecyclerView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42BC-1691-4814-9FD6-3FE231A5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什么情况下会使用</a:t>
            </a:r>
            <a:r>
              <a:rPr lang="en-US" altLang="zh-CN" b="1" dirty="0" err="1"/>
              <a:t>RecyclerView</a:t>
            </a:r>
            <a:r>
              <a:rPr lang="zh-CN" altLang="en-US" b="1" dirty="0"/>
              <a:t>？为什么？</a:t>
            </a:r>
            <a:endParaRPr lang="en-US" altLang="zh-CN" b="1" dirty="0"/>
          </a:p>
          <a:p>
            <a:r>
              <a:rPr lang="en-US" altLang="zh-CN" b="1" dirty="0" err="1"/>
              <a:t>RecyclerView</a:t>
            </a:r>
            <a:r>
              <a:rPr lang="zh-CN" altLang="en-US" b="1" dirty="0"/>
              <a:t>做了那些优化？</a:t>
            </a:r>
            <a:endParaRPr lang="en-US" altLang="zh-CN" b="1" dirty="0"/>
          </a:p>
          <a:p>
            <a:r>
              <a:rPr lang="zh-CN" altLang="en-US" b="1" dirty="0"/>
              <a:t>工作流程是怎样的？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1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FA07-0813-4688-ACC2-ADF59938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90031-1B95-4DF2-A375-7F81CF8B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b="1" dirty="0"/>
              <a:t>Fragment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zh-CN" altLang="en-US" b="1" dirty="0"/>
              <a:t>它的设计理念是什么？</a:t>
            </a:r>
            <a:endParaRPr lang="en-US" altLang="zh-CN" b="1" dirty="0"/>
          </a:p>
          <a:p>
            <a:r>
              <a:rPr lang="en-US" altLang="zh-CN" b="1" dirty="0"/>
              <a:t>Fragment</a:t>
            </a:r>
            <a:r>
              <a:rPr lang="zh-CN" altLang="en-US" b="1"/>
              <a:t>生命周期是怎样的？它有</a:t>
            </a:r>
            <a:r>
              <a:rPr lang="zh-CN" altLang="en-US" b="1" dirty="0"/>
              <a:t>哪些生命周期方法？</a:t>
            </a:r>
            <a:endParaRPr lang="en-US" altLang="zh-CN" b="1" dirty="0"/>
          </a:p>
          <a:p>
            <a:r>
              <a:rPr lang="zh-CN" altLang="en-US" b="1" dirty="0"/>
              <a:t>如何创建一个自定义的</a:t>
            </a:r>
            <a:r>
              <a:rPr lang="en-US" altLang="zh-CN" b="1" dirty="0"/>
              <a:t>Fragment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zh-CN" altLang="en-US" b="1" dirty="0"/>
              <a:t>如何定义并添加</a:t>
            </a:r>
            <a:r>
              <a:rPr lang="en-US" altLang="zh-CN" b="1" dirty="0"/>
              <a:t>Fragment</a:t>
            </a:r>
            <a:r>
              <a:rPr lang="zh-CN" altLang="en-US" b="1" dirty="0"/>
              <a:t>的布局？</a:t>
            </a:r>
            <a:endParaRPr lang="en-US" altLang="zh-CN" b="1" dirty="0"/>
          </a:p>
          <a:p>
            <a:r>
              <a:rPr lang="zh-CN" altLang="en-US" b="1" dirty="0"/>
              <a:t>如何同其它</a:t>
            </a:r>
            <a:r>
              <a:rPr lang="en-US" altLang="zh-CN" b="1" dirty="0"/>
              <a:t>Fragment</a:t>
            </a:r>
            <a:r>
              <a:rPr lang="zh-CN" altLang="en-US" b="1" dirty="0"/>
              <a:t>通讯？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70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4735</TotalTime>
  <Words>275</Words>
  <Application>Microsoft Office PowerPoint</Application>
  <PresentationFormat>宽屏</PresentationFormat>
  <Paragraphs>39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楷体</vt:lpstr>
      <vt:lpstr>微软雅黑</vt:lpstr>
      <vt:lpstr>Arial</vt:lpstr>
      <vt:lpstr>Calibri</vt:lpstr>
      <vt:lpstr>henu1</vt:lpstr>
      <vt:lpstr>PowerPoint 演示文稿</vt:lpstr>
      <vt:lpstr>课件百度网盘链接</vt:lpstr>
      <vt:lpstr>UI进阶</vt:lpstr>
      <vt:lpstr>SimpleAdapter</vt:lpstr>
      <vt:lpstr>SimpleCursorAdapter</vt:lpstr>
      <vt:lpstr>GridView</vt:lpstr>
      <vt:lpstr>RecyclerView</vt:lpstr>
      <vt:lpstr>Fragment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141</cp:revision>
  <dcterms:created xsi:type="dcterms:W3CDTF">2019-12-16T09:40:16Z</dcterms:created>
  <dcterms:modified xsi:type="dcterms:W3CDTF">2020-04-22T15:20:48Z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