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5B0B5-6467-4CBE-AAAF-5E8D52040B00}" type="datetimeFigureOut">
              <a:rPr lang="zh-CN" altLang="en-US" smtClean="0"/>
              <a:pPr/>
              <a:t>2021/3/7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D7280-9DAE-4077-99DA-D1CAB51CEC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02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D7280-9DAE-4077-99DA-D1CAB51CEC0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758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D7280-9DAE-4077-99DA-D1CAB51CEC0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7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2021/3/7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2276872"/>
            <a:ext cx="8458200" cy="147002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学好概率与统计，你准备好了吗？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000504"/>
            <a:ext cx="6768752" cy="2448272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加</a:t>
            </a:r>
            <a:r>
              <a:rPr lang="en-US" altLang="zh-CN" sz="3600" dirty="0" smtClean="0"/>
              <a:t>QQ</a:t>
            </a:r>
            <a:r>
              <a:rPr lang="zh-CN" altLang="en-US" sz="3600" dirty="0" smtClean="0"/>
              <a:t>群</a:t>
            </a:r>
            <a:r>
              <a:rPr lang="en-US" altLang="zh-CN" sz="3600" dirty="0" smtClean="0"/>
              <a:t>590626383(</a:t>
            </a:r>
            <a:r>
              <a:rPr lang="zh-CN" altLang="en-US" sz="3600" dirty="0" smtClean="0"/>
              <a:t>谢苑</a:t>
            </a:r>
            <a:r>
              <a:rPr lang="en-US" altLang="zh-CN" sz="3600" dirty="0" smtClean="0"/>
              <a:t>)</a:t>
            </a:r>
          </a:p>
          <a:p>
            <a:r>
              <a:rPr lang="zh-CN" altLang="en-US" sz="3600" u="sng" dirty="0"/>
              <a:t>请实</a:t>
            </a:r>
            <a:r>
              <a:rPr lang="zh-CN" altLang="en-US" sz="3600" u="sng" dirty="0" smtClean="0"/>
              <a:t>名：班号姓名</a:t>
            </a:r>
            <a:endParaRPr lang="en-US" altLang="zh-CN" sz="3600" u="sng" dirty="0" smtClean="0"/>
          </a:p>
          <a:p>
            <a:r>
              <a:rPr lang="zh-CN" altLang="en-US" sz="3600" dirty="0"/>
              <a:t>你</a:t>
            </a:r>
            <a:r>
              <a:rPr lang="zh-CN" altLang="en-US" sz="3600" dirty="0" smtClean="0"/>
              <a:t>可以讨论，提问，下载资料</a:t>
            </a:r>
            <a:endParaRPr lang="en-US" altLang="zh-CN" sz="3600" dirty="0" smtClean="0"/>
          </a:p>
          <a:p>
            <a:r>
              <a:rPr lang="zh-CN" altLang="en-US" sz="3600" dirty="0"/>
              <a:t>不</a:t>
            </a:r>
            <a:r>
              <a:rPr lang="zh-CN" altLang="en-US" sz="3600" dirty="0" smtClean="0"/>
              <a:t>可以有与学习无关的言论</a:t>
            </a:r>
            <a:endParaRPr lang="en-US" altLang="zh-CN" sz="36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33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/>
          <a:lstStyle/>
          <a:p>
            <a:r>
              <a:rPr lang="zh-CN" altLang="en-US" dirty="0" smtClean="0"/>
              <a:t>每次来上课，你要准备什么？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844824"/>
            <a:ext cx="9036496" cy="4325112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课本</a:t>
            </a:r>
            <a:endParaRPr lang="en-US" altLang="zh-CN" sz="3200" dirty="0" smtClean="0"/>
          </a:p>
          <a:p>
            <a:r>
              <a:rPr lang="zh-CN" altLang="en-US" sz="3200" dirty="0"/>
              <a:t>演</a:t>
            </a:r>
            <a:r>
              <a:rPr lang="zh-CN" altLang="en-US" sz="3200" dirty="0" smtClean="0"/>
              <a:t>草本（需要标注演草时间）：</a:t>
            </a:r>
            <a:r>
              <a:rPr lang="zh-CN" altLang="en-US" sz="3200" dirty="0" smtClean="0">
                <a:solidFill>
                  <a:srgbClr val="FF0000"/>
                </a:solidFill>
              </a:rPr>
              <a:t>期末统一收集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r>
              <a:rPr lang="zh-CN" altLang="en-US" sz="3200" dirty="0" smtClean="0"/>
              <a:t>作业本：</a:t>
            </a:r>
            <a:r>
              <a:rPr lang="en-US" altLang="zh-CN" sz="3200" dirty="0" smtClean="0"/>
              <a:t>B5</a:t>
            </a:r>
            <a:r>
              <a:rPr lang="zh-CN" altLang="en-US" sz="3200" dirty="0" smtClean="0"/>
              <a:t>大小，每节课都需要带到课堂，抽查，</a:t>
            </a:r>
            <a:r>
              <a:rPr lang="zh-CN" altLang="en-US" sz="3200" dirty="0" smtClean="0">
                <a:solidFill>
                  <a:srgbClr val="FF0000"/>
                </a:solidFill>
              </a:rPr>
              <a:t>期末统一收集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r>
              <a:rPr lang="zh-CN" altLang="en-US" sz="3200" dirty="0" smtClean="0"/>
              <a:t>笔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0252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/>
          <a:lstStyle/>
          <a:p>
            <a:r>
              <a:rPr lang="zh-CN" altLang="en-US" dirty="0" smtClean="0"/>
              <a:t>上课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8840"/>
            <a:ext cx="4038600" cy="478654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你不能做</a:t>
            </a:r>
            <a:r>
              <a:rPr lang="en-US" altLang="zh-CN" sz="3200" dirty="0" smtClean="0"/>
              <a:t>……</a:t>
            </a:r>
            <a:endParaRPr lang="en-US" altLang="zh-CN" sz="3200" dirty="0"/>
          </a:p>
          <a:p>
            <a:pPr lvl="1"/>
            <a:r>
              <a:rPr lang="zh-CN" altLang="en-US" sz="3200" strike="dblStrike" dirty="0" smtClean="0"/>
              <a:t>玩手机</a:t>
            </a:r>
            <a:r>
              <a:rPr lang="zh-CN" altLang="en-US" sz="3200" dirty="0" smtClean="0"/>
              <a:t>！请把手机静音装入书包</a:t>
            </a:r>
            <a:endParaRPr lang="en-US" altLang="zh-CN" sz="3200" dirty="0" smtClean="0"/>
          </a:p>
          <a:p>
            <a:pPr lvl="1"/>
            <a:r>
              <a:rPr lang="zh-CN" altLang="en-US" sz="3200" strike="dblStrike" dirty="0"/>
              <a:t>睡觉</a:t>
            </a:r>
            <a:r>
              <a:rPr lang="zh-CN" altLang="en-US" sz="3200" dirty="0" smtClean="0"/>
              <a:t>！睡觉的同学请回答问题</a:t>
            </a:r>
            <a:endParaRPr lang="en-US" altLang="zh-CN" sz="3200" dirty="0" smtClean="0"/>
          </a:p>
          <a:p>
            <a:pPr lvl="1"/>
            <a:r>
              <a:rPr lang="zh-CN" altLang="en-US" sz="3200" strike="dblStrike" dirty="0"/>
              <a:t>缺勤</a:t>
            </a:r>
            <a:r>
              <a:rPr lang="zh-CN" altLang="en-US" sz="3200" dirty="0" smtClean="0"/>
              <a:t>！为了下次来上课不至于雾里看花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8840"/>
            <a:ext cx="4038600" cy="4786547"/>
          </a:xfrm>
        </p:spPr>
        <p:txBody>
          <a:bodyPr/>
          <a:lstStyle/>
          <a:p>
            <a:r>
              <a:rPr lang="zh-CN" altLang="en-US" sz="3200" dirty="0" smtClean="0"/>
              <a:t>你需要做</a:t>
            </a:r>
            <a:r>
              <a:rPr lang="en-US" altLang="zh-CN" sz="3200" dirty="0" smtClean="0"/>
              <a:t>……</a:t>
            </a:r>
          </a:p>
          <a:p>
            <a:pPr lvl="1"/>
            <a:r>
              <a:rPr lang="zh-CN" altLang="en-US" sz="3200" dirty="0">
                <a:solidFill>
                  <a:srgbClr val="FF0000"/>
                </a:solidFill>
              </a:rPr>
              <a:t>认真</a:t>
            </a:r>
            <a:r>
              <a:rPr lang="zh-CN" altLang="en-US" sz="3200" dirty="0" smtClean="0">
                <a:solidFill>
                  <a:srgbClr val="FF0000"/>
                </a:solidFill>
              </a:rPr>
              <a:t>听讲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3200" dirty="0">
                <a:solidFill>
                  <a:srgbClr val="FF0000"/>
                </a:solidFill>
              </a:rPr>
              <a:t>积极</a:t>
            </a:r>
            <a:r>
              <a:rPr lang="zh-CN" altLang="en-US" sz="3200" dirty="0" smtClean="0">
                <a:solidFill>
                  <a:srgbClr val="FF0000"/>
                </a:solidFill>
              </a:rPr>
              <a:t>思考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3200" dirty="0" smtClean="0">
                <a:solidFill>
                  <a:srgbClr val="FF0000"/>
                </a:solidFill>
              </a:rPr>
              <a:t>记笔记，打演草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27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下课了，你需要做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dirty="0" smtClean="0"/>
              <a:t>复习，写总结</a:t>
            </a:r>
            <a:endParaRPr lang="en-US" altLang="zh-CN" sz="4000" dirty="0" smtClean="0"/>
          </a:p>
          <a:p>
            <a:r>
              <a:rPr lang="zh-CN" altLang="en-US" sz="4000" dirty="0" smtClean="0"/>
              <a:t>写课后作业，独立，认真，按时！</a:t>
            </a:r>
            <a:endParaRPr lang="en-US" altLang="zh-CN" sz="4000" dirty="0" smtClean="0"/>
          </a:p>
          <a:p>
            <a:pPr lvl="1"/>
            <a:r>
              <a:rPr lang="zh-CN" altLang="en-US" sz="4000" dirty="0"/>
              <a:t>独立</a:t>
            </a:r>
            <a:r>
              <a:rPr lang="zh-CN" altLang="en-US" sz="4000" dirty="0" smtClean="0"/>
              <a:t>思考，勤于钻研，严禁抄袭！</a:t>
            </a:r>
            <a:endParaRPr lang="en-US" altLang="zh-CN" sz="4000" dirty="0" smtClean="0"/>
          </a:p>
          <a:p>
            <a:r>
              <a:rPr lang="zh-CN" altLang="en-US" sz="4200" dirty="0" smtClean="0"/>
              <a:t>做练习，做预习</a:t>
            </a:r>
            <a:endParaRPr lang="en-US" altLang="zh-CN" sz="4200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9546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zh-CN" altLang="en-US" dirty="0" smtClean="0"/>
              <a:t>我需要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45736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每个自然班</a:t>
            </a:r>
            <a:r>
              <a:rPr lang="en-US" altLang="zh-CN" sz="3200" dirty="0" smtClean="0"/>
              <a:t>1-2</a:t>
            </a:r>
            <a:r>
              <a:rPr lang="zh-CN" altLang="en-US" sz="3200" dirty="0" smtClean="0"/>
              <a:t>名课代表，建议一男一女，收作业方便，干活儿不累</a:t>
            </a:r>
            <a:endParaRPr lang="en-US" altLang="zh-CN" sz="3200" dirty="0" smtClean="0"/>
          </a:p>
          <a:p>
            <a:r>
              <a:rPr lang="zh-CN" altLang="en-US" sz="3200" dirty="0" smtClean="0"/>
              <a:t>要求：有服务大家的热情，有责任心，有原则，高数一二</a:t>
            </a:r>
            <a:r>
              <a:rPr lang="en-US" altLang="zh-CN" sz="3200" dirty="0" smtClean="0"/>
              <a:t>85</a:t>
            </a:r>
            <a:r>
              <a:rPr lang="zh-CN" altLang="en-US" sz="3200" dirty="0" smtClean="0"/>
              <a:t>分以上。</a:t>
            </a:r>
            <a:endParaRPr lang="en-US" altLang="zh-CN" sz="3200" dirty="0" smtClean="0"/>
          </a:p>
          <a:p>
            <a:r>
              <a:rPr lang="zh-CN" altLang="en-US" sz="3200" dirty="0"/>
              <a:t>课</a:t>
            </a:r>
            <a:r>
              <a:rPr lang="zh-CN" altLang="en-US" sz="3200" dirty="0" smtClean="0"/>
              <a:t>代表任务：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收发作业，按作业编号排序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密切联系老师和同学，提出意见和建议</a:t>
            </a:r>
            <a:endParaRPr lang="en-US" altLang="zh-CN" sz="3200" dirty="0" smtClean="0"/>
          </a:p>
          <a:p>
            <a:r>
              <a:rPr lang="zh-CN" altLang="en-US" sz="3200" dirty="0" smtClean="0"/>
              <a:t>也许会利用大家的聪明才智建题库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5317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066800"/>
          </a:xfrm>
        </p:spPr>
        <p:txBody>
          <a:bodyPr/>
          <a:lstStyle/>
          <a:p>
            <a:r>
              <a:rPr lang="zh-CN" altLang="en-US" dirty="0" smtClean="0"/>
              <a:t>最后的成绩怎么确定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28800"/>
            <a:ext cx="8568952" cy="4945736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综合成绩</a:t>
            </a:r>
            <a:r>
              <a:rPr lang="en-US" altLang="zh-CN" sz="3200" dirty="0" smtClean="0"/>
              <a:t>=</a:t>
            </a:r>
            <a:r>
              <a:rPr lang="zh-CN" altLang="en-US" sz="3200" dirty="0" smtClean="0"/>
              <a:t>考试成绩</a:t>
            </a:r>
            <a:r>
              <a:rPr lang="en-US" altLang="zh-CN" sz="3200" dirty="0" smtClean="0"/>
              <a:t>*0.6+</a:t>
            </a:r>
            <a:r>
              <a:rPr lang="zh-CN" altLang="en-US" sz="3200" dirty="0" smtClean="0"/>
              <a:t>平时成绩*</a:t>
            </a:r>
            <a:r>
              <a:rPr lang="en-US" altLang="zh-CN" sz="3200" dirty="0" smtClean="0"/>
              <a:t>0.4</a:t>
            </a:r>
          </a:p>
          <a:p>
            <a:r>
              <a:rPr lang="zh-CN" altLang="en-US" sz="3200" dirty="0" smtClean="0"/>
              <a:t>平时成绩</a:t>
            </a:r>
            <a:r>
              <a:rPr lang="en-US" altLang="zh-CN" sz="3200" dirty="0" smtClean="0"/>
              <a:t>=10</a:t>
            </a:r>
            <a:r>
              <a:rPr lang="zh-CN" altLang="en-US" sz="3200" dirty="0" smtClean="0"/>
              <a:t>考勤</a:t>
            </a:r>
            <a:r>
              <a:rPr lang="en-US" altLang="zh-CN" sz="3200" dirty="0" smtClean="0"/>
              <a:t>+10</a:t>
            </a:r>
            <a:r>
              <a:rPr lang="zh-CN" altLang="en-US" sz="3200" dirty="0" smtClean="0"/>
              <a:t>章节总结（每章一个，建议使用思维导图）</a:t>
            </a:r>
            <a:r>
              <a:rPr lang="en-US" altLang="zh-CN" sz="3200" dirty="0" smtClean="0"/>
              <a:t>+10</a:t>
            </a:r>
            <a:r>
              <a:rPr lang="zh-CN" altLang="en-US" sz="3200" dirty="0" smtClean="0"/>
              <a:t>作业</a:t>
            </a:r>
            <a:r>
              <a:rPr lang="en-US" altLang="zh-CN" sz="3200" dirty="0" smtClean="0"/>
              <a:t>+10</a:t>
            </a:r>
            <a:r>
              <a:rPr lang="zh-CN" altLang="en-US" sz="3200" dirty="0" smtClean="0"/>
              <a:t>阶段性测试</a:t>
            </a:r>
            <a:endParaRPr lang="en-US" altLang="zh-CN" sz="3200" dirty="0" smtClean="0"/>
          </a:p>
          <a:p>
            <a:r>
              <a:rPr lang="zh-CN" altLang="en-US" sz="3200" dirty="0" smtClean="0"/>
              <a:t>一次缺勤扣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分，两次迟到等同一次缺勤，早退等同缺勤。两次请假等同一次缺勤。扣完为止。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4845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960</TotalTime>
  <Words>317</Words>
  <Application>Microsoft Office PowerPoint</Application>
  <PresentationFormat>全屏显示(4:3)</PresentationFormat>
  <Paragraphs>37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方正姚体</vt:lpstr>
      <vt:lpstr>宋体</vt:lpstr>
      <vt:lpstr>Calibri</vt:lpstr>
      <vt:lpstr>Georgia</vt:lpstr>
      <vt:lpstr>Trebuchet MS</vt:lpstr>
      <vt:lpstr>Wingdings 2</vt:lpstr>
      <vt:lpstr>都市</vt:lpstr>
      <vt:lpstr>学好概率与统计，你准备好了吗？</vt:lpstr>
      <vt:lpstr>每次来上课，你要准备什么？</vt:lpstr>
      <vt:lpstr>上课……</vt:lpstr>
      <vt:lpstr>下课了，你需要做……</vt:lpstr>
      <vt:lpstr>我需要……</vt:lpstr>
      <vt:lpstr>最后的成绩怎么确定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学好概率与统计，你有信心吗？</dc:title>
  <dc:creator>Administrator</dc:creator>
  <cp:lastModifiedBy>Administrator</cp:lastModifiedBy>
  <cp:revision>37</cp:revision>
  <dcterms:created xsi:type="dcterms:W3CDTF">2018-03-03T13:49:13Z</dcterms:created>
  <dcterms:modified xsi:type="dcterms:W3CDTF">2021-03-07T11:45:54Z</dcterms:modified>
</cp:coreProperties>
</file>