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7555865" cy="1069213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3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52570"/>
          </a:xfrm>
          <a:custGeom>
            <a:avLst/>
            <a:gdLst>
              <a:gd name="connsiteX0" fmla="*/ 0 w 7543800"/>
              <a:gd name="connsiteY0" fmla="*/ 0 h 10652570"/>
              <a:gd name="connsiteX1" fmla="*/ 7543800 w 7543800"/>
              <a:gd name="connsiteY1" fmla="*/ 0 h 10652570"/>
              <a:gd name="connsiteX2" fmla="*/ 7543800 w 7543800"/>
              <a:gd name="connsiteY2" fmla="*/ 10652570 h 10652570"/>
              <a:gd name="connsiteX3" fmla="*/ 0 w 7543800"/>
              <a:gd name="connsiteY3" fmla="*/ 10652570 h 10652570"/>
              <a:gd name="connsiteX4" fmla="*/ 0 w 7543800"/>
              <a:gd name="connsiteY4" fmla="*/ 0 h 106525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52570">
                <a:moveTo>
                  <a:pt x="0" y="0"/>
                </a:moveTo>
                <a:lnTo>
                  <a:pt x="7543800" y="0"/>
                </a:lnTo>
                <a:lnTo>
                  <a:pt x="7543800" y="10652570"/>
                </a:lnTo>
                <a:lnTo>
                  <a:pt x="0" y="1065257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75914"/>
          </a:xfrm>
          <a:custGeom>
            <a:avLst/>
            <a:gdLst>
              <a:gd name="connsiteX0" fmla="*/ 0 w 7544307"/>
              <a:gd name="connsiteY0" fmla="*/ 0 h 10675914"/>
              <a:gd name="connsiteX1" fmla="*/ 7544307 w 7544307"/>
              <a:gd name="connsiteY1" fmla="*/ 0 h 10675914"/>
              <a:gd name="connsiteX2" fmla="*/ 7544307 w 7544307"/>
              <a:gd name="connsiteY2" fmla="*/ 10675914 h 10675914"/>
              <a:gd name="connsiteX3" fmla="*/ 0 w 7544307"/>
              <a:gd name="connsiteY3" fmla="*/ 10675914 h 10675914"/>
              <a:gd name="connsiteX4" fmla="*/ 0 w 7544307"/>
              <a:gd name="connsiteY4" fmla="*/ 0 h 106759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75914">
                <a:moveTo>
                  <a:pt x="0" y="0"/>
                </a:moveTo>
                <a:lnTo>
                  <a:pt x="7544307" y="0"/>
                </a:lnTo>
                <a:lnTo>
                  <a:pt x="7544307" y="10675914"/>
                </a:lnTo>
                <a:lnTo>
                  <a:pt x="0" y="10675914"/>
                </a:lnTo>
                <a:lnTo>
                  <a:pt x="0" y="0"/>
                </a:lnTo>
              </a:path>
            </a:pathLst>
          </a:custGeom>
          <a:solidFill>
            <a:srgbClr val="52565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7544307" cy="10637888"/>
          </a:xfrm>
          <a:custGeom>
            <a:avLst/>
            <a:gdLst>
              <a:gd name="connsiteX0" fmla="*/ 0 w 7544307"/>
              <a:gd name="connsiteY0" fmla="*/ 0 h 10637888"/>
              <a:gd name="connsiteX1" fmla="*/ 7544307 w 7544307"/>
              <a:gd name="connsiteY1" fmla="*/ 0 h 10637888"/>
              <a:gd name="connsiteX2" fmla="*/ 7544307 w 7544307"/>
              <a:gd name="connsiteY2" fmla="*/ 10637888 h 10637888"/>
              <a:gd name="connsiteX3" fmla="*/ 0 w 7544307"/>
              <a:gd name="connsiteY3" fmla="*/ 10637888 h 10637888"/>
              <a:gd name="connsiteX4" fmla="*/ 0 w 7544307"/>
              <a:gd name="connsiteY4" fmla="*/ 0 h 106378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8">
                <a:moveTo>
                  <a:pt x="0" y="0"/>
                </a:moveTo>
                <a:lnTo>
                  <a:pt x="7544307" y="0"/>
                </a:lnTo>
                <a:lnTo>
                  <a:pt x="7544307" y="10637888"/>
                </a:lnTo>
                <a:lnTo>
                  <a:pt x="0" y="10637888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25276" y="342256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41128" y="342237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722125" y="10238611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03300" y="1752600"/>
            <a:ext cx="5372100" cy="30480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9800" y="5003800"/>
            <a:ext cx="5740400" cy="30988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0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7分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3530600" y="10325100"/>
            <a:ext cx="457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1/3页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749300" y="10325100"/>
            <a:ext cx="146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随堂测试题2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760" y="8467725"/>
            <a:ext cx="4942840" cy="11912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56832"/>
          </a:xfrm>
          <a:custGeom>
            <a:avLst/>
            <a:gdLst>
              <a:gd name="connsiteX0" fmla="*/ 0 w 7543800"/>
              <a:gd name="connsiteY0" fmla="*/ 0 h 10656832"/>
              <a:gd name="connsiteX1" fmla="*/ 7543800 w 7543800"/>
              <a:gd name="connsiteY1" fmla="*/ 0 h 10656832"/>
              <a:gd name="connsiteX2" fmla="*/ 7543800 w 7543800"/>
              <a:gd name="connsiteY2" fmla="*/ 10656832 h 10656832"/>
              <a:gd name="connsiteX3" fmla="*/ 0 w 7543800"/>
              <a:gd name="connsiteY3" fmla="*/ 10656832 h 10656832"/>
              <a:gd name="connsiteX4" fmla="*/ 0 w 7543800"/>
              <a:gd name="connsiteY4" fmla="*/ 0 h 106568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56832">
                <a:moveTo>
                  <a:pt x="0" y="0"/>
                </a:moveTo>
                <a:lnTo>
                  <a:pt x="7543800" y="0"/>
                </a:lnTo>
                <a:lnTo>
                  <a:pt x="7543800" y="10656832"/>
                </a:lnTo>
                <a:lnTo>
                  <a:pt x="0" y="10656832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-10675913"/>
            <a:ext cx="7544307" cy="10675914"/>
          </a:xfrm>
          <a:custGeom>
            <a:avLst/>
            <a:gdLst>
              <a:gd name="connsiteX0" fmla="*/ 0 w 7544307"/>
              <a:gd name="connsiteY0" fmla="*/ 0 h 10675914"/>
              <a:gd name="connsiteX1" fmla="*/ 7544307 w 7544307"/>
              <a:gd name="connsiteY1" fmla="*/ 0 h 10675914"/>
              <a:gd name="connsiteX2" fmla="*/ 7544307 w 7544307"/>
              <a:gd name="connsiteY2" fmla="*/ 10675914 h 10675914"/>
              <a:gd name="connsiteX3" fmla="*/ 0 w 7544307"/>
              <a:gd name="connsiteY3" fmla="*/ 10675914 h 10675914"/>
              <a:gd name="connsiteX4" fmla="*/ 0 w 7544307"/>
              <a:gd name="connsiteY4" fmla="*/ 0 h 106759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75914">
                <a:moveTo>
                  <a:pt x="0" y="0"/>
                </a:moveTo>
                <a:lnTo>
                  <a:pt x="7544307" y="0"/>
                </a:lnTo>
                <a:lnTo>
                  <a:pt x="7544307" y="10675914"/>
                </a:lnTo>
                <a:lnTo>
                  <a:pt x="0" y="10675914"/>
                </a:lnTo>
                <a:lnTo>
                  <a:pt x="0" y="0"/>
                </a:lnTo>
              </a:path>
            </a:pathLst>
          </a:custGeom>
          <a:solidFill>
            <a:srgbClr val="52565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1"/>
            <a:ext cx="7544307" cy="10637889"/>
          </a:xfrm>
          <a:custGeom>
            <a:avLst/>
            <a:gdLst>
              <a:gd name="connsiteX0" fmla="*/ 0 w 7544307"/>
              <a:gd name="connsiteY0" fmla="*/ 0 h 10637889"/>
              <a:gd name="connsiteX1" fmla="*/ 7544307 w 7544307"/>
              <a:gd name="connsiteY1" fmla="*/ 0 h 10637889"/>
              <a:gd name="connsiteX2" fmla="*/ 7544307 w 7544307"/>
              <a:gd name="connsiteY2" fmla="*/ 10637889 h 10637889"/>
              <a:gd name="connsiteX3" fmla="*/ 0 w 7544307"/>
              <a:gd name="connsiteY3" fmla="*/ 10637889 h 10637889"/>
              <a:gd name="connsiteX4" fmla="*/ 0 w 7544307"/>
              <a:gd name="connsiteY4" fmla="*/ 0 h 106378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9">
                <a:moveTo>
                  <a:pt x="0" y="0"/>
                </a:moveTo>
                <a:lnTo>
                  <a:pt x="7544307" y="0"/>
                </a:lnTo>
                <a:lnTo>
                  <a:pt x="7544307" y="10637889"/>
                </a:lnTo>
                <a:lnTo>
                  <a:pt x="0" y="1063788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18926" y="320033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41128" y="342239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39800" y="1498600"/>
            <a:ext cx="5435600" cy="30480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9000" y="4724400"/>
            <a:ext cx="5880100" cy="33020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0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第2题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3分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3530600" y="10325100"/>
            <a:ext cx="457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2/3页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749300" y="10325100"/>
            <a:ext cx="146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随堂测试题2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355" y="8539480"/>
            <a:ext cx="1602740" cy="10826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-21351828"/>
            <a:ext cx="7544307" cy="31989716"/>
          </a:xfrm>
          <a:custGeom>
            <a:avLst/>
            <a:gdLst>
              <a:gd name="connsiteX0" fmla="*/ 0 w 7544307"/>
              <a:gd name="connsiteY0" fmla="*/ 0 h 31989716"/>
              <a:gd name="connsiteX1" fmla="*/ 7544307 w 7544307"/>
              <a:gd name="connsiteY1" fmla="*/ 0 h 31989716"/>
              <a:gd name="connsiteX2" fmla="*/ 7544307 w 7544307"/>
              <a:gd name="connsiteY2" fmla="*/ 31989716 h 31989716"/>
              <a:gd name="connsiteX3" fmla="*/ 0 w 7544307"/>
              <a:gd name="connsiteY3" fmla="*/ 31989716 h 31989716"/>
              <a:gd name="connsiteX4" fmla="*/ 0 w 7544307"/>
              <a:gd name="connsiteY4" fmla="*/ 0 h 319897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31989716">
                <a:moveTo>
                  <a:pt x="0" y="0"/>
                </a:moveTo>
                <a:lnTo>
                  <a:pt x="7544307" y="0"/>
                </a:lnTo>
                <a:lnTo>
                  <a:pt x="7544307" y="31989716"/>
                </a:lnTo>
                <a:lnTo>
                  <a:pt x="0" y="31989716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1"/>
            <a:ext cx="6106453" cy="9741146"/>
          </a:xfrm>
          <a:custGeom>
            <a:avLst/>
            <a:gdLst>
              <a:gd name="connsiteX0" fmla="*/ 12700 w 6106453"/>
              <a:gd name="connsiteY0" fmla="*/ 12700 h 9741146"/>
              <a:gd name="connsiteX1" fmla="*/ 6093753 w 6106453"/>
              <a:gd name="connsiteY1" fmla="*/ 12700 h 9741146"/>
              <a:gd name="connsiteX2" fmla="*/ 6093753 w 6106453"/>
              <a:gd name="connsiteY2" fmla="*/ 9728446 h 9741146"/>
              <a:gd name="connsiteX3" fmla="*/ 12700 w 6106453"/>
              <a:gd name="connsiteY3" fmla="*/ 9728446 h 9741146"/>
              <a:gd name="connsiteX4" fmla="*/ 12700 w 6106453"/>
              <a:gd name="connsiteY4" fmla="*/ 12700 h 97411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6">
                <a:moveTo>
                  <a:pt x="12700" y="12700"/>
                </a:moveTo>
                <a:lnTo>
                  <a:pt x="6093753" y="12700"/>
                </a:lnTo>
                <a:lnTo>
                  <a:pt x="6093753" y="9728446"/>
                </a:lnTo>
                <a:lnTo>
                  <a:pt x="12700" y="9728446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38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92200" y="1752600"/>
            <a:ext cx="5359400" cy="52070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第3题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5分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530600" y="10325100"/>
            <a:ext cx="457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3/3页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49300" y="10325100"/>
            <a:ext cx="146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随堂测试题2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845" y="7605395"/>
            <a:ext cx="4062095" cy="14458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WPS 演示</Application>
  <PresentationFormat>On-screen Show (4:3)</PresentationFormat>
  <Paragraphs>18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Times New Roman</vt:lpstr>
      <vt:lpstr>Calibri</vt:lpstr>
      <vt:lpstr>Arial Unicode MS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追赶 -Sunlight</cp:lastModifiedBy>
  <cp:revision>4</cp:revision>
  <dcterms:created xsi:type="dcterms:W3CDTF">2006-08-16T00:00:00Z</dcterms:created>
  <dcterms:modified xsi:type="dcterms:W3CDTF">2020-06-20T17:05:05Z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2052-11.8.2.8053</vt:lpwstr>
  </property>
</Properties>
</file>